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0"/>
  </p:notesMasterIdLst>
  <p:sldIdLst>
    <p:sldId id="307" r:id="rId2"/>
    <p:sldId id="256" r:id="rId3"/>
    <p:sldId id="260" r:id="rId4"/>
    <p:sldId id="266" r:id="rId5"/>
    <p:sldId id="261" r:id="rId6"/>
    <p:sldId id="265" r:id="rId7"/>
    <p:sldId id="268" r:id="rId8"/>
    <p:sldId id="272" r:id="rId9"/>
    <p:sldId id="258" r:id="rId10"/>
    <p:sldId id="278" r:id="rId11"/>
    <p:sldId id="279" r:id="rId12"/>
    <p:sldId id="302" r:id="rId13"/>
    <p:sldId id="311" r:id="rId14"/>
    <p:sldId id="276" r:id="rId15"/>
    <p:sldId id="282" r:id="rId16"/>
    <p:sldId id="277" r:id="rId17"/>
    <p:sldId id="315" r:id="rId18"/>
    <p:sldId id="316" r:id="rId19"/>
  </p:sldIdLst>
  <p:sldSz cx="9144000" cy="5143500" type="screen16x9"/>
  <p:notesSz cx="6858000" cy="9144000"/>
  <p:embeddedFontLst>
    <p:embeddedFont>
      <p:font typeface="Balsamiq Sans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48756B3-5B60-4E78-912A-0D4F81933A53}">
          <p14:sldIdLst>
            <p14:sldId id="307"/>
            <p14:sldId id="256"/>
            <p14:sldId id="260"/>
            <p14:sldId id="266"/>
            <p14:sldId id="261"/>
            <p14:sldId id="265"/>
            <p14:sldId id="268"/>
            <p14:sldId id="272"/>
            <p14:sldId id="258"/>
            <p14:sldId id="278"/>
            <p14:sldId id="279"/>
            <p14:sldId id="302"/>
            <p14:sldId id="311"/>
            <p14:sldId id="276"/>
            <p14:sldId id="282"/>
            <p14:sldId id="277"/>
            <p14:sldId id="315"/>
          </p14:sldIdLst>
        </p14:section>
        <p14:section name="Output" id="{41D87F47-D0DD-4C25-B98B-5C0207F58674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8A59"/>
    <a:srgbClr val="CDAE46"/>
    <a:srgbClr val="AAB18E"/>
    <a:srgbClr val="9E6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352C4C-AE8E-4D3A-8875-07424F6F3C81}">
  <a:tblStyle styleId="{EF352C4C-AE8E-4D3A-8875-07424F6F3C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Google Shape;9770;g11e085b000a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1" name="Google Shape;9771;g11e085b000a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fea242160_0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fea242160_0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" name="Google Shape;6760;g11fd37bff83_0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1" name="Google Shape;6761;g11fd37bff83_0_1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1" name="Google Shape;9181;g1352d5ecd80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2" name="Google Shape;9182;g1352d5ecd80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5" name="Google Shape;10005;g11a1a2aa2d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6" name="Google Shape;10006;g11a1a2aa2d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Google Shape;6436;g11e085b000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7" name="Google Shape;6437;g11e085b000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3" name="Google Shape;7053;g11a1a2aa2d3_0_3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4" name="Google Shape;7054;g11a1a2aa2d3_0_3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0" name="Google Shape;6620;g11d5e6dd1b0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1" name="Google Shape;6621;g11d5e6dd1b0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6" name="Google Shape;10326;g11d63b3f37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7" name="Google Shape;10327;g11d63b3f37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11a1ccd9bf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11a1ccd9bf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11fea237f49_1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11fea237f49_1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Google Shape;5561;g11a1a2aa2d3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2" name="Google Shape;5562;g11a1a2aa2d3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g119ec1dc325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1" name="Google Shape;4811;g119ec1dc325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Google Shape;5450;g13367e44202_1_1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1" name="Google Shape;5451;g13367e44202_1_1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Google Shape;5729;g11a1a2aa2d3_0_2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0" name="Google Shape;5730;g11a1a2aa2d3_0_2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" name="Google Shape;6052;g11a1a2aa2d3_0_2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3" name="Google Shape;6053;g11a1a2aa2d3_0_2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g119ec1dc32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0" name="Google Shape;4540;g119ec1dc325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77550" y="942475"/>
            <a:ext cx="41889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Balsamiq Sans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77575" y="3330588"/>
            <a:ext cx="4188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21497" y="504869"/>
            <a:ext cx="1536924" cy="3541378"/>
            <a:chOff x="-221497" y="504869"/>
            <a:chExt cx="1536924" cy="3541378"/>
          </a:xfrm>
        </p:grpSpPr>
        <p:sp>
          <p:nvSpPr>
            <p:cNvPr id="14" name="Google Shape;14;p2"/>
            <p:cNvSpPr/>
            <p:nvPr/>
          </p:nvSpPr>
          <p:spPr>
            <a:xfrm>
              <a:off x="881973" y="1179358"/>
              <a:ext cx="433454" cy="2866889"/>
            </a:xfrm>
            <a:custGeom>
              <a:avLst/>
              <a:gdLst/>
              <a:ahLst/>
              <a:cxnLst/>
              <a:rect l="l" t="t" r="r" b="b"/>
              <a:pathLst>
                <a:path w="11538" h="76313" extrusionOk="0">
                  <a:moveTo>
                    <a:pt x="2029" y="1"/>
                  </a:moveTo>
                  <a:lnTo>
                    <a:pt x="0" y="2725"/>
                  </a:lnTo>
                  <a:lnTo>
                    <a:pt x="0" y="76312"/>
                  </a:lnTo>
                  <a:lnTo>
                    <a:pt x="11537" y="76312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-221497" y="1179358"/>
              <a:ext cx="1179732" cy="2866889"/>
              <a:chOff x="-221497" y="1179358"/>
              <a:chExt cx="1179732" cy="2866889"/>
            </a:xfrm>
          </p:grpSpPr>
          <p:grpSp>
            <p:nvGrpSpPr>
              <p:cNvPr id="16" name="Google Shape;16;p2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113172" y="504869"/>
              <a:ext cx="510392" cy="674487"/>
              <a:chOff x="-37116" y="2186994"/>
              <a:chExt cx="510392" cy="674487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63791" y="2706778"/>
                <a:ext cx="256323" cy="143808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3828" extrusionOk="0">
                    <a:moveTo>
                      <a:pt x="2706" y="1"/>
                    </a:moveTo>
                    <a:lnTo>
                      <a:pt x="2706" y="2900"/>
                    </a:lnTo>
                    <a:lnTo>
                      <a:pt x="136" y="3692"/>
                    </a:lnTo>
                    <a:lnTo>
                      <a:pt x="1" y="3827"/>
                    </a:lnTo>
                    <a:lnTo>
                      <a:pt x="6822" y="3827"/>
                    </a:lnTo>
                    <a:lnTo>
                      <a:pt x="6687" y="3692"/>
                    </a:lnTo>
                    <a:lnTo>
                      <a:pt x="4098" y="2900"/>
                    </a:lnTo>
                    <a:lnTo>
                      <a:pt x="40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2896" y="2850548"/>
                <a:ext cx="278112" cy="10932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291" extrusionOk="0">
                    <a:moveTo>
                      <a:pt x="291" y="0"/>
                    </a:moveTo>
                    <a:lnTo>
                      <a:pt x="1" y="290"/>
                    </a:lnTo>
                    <a:lnTo>
                      <a:pt x="7402" y="290"/>
                    </a:lnTo>
                    <a:lnTo>
                      <a:pt x="71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508" y="2186994"/>
                <a:ext cx="392768" cy="506786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3490" extrusionOk="0">
                    <a:moveTo>
                      <a:pt x="5836" y="368"/>
                    </a:moveTo>
                    <a:cubicBezTo>
                      <a:pt x="8677" y="1721"/>
                      <a:pt x="10204" y="4890"/>
                      <a:pt x="9508" y="7962"/>
                    </a:cubicBezTo>
                    <a:cubicBezTo>
                      <a:pt x="8812" y="11035"/>
                      <a:pt x="6068" y="13219"/>
                      <a:pt x="2918" y="13219"/>
                    </a:cubicBezTo>
                    <a:cubicBezTo>
                      <a:pt x="2049" y="13219"/>
                      <a:pt x="1179" y="13064"/>
                      <a:pt x="367" y="12716"/>
                    </a:cubicBezTo>
                    <a:lnTo>
                      <a:pt x="5836" y="368"/>
                    </a:lnTo>
                    <a:close/>
                    <a:moveTo>
                      <a:pt x="5701" y="1"/>
                    </a:moveTo>
                    <a:lnTo>
                      <a:pt x="0" y="12851"/>
                    </a:lnTo>
                    <a:lnTo>
                      <a:pt x="136" y="12909"/>
                    </a:lnTo>
                    <a:cubicBezTo>
                      <a:pt x="1005" y="13296"/>
                      <a:pt x="1952" y="13489"/>
                      <a:pt x="2918" y="13489"/>
                    </a:cubicBezTo>
                    <a:lnTo>
                      <a:pt x="2938" y="13489"/>
                    </a:lnTo>
                    <a:cubicBezTo>
                      <a:pt x="6223" y="13470"/>
                      <a:pt x="9063" y="11151"/>
                      <a:pt x="9759" y="7943"/>
                    </a:cubicBezTo>
                    <a:cubicBezTo>
                      <a:pt x="10455" y="4716"/>
                      <a:pt x="8812" y="1450"/>
                      <a:pt x="5836" y="59"/>
                    </a:cubicBezTo>
                    <a:lnTo>
                      <a:pt x="57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" name="Google Shape;30;p2"/>
              <p:cNvGrpSpPr/>
              <p:nvPr/>
            </p:nvGrpSpPr>
            <p:grpSpPr>
              <a:xfrm>
                <a:off x="-37116" y="2201532"/>
                <a:ext cx="466851" cy="455919"/>
                <a:chOff x="-37116" y="2201532"/>
                <a:chExt cx="466851" cy="455919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-37116" y="2201532"/>
                  <a:ext cx="454492" cy="45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8" h="12136" extrusionOk="0">
                      <a:moveTo>
                        <a:pt x="6049" y="0"/>
                      </a:moveTo>
                      <a:cubicBezTo>
                        <a:pt x="2706" y="0"/>
                        <a:pt x="1" y="2725"/>
                        <a:pt x="1" y="6068"/>
                      </a:cubicBezTo>
                      <a:cubicBezTo>
                        <a:pt x="1" y="9430"/>
                        <a:pt x="2706" y="12136"/>
                        <a:pt x="6049" y="12136"/>
                      </a:cubicBezTo>
                      <a:cubicBezTo>
                        <a:pt x="9392" y="12136"/>
                        <a:pt x="12098" y="9430"/>
                        <a:pt x="12098" y="6068"/>
                      </a:cubicBezTo>
                      <a:cubicBezTo>
                        <a:pt x="12098" y="2725"/>
                        <a:pt x="9392" y="0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51468" y="2201532"/>
                  <a:ext cx="217103" cy="39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10436" extrusionOk="0">
                      <a:moveTo>
                        <a:pt x="3227" y="0"/>
                      </a:moveTo>
                      <a:cubicBezTo>
                        <a:pt x="2319" y="78"/>
                        <a:pt x="1430" y="348"/>
                        <a:pt x="657" y="812"/>
                      </a:cubicBezTo>
                      <a:lnTo>
                        <a:pt x="309" y="1411"/>
                      </a:lnTo>
                      <a:lnTo>
                        <a:pt x="0" y="1894"/>
                      </a:lnTo>
                      <a:lnTo>
                        <a:pt x="136" y="1894"/>
                      </a:lnTo>
                      <a:lnTo>
                        <a:pt x="329" y="1701"/>
                      </a:lnTo>
                      <a:lnTo>
                        <a:pt x="657" y="1218"/>
                      </a:lnTo>
                      <a:lnTo>
                        <a:pt x="329" y="1913"/>
                      </a:lnTo>
                      <a:lnTo>
                        <a:pt x="78" y="2203"/>
                      </a:lnTo>
                      <a:lnTo>
                        <a:pt x="329" y="2590"/>
                      </a:lnTo>
                      <a:lnTo>
                        <a:pt x="967" y="3247"/>
                      </a:lnTo>
                      <a:lnTo>
                        <a:pt x="1121" y="3730"/>
                      </a:lnTo>
                      <a:lnTo>
                        <a:pt x="1682" y="4174"/>
                      </a:lnTo>
                      <a:lnTo>
                        <a:pt x="1488" y="4503"/>
                      </a:lnTo>
                      <a:lnTo>
                        <a:pt x="947" y="4793"/>
                      </a:lnTo>
                      <a:lnTo>
                        <a:pt x="599" y="5430"/>
                      </a:lnTo>
                      <a:cubicBezTo>
                        <a:pt x="599" y="5430"/>
                        <a:pt x="1334" y="6706"/>
                        <a:pt x="1334" y="6764"/>
                      </a:cubicBezTo>
                      <a:cubicBezTo>
                        <a:pt x="1334" y="6822"/>
                        <a:pt x="1198" y="7517"/>
                        <a:pt x="1198" y="7517"/>
                      </a:cubicBezTo>
                      <a:lnTo>
                        <a:pt x="677" y="8715"/>
                      </a:lnTo>
                      <a:lnTo>
                        <a:pt x="503" y="9798"/>
                      </a:lnTo>
                      <a:lnTo>
                        <a:pt x="754" y="10435"/>
                      </a:lnTo>
                      <a:lnTo>
                        <a:pt x="967" y="10319"/>
                      </a:lnTo>
                      <a:lnTo>
                        <a:pt x="1082" y="9836"/>
                      </a:lnTo>
                      <a:lnTo>
                        <a:pt x="1546" y="9334"/>
                      </a:lnTo>
                      <a:lnTo>
                        <a:pt x="2957" y="8986"/>
                      </a:lnTo>
                      <a:lnTo>
                        <a:pt x="3440" y="8406"/>
                      </a:lnTo>
                      <a:lnTo>
                        <a:pt x="3942" y="8406"/>
                      </a:lnTo>
                      <a:lnTo>
                        <a:pt x="4812" y="7981"/>
                      </a:lnTo>
                      <a:lnTo>
                        <a:pt x="4928" y="7653"/>
                      </a:lnTo>
                      <a:lnTo>
                        <a:pt x="5546" y="7343"/>
                      </a:lnTo>
                      <a:lnTo>
                        <a:pt x="5778" y="7092"/>
                      </a:lnTo>
                      <a:lnTo>
                        <a:pt x="4754" y="6493"/>
                      </a:lnTo>
                      <a:lnTo>
                        <a:pt x="4677" y="6165"/>
                      </a:lnTo>
                      <a:lnTo>
                        <a:pt x="4194" y="6068"/>
                      </a:lnTo>
                      <a:lnTo>
                        <a:pt x="4213" y="5469"/>
                      </a:lnTo>
                      <a:lnTo>
                        <a:pt x="3691" y="5160"/>
                      </a:lnTo>
                      <a:lnTo>
                        <a:pt x="3112" y="4290"/>
                      </a:lnTo>
                      <a:lnTo>
                        <a:pt x="2397" y="3865"/>
                      </a:lnTo>
                      <a:lnTo>
                        <a:pt x="1662" y="4000"/>
                      </a:lnTo>
                      <a:lnTo>
                        <a:pt x="1334" y="3749"/>
                      </a:lnTo>
                      <a:lnTo>
                        <a:pt x="1276" y="3401"/>
                      </a:lnTo>
                      <a:lnTo>
                        <a:pt x="1411" y="3227"/>
                      </a:lnTo>
                      <a:lnTo>
                        <a:pt x="1430" y="3015"/>
                      </a:lnTo>
                      <a:lnTo>
                        <a:pt x="1160" y="2744"/>
                      </a:lnTo>
                      <a:lnTo>
                        <a:pt x="1643" y="2493"/>
                      </a:lnTo>
                      <a:lnTo>
                        <a:pt x="1334" y="2435"/>
                      </a:lnTo>
                      <a:lnTo>
                        <a:pt x="947" y="2590"/>
                      </a:lnTo>
                      <a:lnTo>
                        <a:pt x="735" y="2435"/>
                      </a:lnTo>
                      <a:lnTo>
                        <a:pt x="1082" y="1894"/>
                      </a:lnTo>
                      <a:lnTo>
                        <a:pt x="1469" y="1681"/>
                      </a:lnTo>
                      <a:lnTo>
                        <a:pt x="1952" y="1720"/>
                      </a:lnTo>
                      <a:lnTo>
                        <a:pt x="2281" y="1836"/>
                      </a:lnTo>
                      <a:lnTo>
                        <a:pt x="2242" y="2165"/>
                      </a:lnTo>
                      <a:lnTo>
                        <a:pt x="2126" y="2512"/>
                      </a:lnTo>
                      <a:lnTo>
                        <a:pt x="2455" y="2512"/>
                      </a:lnTo>
                      <a:lnTo>
                        <a:pt x="2706" y="1894"/>
                      </a:lnTo>
                      <a:lnTo>
                        <a:pt x="3363" y="1701"/>
                      </a:lnTo>
                      <a:lnTo>
                        <a:pt x="3730" y="1392"/>
                      </a:lnTo>
                      <a:lnTo>
                        <a:pt x="4116" y="1469"/>
                      </a:lnTo>
                      <a:lnTo>
                        <a:pt x="4522" y="1218"/>
                      </a:lnTo>
                      <a:lnTo>
                        <a:pt x="4522" y="966"/>
                      </a:lnTo>
                      <a:lnTo>
                        <a:pt x="3595" y="966"/>
                      </a:lnTo>
                      <a:lnTo>
                        <a:pt x="2976" y="580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26228" y="2304618"/>
                  <a:ext cx="50866" cy="30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812" extrusionOk="0">
                      <a:moveTo>
                        <a:pt x="1" y="0"/>
                      </a:moveTo>
                      <a:lnTo>
                        <a:pt x="387" y="348"/>
                      </a:lnTo>
                      <a:lnTo>
                        <a:pt x="774" y="561"/>
                      </a:lnTo>
                      <a:lnTo>
                        <a:pt x="1141" y="812"/>
                      </a:lnTo>
                      <a:lnTo>
                        <a:pt x="1353" y="812"/>
                      </a:lnTo>
                      <a:lnTo>
                        <a:pt x="890" y="48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84307" y="2202058"/>
                  <a:ext cx="78441" cy="5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" h="1455" extrusionOk="0">
                      <a:moveTo>
                        <a:pt x="344" y="1"/>
                      </a:moveTo>
                      <a:cubicBezTo>
                        <a:pt x="281" y="1"/>
                        <a:pt x="218" y="2"/>
                        <a:pt x="155" y="6"/>
                      </a:cubicBezTo>
                      <a:lnTo>
                        <a:pt x="1" y="6"/>
                      </a:lnTo>
                      <a:lnTo>
                        <a:pt x="1" y="295"/>
                      </a:lnTo>
                      <a:lnTo>
                        <a:pt x="194" y="527"/>
                      </a:lnTo>
                      <a:lnTo>
                        <a:pt x="271" y="798"/>
                      </a:lnTo>
                      <a:lnTo>
                        <a:pt x="1141" y="894"/>
                      </a:lnTo>
                      <a:lnTo>
                        <a:pt x="1701" y="1068"/>
                      </a:lnTo>
                      <a:lnTo>
                        <a:pt x="1972" y="1455"/>
                      </a:lnTo>
                      <a:lnTo>
                        <a:pt x="2088" y="1358"/>
                      </a:lnTo>
                      <a:lnTo>
                        <a:pt x="2088" y="817"/>
                      </a:lnTo>
                      <a:lnTo>
                        <a:pt x="1779" y="585"/>
                      </a:lnTo>
                      <a:lnTo>
                        <a:pt x="1643" y="353"/>
                      </a:lnTo>
                      <a:lnTo>
                        <a:pt x="1411" y="334"/>
                      </a:lnTo>
                      <a:lnTo>
                        <a:pt x="1044" y="585"/>
                      </a:lnTo>
                      <a:lnTo>
                        <a:pt x="716" y="585"/>
                      </a:lnTo>
                      <a:lnTo>
                        <a:pt x="812" y="411"/>
                      </a:lnTo>
                      <a:lnTo>
                        <a:pt x="638" y="160"/>
                      </a:lnTo>
                      <a:lnTo>
                        <a:pt x="638" y="160"/>
                      </a:lnTo>
                      <a:lnTo>
                        <a:pt x="1121" y="179"/>
                      </a:lnTo>
                      <a:lnTo>
                        <a:pt x="1257" y="102"/>
                      </a:lnTo>
                      <a:cubicBezTo>
                        <a:pt x="953" y="38"/>
                        <a:pt x="6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373798" y="2316940"/>
                  <a:ext cx="24719" cy="42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1141" extrusionOk="0">
                      <a:moveTo>
                        <a:pt x="348" y="1"/>
                      </a:moveTo>
                      <a:lnTo>
                        <a:pt x="213" y="78"/>
                      </a:lnTo>
                      <a:lnTo>
                        <a:pt x="136" y="349"/>
                      </a:lnTo>
                      <a:lnTo>
                        <a:pt x="0" y="484"/>
                      </a:lnTo>
                      <a:lnTo>
                        <a:pt x="310" y="1141"/>
                      </a:lnTo>
                      <a:lnTo>
                        <a:pt x="425" y="1141"/>
                      </a:lnTo>
                      <a:lnTo>
                        <a:pt x="425" y="870"/>
                      </a:lnTo>
                      <a:lnTo>
                        <a:pt x="657" y="600"/>
                      </a:lnTo>
                      <a:cubicBezTo>
                        <a:pt x="580" y="387"/>
                        <a:pt x="464" y="194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651" y="2364124"/>
                  <a:ext cx="82085" cy="222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934" extrusionOk="0">
                      <a:moveTo>
                        <a:pt x="1121" y="1"/>
                      </a:moveTo>
                      <a:lnTo>
                        <a:pt x="696" y="329"/>
                      </a:lnTo>
                      <a:lnTo>
                        <a:pt x="329" y="600"/>
                      </a:lnTo>
                      <a:lnTo>
                        <a:pt x="329" y="735"/>
                      </a:lnTo>
                      <a:lnTo>
                        <a:pt x="1" y="1083"/>
                      </a:lnTo>
                      <a:lnTo>
                        <a:pt x="136" y="2049"/>
                      </a:lnTo>
                      <a:lnTo>
                        <a:pt x="271" y="2803"/>
                      </a:lnTo>
                      <a:lnTo>
                        <a:pt x="696" y="3015"/>
                      </a:lnTo>
                      <a:lnTo>
                        <a:pt x="1218" y="3151"/>
                      </a:lnTo>
                      <a:lnTo>
                        <a:pt x="1315" y="3557"/>
                      </a:lnTo>
                      <a:lnTo>
                        <a:pt x="1102" y="4658"/>
                      </a:lnTo>
                      <a:lnTo>
                        <a:pt x="310" y="5431"/>
                      </a:lnTo>
                      <a:lnTo>
                        <a:pt x="175" y="5933"/>
                      </a:lnTo>
                      <a:cubicBezTo>
                        <a:pt x="1643" y="4387"/>
                        <a:pt x="2184" y="2204"/>
                        <a:pt x="1643" y="155"/>
                      </a:cubicBezTo>
                      <a:lnTo>
                        <a:pt x="13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" name="Google Shape;37;p2"/>
          <p:cNvGrpSpPr/>
          <p:nvPr/>
        </p:nvGrpSpPr>
        <p:grpSpPr>
          <a:xfrm>
            <a:off x="-93016" y="3230957"/>
            <a:ext cx="501676" cy="471172"/>
            <a:chOff x="-93016" y="3230957"/>
            <a:chExt cx="501676" cy="471172"/>
          </a:xfrm>
        </p:grpSpPr>
        <p:sp>
          <p:nvSpPr>
            <p:cNvPr id="38" name="Google Shape;38;p2"/>
            <p:cNvSpPr/>
            <p:nvPr/>
          </p:nvSpPr>
          <p:spPr>
            <a:xfrm>
              <a:off x="-9301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8219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058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5383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-84300" y="1516940"/>
            <a:ext cx="506786" cy="503866"/>
            <a:chOff x="-84300" y="1516940"/>
            <a:chExt cx="506786" cy="503866"/>
          </a:xfrm>
        </p:grpSpPr>
        <p:sp>
          <p:nvSpPr>
            <p:cNvPr id="43" name="Google Shape;43;p2"/>
            <p:cNvSpPr/>
            <p:nvPr/>
          </p:nvSpPr>
          <p:spPr>
            <a:xfrm>
              <a:off x="46397" y="1548872"/>
              <a:ext cx="74797" cy="471923"/>
            </a:xfrm>
            <a:custGeom>
              <a:avLst/>
              <a:gdLst/>
              <a:ahLst/>
              <a:cxnLst/>
              <a:rect l="l" t="t" r="r" b="b"/>
              <a:pathLst>
                <a:path w="1991" h="12562" extrusionOk="0">
                  <a:moveTo>
                    <a:pt x="0" y="1"/>
                  </a:moveTo>
                  <a:lnTo>
                    <a:pt x="0" y="12561"/>
                  </a:lnTo>
                  <a:lnTo>
                    <a:pt x="1990" y="1256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21156" y="1548872"/>
              <a:ext cx="203315" cy="471923"/>
            </a:xfrm>
            <a:custGeom>
              <a:avLst/>
              <a:gdLst/>
              <a:ahLst/>
              <a:cxnLst/>
              <a:rect l="l" t="t" r="r" b="b"/>
              <a:pathLst>
                <a:path w="5412" h="12562" extrusionOk="0">
                  <a:moveTo>
                    <a:pt x="0" y="1"/>
                  </a:moveTo>
                  <a:lnTo>
                    <a:pt x="0" y="12561"/>
                  </a:lnTo>
                  <a:lnTo>
                    <a:pt x="5411" y="1256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4488" y="1633098"/>
              <a:ext cx="61723" cy="387697"/>
            </a:xfrm>
            <a:custGeom>
              <a:avLst/>
              <a:gdLst/>
              <a:ahLst/>
              <a:cxnLst/>
              <a:rect l="l" t="t" r="r" b="b"/>
              <a:pathLst>
                <a:path w="1643" h="10320" extrusionOk="0">
                  <a:moveTo>
                    <a:pt x="0" y="0"/>
                  </a:moveTo>
                  <a:lnTo>
                    <a:pt x="0" y="10319"/>
                  </a:lnTo>
                  <a:lnTo>
                    <a:pt x="1643" y="103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6174" y="1633098"/>
              <a:ext cx="166311" cy="387697"/>
            </a:xfrm>
            <a:custGeom>
              <a:avLst/>
              <a:gdLst/>
              <a:ahLst/>
              <a:cxnLst/>
              <a:rect l="l" t="t" r="r" b="b"/>
              <a:pathLst>
                <a:path w="4427" h="10320" extrusionOk="0">
                  <a:moveTo>
                    <a:pt x="1" y="0"/>
                  </a:moveTo>
                  <a:lnTo>
                    <a:pt x="1" y="10319"/>
                  </a:lnTo>
                  <a:lnTo>
                    <a:pt x="4426" y="10319"/>
                  </a:lnTo>
                  <a:lnTo>
                    <a:pt x="4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2"/>
            <p:cNvGrpSpPr/>
            <p:nvPr/>
          </p:nvGrpSpPr>
          <p:grpSpPr>
            <a:xfrm>
              <a:off x="-84300" y="1516940"/>
              <a:ext cx="130702" cy="503866"/>
              <a:chOff x="-84300" y="1516940"/>
              <a:chExt cx="130702" cy="503866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-84300" y="1516940"/>
                <a:ext cx="79906" cy="5038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412" extrusionOk="0">
                    <a:moveTo>
                      <a:pt x="1" y="0"/>
                    </a:moveTo>
                    <a:lnTo>
                      <a:pt x="1" y="13411"/>
                    </a:lnTo>
                    <a:lnTo>
                      <a:pt x="2126" y="1341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5625" y="1516950"/>
                <a:ext cx="52026" cy="5038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412" extrusionOk="0">
                    <a:moveTo>
                      <a:pt x="1" y="0"/>
                    </a:moveTo>
                    <a:lnTo>
                      <a:pt x="1" y="13411"/>
                    </a:lnTo>
                    <a:lnTo>
                      <a:pt x="2126" y="1341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51" name="Google Shape;51;p2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75" dist="733425" dir="15240000" algn="bl" rotWithShape="0">
                <a:schemeClr val="lt1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7372498" y="938600"/>
            <a:ext cx="1793806" cy="1146767"/>
            <a:chOff x="2413900" y="1707875"/>
            <a:chExt cx="835650" cy="534225"/>
          </a:xfrm>
        </p:grpSpPr>
        <p:sp>
          <p:nvSpPr>
            <p:cNvPr id="58" name="Google Shape;58;p2"/>
            <p:cNvSpPr/>
            <p:nvPr/>
          </p:nvSpPr>
          <p:spPr>
            <a:xfrm>
              <a:off x="2413900" y="2187925"/>
              <a:ext cx="835650" cy="54175"/>
            </a:xfrm>
            <a:custGeom>
              <a:avLst/>
              <a:gdLst/>
              <a:ahLst/>
              <a:cxnLst/>
              <a:rect l="l" t="t" r="r" b="b"/>
              <a:pathLst>
                <a:path w="33426" h="2167" extrusionOk="0">
                  <a:moveTo>
                    <a:pt x="0" y="0"/>
                  </a:moveTo>
                  <a:lnTo>
                    <a:pt x="0" y="621"/>
                  </a:lnTo>
                  <a:lnTo>
                    <a:pt x="33426" y="2166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13900" y="1707875"/>
              <a:ext cx="835650" cy="501850"/>
            </a:xfrm>
            <a:custGeom>
              <a:avLst/>
              <a:gdLst/>
              <a:ahLst/>
              <a:cxnLst/>
              <a:rect l="l" t="t" r="r" b="b"/>
              <a:pathLst>
                <a:path w="33426" h="20074" extrusionOk="0">
                  <a:moveTo>
                    <a:pt x="0" y="0"/>
                  </a:moveTo>
                  <a:lnTo>
                    <a:pt x="0" y="19625"/>
                  </a:lnTo>
                  <a:lnTo>
                    <a:pt x="33426" y="20074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31050" y="1720075"/>
              <a:ext cx="5300" cy="466875"/>
            </a:xfrm>
            <a:custGeom>
              <a:avLst/>
              <a:gdLst/>
              <a:ahLst/>
              <a:cxnLst/>
              <a:rect l="l" t="t" r="r" b="b"/>
              <a:pathLst>
                <a:path w="212" h="18675" extrusionOk="0">
                  <a:moveTo>
                    <a:pt x="212" y="1"/>
                  </a:moveTo>
                  <a:lnTo>
                    <a:pt x="0" y="318"/>
                  </a:lnTo>
                  <a:lnTo>
                    <a:pt x="0" y="18529"/>
                  </a:lnTo>
                  <a:lnTo>
                    <a:pt x="212" y="1867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7100" y="1720075"/>
              <a:ext cx="809250" cy="7950"/>
            </a:xfrm>
            <a:custGeom>
              <a:avLst/>
              <a:gdLst/>
              <a:ahLst/>
              <a:cxnLst/>
              <a:rect l="l" t="t" r="r" b="b"/>
              <a:pathLst>
                <a:path w="32370" h="318" extrusionOk="0">
                  <a:moveTo>
                    <a:pt x="32370" y="1"/>
                  </a:moveTo>
                  <a:lnTo>
                    <a:pt x="0" y="159"/>
                  </a:lnTo>
                  <a:lnTo>
                    <a:pt x="0" y="318"/>
                  </a:lnTo>
                  <a:lnTo>
                    <a:pt x="32158" y="318"/>
                  </a:lnTo>
                  <a:lnTo>
                    <a:pt x="3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27100" y="1724050"/>
              <a:ext cx="5300" cy="46390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27100" y="2173050"/>
              <a:ext cx="809250" cy="149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32375" y="1728000"/>
              <a:ext cx="798700" cy="455325"/>
            </a:xfrm>
            <a:custGeom>
              <a:avLst/>
              <a:gdLst/>
              <a:ahLst/>
              <a:cxnLst/>
              <a:rect l="l" t="t" r="r" b="b"/>
              <a:pathLst>
                <a:path w="31948" h="18213" extrusionOk="0">
                  <a:moveTo>
                    <a:pt x="1" y="1"/>
                  </a:moveTo>
                  <a:lnTo>
                    <a:pt x="1" y="18027"/>
                  </a:lnTo>
                  <a:lnTo>
                    <a:pt x="31947" y="1821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55825" y="1763000"/>
              <a:ext cx="735625" cy="364200"/>
            </a:xfrm>
            <a:custGeom>
              <a:avLst/>
              <a:gdLst/>
              <a:ahLst/>
              <a:cxnLst/>
              <a:rect l="l" t="t" r="r" b="b"/>
              <a:pathLst>
                <a:path w="29425" h="14568" extrusionOk="0">
                  <a:moveTo>
                    <a:pt x="1678" y="1"/>
                  </a:moveTo>
                  <a:lnTo>
                    <a:pt x="0" y="3923"/>
                  </a:lnTo>
                  <a:lnTo>
                    <a:pt x="11543" y="7224"/>
                  </a:lnTo>
                  <a:lnTo>
                    <a:pt x="885" y="12877"/>
                  </a:lnTo>
                  <a:lnTo>
                    <a:pt x="0" y="14567"/>
                  </a:lnTo>
                  <a:lnTo>
                    <a:pt x="29425" y="9245"/>
                  </a:lnTo>
                  <a:lnTo>
                    <a:pt x="16495" y="4874"/>
                  </a:lnTo>
                  <a:lnTo>
                    <a:pt x="29226" y="2391"/>
                  </a:lnTo>
                  <a:lnTo>
                    <a:pt x="29425" y="154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79700" y="1827050"/>
              <a:ext cx="305325" cy="38025"/>
            </a:xfrm>
            <a:custGeom>
              <a:avLst/>
              <a:gdLst/>
              <a:ahLst/>
              <a:cxnLst/>
              <a:rect l="l" t="t" r="r" b="b"/>
              <a:pathLst>
                <a:path w="12213" h="1521" extrusionOk="0">
                  <a:moveTo>
                    <a:pt x="12120" y="1"/>
                  </a:moveTo>
                  <a:lnTo>
                    <a:pt x="115" y="1361"/>
                  </a:lnTo>
                  <a:cubicBezTo>
                    <a:pt x="1" y="1374"/>
                    <a:pt x="21" y="1520"/>
                    <a:pt x="116" y="1520"/>
                  </a:cubicBezTo>
                  <a:cubicBezTo>
                    <a:pt x="120" y="1520"/>
                    <a:pt x="124" y="1520"/>
                    <a:pt x="128" y="1519"/>
                  </a:cubicBezTo>
                  <a:lnTo>
                    <a:pt x="12133" y="172"/>
                  </a:lnTo>
                  <a:cubicBezTo>
                    <a:pt x="12186" y="159"/>
                    <a:pt x="12212" y="119"/>
                    <a:pt x="12212" y="80"/>
                  </a:cubicBezTo>
                  <a:cubicBezTo>
                    <a:pt x="12199" y="27"/>
                    <a:pt x="12159" y="1"/>
                    <a:pt x="12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88500" y="1796350"/>
              <a:ext cx="293875" cy="67975"/>
            </a:xfrm>
            <a:custGeom>
              <a:avLst/>
              <a:gdLst/>
              <a:ahLst/>
              <a:cxnLst/>
              <a:rect l="l" t="t" r="r" b="b"/>
              <a:pathLst>
                <a:path w="11755" h="2719" extrusionOk="0">
                  <a:moveTo>
                    <a:pt x="9074" y="0"/>
                  </a:moveTo>
                  <a:cubicBezTo>
                    <a:pt x="7819" y="0"/>
                    <a:pt x="7053" y="502"/>
                    <a:pt x="6617" y="938"/>
                  </a:cubicBezTo>
                  <a:cubicBezTo>
                    <a:pt x="6380" y="1163"/>
                    <a:pt x="6195" y="1440"/>
                    <a:pt x="6036" y="1730"/>
                  </a:cubicBezTo>
                  <a:cubicBezTo>
                    <a:pt x="5851" y="1479"/>
                    <a:pt x="5640" y="1255"/>
                    <a:pt x="5376" y="1070"/>
                  </a:cubicBezTo>
                  <a:cubicBezTo>
                    <a:pt x="4848" y="701"/>
                    <a:pt x="4221" y="505"/>
                    <a:pt x="3588" y="505"/>
                  </a:cubicBezTo>
                  <a:cubicBezTo>
                    <a:pt x="3383" y="505"/>
                    <a:pt x="3176" y="526"/>
                    <a:pt x="2972" y="568"/>
                  </a:cubicBezTo>
                  <a:cubicBezTo>
                    <a:pt x="767" y="925"/>
                    <a:pt x="14" y="2589"/>
                    <a:pt x="14" y="2602"/>
                  </a:cubicBezTo>
                  <a:cubicBezTo>
                    <a:pt x="1" y="2642"/>
                    <a:pt x="14" y="2694"/>
                    <a:pt x="54" y="2708"/>
                  </a:cubicBezTo>
                  <a:cubicBezTo>
                    <a:pt x="65" y="2715"/>
                    <a:pt x="77" y="2718"/>
                    <a:pt x="89" y="2718"/>
                  </a:cubicBezTo>
                  <a:cubicBezTo>
                    <a:pt x="121" y="2718"/>
                    <a:pt x="153" y="2697"/>
                    <a:pt x="172" y="2668"/>
                  </a:cubicBezTo>
                  <a:cubicBezTo>
                    <a:pt x="172" y="2655"/>
                    <a:pt x="886" y="1070"/>
                    <a:pt x="2999" y="727"/>
                  </a:cubicBezTo>
                  <a:cubicBezTo>
                    <a:pt x="3192" y="688"/>
                    <a:pt x="3386" y="669"/>
                    <a:pt x="3580" y="669"/>
                  </a:cubicBezTo>
                  <a:cubicBezTo>
                    <a:pt x="4181" y="669"/>
                    <a:pt x="4774" y="852"/>
                    <a:pt x="5283" y="1202"/>
                  </a:cubicBezTo>
                  <a:cubicBezTo>
                    <a:pt x="5561" y="1400"/>
                    <a:pt x="5798" y="1651"/>
                    <a:pt x="5983" y="1942"/>
                  </a:cubicBezTo>
                  <a:cubicBezTo>
                    <a:pt x="6001" y="1971"/>
                    <a:pt x="6030" y="1985"/>
                    <a:pt x="6057" y="1985"/>
                  </a:cubicBezTo>
                  <a:cubicBezTo>
                    <a:pt x="6090" y="1985"/>
                    <a:pt x="6121" y="1965"/>
                    <a:pt x="6129" y="1929"/>
                  </a:cubicBezTo>
                  <a:cubicBezTo>
                    <a:pt x="6274" y="1598"/>
                    <a:pt x="6485" y="1295"/>
                    <a:pt x="6749" y="1044"/>
                  </a:cubicBezTo>
                  <a:cubicBezTo>
                    <a:pt x="7344" y="463"/>
                    <a:pt x="8123" y="172"/>
                    <a:pt x="9074" y="172"/>
                  </a:cubicBezTo>
                  <a:cubicBezTo>
                    <a:pt x="10883" y="172"/>
                    <a:pt x="11596" y="1361"/>
                    <a:pt x="11596" y="1374"/>
                  </a:cubicBezTo>
                  <a:cubicBezTo>
                    <a:pt x="11609" y="1400"/>
                    <a:pt x="11649" y="1413"/>
                    <a:pt x="11675" y="1413"/>
                  </a:cubicBezTo>
                  <a:cubicBezTo>
                    <a:pt x="11689" y="1413"/>
                    <a:pt x="11689" y="1400"/>
                    <a:pt x="11702" y="1400"/>
                  </a:cubicBezTo>
                  <a:cubicBezTo>
                    <a:pt x="11741" y="1374"/>
                    <a:pt x="11755" y="1321"/>
                    <a:pt x="11728" y="1281"/>
                  </a:cubicBezTo>
                  <a:cubicBezTo>
                    <a:pt x="11702" y="1242"/>
                    <a:pt x="10975" y="14"/>
                    <a:pt x="9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77950" y="1846475"/>
              <a:ext cx="7600" cy="33500"/>
            </a:xfrm>
            <a:custGeom>
              <a:avLst/>
              <a:gdLst/>
              <a:ahLst/>
              <a:cxnLst/>
              <a:rect l="l" t="t" r="r" b="b"/>
              <a:pathLst>
                <a:path w="304" h="1340" extrusionOk="0">
                  <a:moveTo>
                    <a:pt x="95" y="0"/>
                  </a:moveTo>
                  <a:cubicBezTo>
                    <a:pt x="90" y="0"/>
                    <a:pt x="85" y="1"/>
                    <a:pt x="79" y="3"/>
                  </a:cubicBezTo>
                  <a:cubicBezTo>
                    <a:pt x="40" y="3"/>
                    <a:pt x="0" y="42"/>
                    <a:pt x="13" y="95"/>
                  </a:cubicBezTo>
                  <a:lnTo>
                    <a:pt x="145" y="1271"/>
                  </a:lnTo>
                  <a:cubicBezTo>
                    <a:pt x="145" y="1305"/>
                    <a:pt x="175" y="1339"/>
                    <a:pt x="217" y="1339"/>
                  </a:cubicBezTo>
                  <a:cubicBezTo>
                    <a:pt x="224" y="1339"/>
                    <a:pt x="231" y="1338"/>
                    <a:pt x="238" y="1337"/>
                  </a:cubicBezTo>
                  <a:cubicBezTo>
                    <a:pt x="278" y="1337"/>
                    <a:pt x="304" y="1297"/>
                    <a:pt x="304" y="1244"/>
                  </a:cubicBezTo>
                  <a:lnTo>
                    <a:pt x="172" y="69"/>
                  </a:lnTo>
                  <a:cubicBezTo>
                    <a:pt x="160" y="34"/>
                    <a:pt x="129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79050" y="1812200"/>
              <a:ext cx="7625" cy="33700"/>
            </a:xfrm>
            <a:custGeom>
              <a:avLst/>
              <a:gdLst/>
              <a:ahLst/>
              <a:cxnLst/>
              <a:rect l="l" t="t" r="r" b="b"/>
              <a:pathLst>
                <a:path w="305" h="1348" extrusionOk="0">
                  <a:moveTo>
                    <a:pt x="80" y="0"/>
                  </a:moveTo>
                  <a:cubicBezTo>
                    <a:pt x="27" y="13"/>
                    <a:pt x="1" y="53"/>
                    <a:pt x="1" y="93"/>
                  </a:cubicBezTo>
                  <a:lnTo>
                    <a:pt x="133" y="1281"/>
                  </a:lnTo>
                  <a:cubicBezTo>
                    <a:pt x="146" y="1321"/>
                    <a:pt x="185" y="1347"/>
                    <a:pt x="225" y="1347"/>
                  </a:cubicBezTo>
                  <a:cubicBezTo>
                    <a:pt x="278" y="1347"/>
                    <a:pt x="304" y="1295"/>
                    <a:pt x="304" y="1255"/>
                  </a:cubicBezTo>
                  <a:lnTo>
                    <a:pt x="172" y="80"/>
                  </a:lnTo>
                  <a:cubicBezTo>
                    <a:pt x="159" y="27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4350" y="1921100"/>
              <a:ext cx="244025" cy="209075"/>
            </a:xfrm>
            <a:custGeom>
              <a:avLst/>
              <a:gdLst/>
              <a:ahLst/>
              <a:cxnLst/>
              <a:rect l="l" t="t" r="r" b="b"/>
              <a:pathLst>
                <a:path w="9761" h="8363" extrusionOk="0">
                  <a:moveTo>
                    <a:pt x="5587" y="161"/>
                  </a:moveTo>
                  <a:cubicBezTo>
                    <a:pt x="7806" y="161"/>
                    <a:pt x="9615" y="1957"/>
                    <a:pt x="9615" y="4189"/>
                  </a:cubicBezTo>
                  <a:cubicBezTo>
                    <a:pt x="9615" y="6620"/>
                    <a:pt x="7625" y="8228"/>
                    <a:pt x="5553" y="8228"/>
                  </a:cubicBezTo>
                  <a:cubicBezTo>
                    <a:pt x="4563" y="8228"/>
                    <a:pt x="3554" y="7861"/>
                    <a:pt x="2734" y="7041"/>
                  </a:cubicBezTo>
                  <a:cubicBezTo>
                    <a:pt x="185" y="4506"/>
                    <a:pt x="1981" y="161"/>
                    <a:pt x="5587" y="161"/>
                  </a:cubicBezTo>
                  <a:close/>
                  <a:moveTo>
                    <a:pt x="5549" y="1"/>
                  </a:moveTo>
                  <a:cubicBezTo>
                    <a:pt x="4523" y="1"/>
                    <a:pt x="3478" y="381"/>
                    <a:pt x="2629" y="1231"/>
                  </a:cubicBezTo>
                  <a:cubicBezTo>
                    <a:pt x="1" y="3872"/>
                    <a:pt x="1863" y="8362"/>
                    <a:pt x="5587" y="8362"/>
                  </a:cubicBezTo>
                  <a:cubicBezTo>
                    <a:pt x="7885" y="8362"/>
                    <a:pt x="9760" y="6500"/>
                    <a:pt x="9760" y="4189"/>
                  </a:cubicBezTo>
                  <a:cubicBezTo>
                    <a:pt x="9760" y="1668"/>
                    <a:pt x="7697" y="1"/>
                    <a:pt x="5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11875" y="1921650"/>
              <a:ext cx="100225" cy="105825"/>
            </a:xfrm>
            <a:custGeom>
              <a:avLst/>
              <a:gdLst/>
              <a:ahLst/>
              <a:cxnLst/>
              <a:rect l="l" t="t" r="r" b="b"/>
              <a:pathLst>
                <a:path w="4009" h="4233" extrusionOk="0">
                  <a:moveTo>
                    <a:pt x="79" y="0"/>
                  </a:moveTo>
                  <a:cubicBezTo>
                    <a:pt x="40" y="0"/>
                    <a:pt x="0" y="20"/>
                    <a:pt x="7" y="60"/>
                  </a:cubicBezTo>
                  <a:lnTo>
                    <a:pt x="7" y="4167"/>
                  </a:lnTo>
                  <a:cubicBezTo>
                    <a:pt x="7" y="4206"/>
                    <a:pt x="33" y="4233"/>
                    <a:pt x="86" y="4233"/>
                  </a:cubicBezTo>
                  <a:lnTo>
                    <a:pt x="99" y="4233"/>
                  </a:lnTo>
                  <a:lnTo>
                    <a:pt x="3955" y="2793"/>
                  </a:lnTo>
                  <a:cubicBezTo>
                    <a:pt x="3982" y="2780"/>
                    <a:pt x="4008" y="2741"/>
                    <a:pt x="3995" y="2701"/>
                  </a:cubicBezTo>
                  <a:cubicBezTo>
                    <a:pt x="3985" y="2671"/>
                    <a:pt x="3953" y="2656"/>
                    <a:pt x="3926" y="2656"/>
                  </a:cubicBezTo>
                  <a:cubicBezTo>
                    <a:pt x="3917" y="2656"/>
                    <a:pt x="3909" y="2658"/>
                    <a:pt x="3903" y="2661"/>
                  </a:cubicBezTo>
                  <a:lnTo>
                    <a:pt x="152" y="4074"/>
                  </a:lnTo>
                  <a:lnTo>
                    <a:pt x="152" y="60"/>
                  </a:lnTo>
                  <a:cubicBezTo>
                    <a:pt x="159" y="20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12625" y="2023825"/>
              <a:ext cx="32125" cy="102375"/>
            </a:xfrm>
            <a:custGeom>
              <a:avLst/>
              <a:gdLst/>
              <a:ahLst/>
              <a:cxnLst/>
              <a:rect l="l" t="t" r="r" b="b"/>
              <a:pathLst>
                <a:path w="1285" h="4095" extrusionOk="0">
                  <a:moveTo>
                    <a:pt x="92" y="1"/>
                  </a:moveTo>
                  <a:cubicBezTo>
                    <a:pt x="47" y="1"/>
                    <a:pt x="0" y="37"/>
                    <a:pt x="16" y="93"/>
                  </a:cubicBezTo>
                  <a:lnTo>
                    <a:pt x="1126" y="4042"/>
                  </a:lnTo>
                  <a:cubicBezTo>
                    <a:pt x="1139" y="4068"/>
                    <a:pt x="1165" y="4095"/>
                    <a:pt x="1205" y="4095"/>
                  </a:cubicBezTo>
                  <a:lnTo>
                    <a:pt x="1218" y="4095"/>
                  </a:lnTo>
                  <a:cubicBezTo>
                    <a:pt x="1258" y="4081"/>
                    <a:pt x="1284" y="4042"/>
                    <a:pt x="1271" y="4002"/>
                  </a:cubicBezTo>
                  <a:lnTo>
                    <a:pt x="162" y="53"/>
                  </a:lnTo>
                  <a:cubicBezTo>
                    <a:pt x="151" y="17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956025" y="1796650"/>
              <a:ext cx="141200" cy="216075"/>
            </a:xfrm>
            <a:custGeom>
              <a:avLst/>
              <a:gdLst/>
              <a:ahLst/>
              <a:cxnLst/>
              <a:rect l="l" t="t" r="r" b="b"/>
              <a:pathLst>
                <a:path w="5648" h="8643" extrusionOk="0">
                  <a:moveTo>
                    <a:pt x="5455" y="332"/>
                  </a:moveTo>
                  <a:lnTo>
                    <a:pt x="4134" y="8507"/>
                  </a:lnTo>
                  <a:lnTo>
                    <a:pt x="198" y="7873"/>
                  </a:lnTo>
                  <a:lnTo>
                    <a:pt x="5455" y="332"/>
                  </a:lnTo>
                  <a:close/>
                  <a:moveTo>
                    <a:pt x="5576" y="0"/>
                  </a:moveTo>
                  <a:cubicBezTo>
                    <a:pt x="5555" y="0"/>
                    <a:pt x="5535" y="9"/>
                    <a:pt x="5521" y="28"/>
                  </a:cubicBezTo>
                  <a:lnTo>
                    <a:pt x="27" y="7886"/>
                  </a:lnTo>
                  <a:cubicBezTo>
                    <a:pt x="0" y="7925"/>
                    <a:pt x="27" y="7978"/>
                    <a:pt x="66" y="7978"/>
                  </a:cubicBezTo>
                  <a:lnTo>
                    <a:pt x="4174" y="8639"/>
                  </a:lnTo>
                  <a:cubicBezTo>
                    <a:pt x="4181" y="8641"/>
                    <a:pt x="4188" y="8642"/>
                    <a:pt x="4194" y="8642"/>
                  </a:cubicBezTo>
                  <a:cubicBezTo>
                    <a:pt x="4226" y="8642"/>
                    <a:pt x="4253" y="8618"/>
                    <a:pt x="4253" y="8586"/>
                  </a:cubicBezTo>
                  <a:lnTo>
                    <a:pt x="5639" y="81"/>
                  </a:lnTo>
                  <a:cubicBezTo>
                    <a:pt x="5648" y="30"/>
                    <a:pt x="561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59025" y="1796675"/>
              <a:ext cx="106025" cy="232800"/>
            </a:xfrm>
            <a:custGeom>
              <a:avLst/>
              <a:gdLst/>
              <a:ahLst/>
              <a:cxnLst/>
              <a:rect l="l" t="t" r="r" b="b"/>
              <a:pathLst>
                <a:path w="4241" h="9312" extrusionOk="0">
                  <a:moveTo>
                    <a:pt x="1467" y="357"/>
                  </a:moveTo>
                  <a:lnTo>
                    <a:pt x="4082" y="9166"/>
                  </a:lnTo>
                  <a:lnTo>
                    <a:pt x="146" y="8532"/>
                  </a:lnTo>
                  <a:lnTo>
                    <a:pt x="1467" y="357"/>
                  </a:lnTo>
                  <a:close/>
                  <a:moveTo>
                    <a:pt x="1440" y="1"/>
                  </a:moveTo>
                  <a:cubicBezTo>
                    <a:pt x="1414" y="1"/>
                    <a:pt x="1387" y="27"/>
                    <a:pt x="1387" y="53"/>
                  </a:cubicBezTo>
                  <a:lnTo>
                    <a:pt x="1" y="8572"/>
                  </a:lnTo>
                  <a:cubicBezTo>
                    <a:pt x="1" y="8611"/>
                    <a:pt x="27" y="8638"/>
                    <a:pt x="54" y="8651"/>
                  </a:cubicBezTo>
                  <a:lnTo>
                    <a:pt x="4161" y="9311"/>
                  </a:lnTo>
                  <a:cubicBezTo>
                    <a:pt x="4187" y="9311"/>
                    <a:pt x="4200" y="9311"/>
                    <a:pt x="4214" y="9298"/>
                  </a:cubicBezTo>
                  <a:cubicBezTo>
                    <a:pt x="4240" y="9272"/>
                    <a:pt x="4240" y="9258"/>
                    <a:pt x="4227" y="9232"/>
                  </a:cubicBezTo>
                  <a:lnTo>
                    <a:pt x="1506" y="53"/>
                  </a:lnTo>
                  <a:cubicBezTo>
                    <a:pt x="1506" y="27"/>
                    <a:pt x="1480" y="1"/>
                    <a:pt x="1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950400" y="2029675"/>
              <a:ext cx="208700" cy="36525"/>
            </a:xfrm>
            <a:custGeom>
              <a:avLst/>
              <a:gdLst/>
              <a:ahLst/>
              <a:cxnLst/>
              <a:rect l="l" t="t" r="r" b="b"/>
              <a:pathLst>
                <a:path w="8348" h="1461" extrusionOk="0">
                  <a:moveTo>
                    <a:pt x="60" y="1"/>
                  </a:moveTo>
                  <a:cubicBezTo>
                    <a:pt x="31" y="1"/>
                    <a:pt x="12" y="25"/>
                    <a:pt x="1" y="57"/>
                  </a:cubicBezTo>
                  <a:cubicBezTo>
                    <a:pt x="1" y="84"/>
                    <a:pt x="27" y="123"/>
                    <a:pt x="54" y="123"/>
                  </a:cubicBezTo>
                  <a:lnTo>
                    <a:pt x="8268" y="1457"/>
                  </a:lnTo>
                  <a:cubicBezTo>
                    <a:pt x="8275" y="1459"/>
                    <a:pt x="8282" y="1460"/>
                    <a:pt x="8288" y="1460"/>
                  </a:cubicBezTo>
                  <a:cubicBezTo>
                    <a:pt x="8317" y="1460"/>
                    <a:pt x="8336" y="1437"/>
                    <a:pt x="8347" y="1404"/>
                  </a:cubicBezTo>
                  <a:cubicBezTo>
                    <a:pt x="8347" y="1365"/>
                    <a:pt x="8321" y="1338"/>
                    <a:pt x="8294" y="1325"/>
                  </a:cubicBezTo>
                  <a:lnTo>
                    <a:pt x="80" y="4"/>
                  </a:ln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45775" y="2057750"/>
              <a:ext cx="209250" cy="36450"/>
            </a:xfrm>
            <a:custGeom>
              <a:avLst/>
              <a:gdLst/>
              <a:ahLst/>
              <a:cxnLst/>
              <a:rect l="l" t="t" r="r" b="b"/>
              <a:pathLst>
                <a:path w="8370" h="1458" extrusionOk="0">
                  <a:moveTo>
                    <a:pt x="60" y="0"/>
                  </a:moveTo>
                  <a:cubicBezTo>
                    <a:pt x="32" y="0"/>
                    <a:pt x="12" y="24"/>
                    <a:pt x="1" y="57"/>
                  </a:cubicBezTo>
                  <a:cubicBezTo>
                    <a:pt x="1" y="83"/>
                    <a:pt x="27" y="123"/>
                    <a:pt x="67" y="123"/>
                  </a:cubicBezTo>
                  <a:lnTo>
                    <a:pt x="8268" y="1457"/>
                  </a:lnTo>
                  <a:cubicBezTo>
                    <a:pt x="8272" y="1457"/>
                    <a:pt x="8276" y="1458"/>
                    <a:pt x="8280" y="1458"/>
                  </a:cubicBezTo>
                  <a:cubicBezTo>
                    <a:pt x="8350" y="1458"/>
                    <a:pt x="8370" y="1350"/>
                    <a:pt x="8295" y="1338"/>
                  </a:cubicBezTo>
                  <a:lnTo>
                    <a:pt x="80" y="4"/>
                  </a:lnTo>
                  <a:cubicBezTo>
                    <a:pt x="73" y="2"/>
                    <a:pt x="66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41150" y="2085900"/>
              <a:ext cx="208700" cy="36675"/>
            </a:xfrm>
            <a:custGeom>
              <a:avLst/>
              <a:gdLst/>
              <a:ahLst/>
              <a:cxnLst/>
              <a:rect l="l" t="t" r="r" b="b"/>
              <a:pathLst>
                <a:path w="8348" h="1467" extrusionOk="0">
                  <a:moveTo>
                    <a:pt x="80" y="0"/>
                  </a:moveTo>
                  <a:cubicBezTo>
                    <a:pt x="54" y="0"/>
                    <a:pt x="14" y="14"/>
                    <a:pt x="14" y="53"/>
                  </a:cubicBezTo>
                  <a:cubicBezTo>
                    <a:pt x="1" y="93"/>
                    <a:pt x="27" y="119"/>
                    <a:pt x="67" y="133"/>
                  </a:cubicBezTo>
                  <a:lnTo>
                    <a:pt x="8268" y="1466"/>
                  </a:lnTo>
                  <a:cubicBezTo>
                    <a:pt x="8308" y="1466"/>
                    <a:pt x="8334" y="1440"/>
                    <a:pt x="8348" y="1414"/>
                  </a:cubicBezTo>
                  <a:cubicBezTo>
                    <a:pt x="8348" y="1374"/>
                    <a:pt x="8321" y="1334"/>
                    <a:pt x="8295" y="1334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31550" y="1781450"/>
              <a:ext cx="35350" cy="44325"/>
            </a:xfrm>
            <a:custGeom>
              <a:avLst/>
              <a:gdLst/>
              <a:ahLst/>
              <a:cxnLst/>
              <a:rect l="l" t="t" r="r" b="b"/>
              <a:pathLst>
                <a:path w="1414" h="1773" extrusionOk="0">
                  <a:moveTo>
                    <a:pt x="880" y="1"/>
                  </a:moveTo>
                  <a:cubicBezTo>
                    <a:pt x="626" y="1"/>
                    <a:pt x="370" y="293"/>
                    <a:pt x="357" y="306"/>
                  </a:cubicBezTo>
                  <a:cubicBezTo>
                    <a:pt x="318" y="344"/>
                    <a:pt x="357" y="397"/>
                    <a:pt x="402" y="397"/>
                  </a:cubicBezTo>
                  <a:cubicBezTo>
                    <a:pt x="418" y="397"/>
                    <a:pt x="435" y="390"/>
                    <a:pt x="449" y="372"/>
                  </a:cubicBezTo>
                  <a:cubicBezTo>
                    <a:pt x="513" y="308"/>
                    <a:pt x="726" y="120"/>
                    <a:pt x="883" y="120"/>
                  </a:cubicBezTo>
                  <a:cubicBezTo>
                    <a:pt x="888" y="120"/>
                    <a:pt x="893" y="120"/>
                    <a:pt x="898" y="121"/>
                  </a:cubicBezTo>
                  <a:cubicBezTo>
                    <a:pt x="978" y="134"/>
                    <a:pt x="1044" y="187"/>
                    <a:pt x="1083" y="253"/>
                  </a:cubicBezTo>
                  <a:cubicBezTo>
                    <a:pt x="1242" y="530"/>
                    <a:pt x="529" y="1191"/>
                    <a:pt x="27" y="1547"/>
                  </a:cubicBezTo>
                  <a:cubicBezTo>
                    <a:pt x="14" y="1560"/>
                    <a:pt x="0" y="1587"/>
                    <a:pt x="14" y="1613"/>
                  </a:cubicBezTo>
                  <a:cubicBezTo>
                    <a:pt x="14" y="1640"/>
                    <a:pt x="40" y="1653"/>
                    <a:pt x="53" y="1653"/>
                  </a:cubicBezTo>
                  <a:lnTo>
                    <a:pt x="1057" y="1772"/>
                  </a:lnTo>
                  <a:cubicBezTo>
                    <a:pt x="1061" y="1772"/>
                    <a:pt x="1065" y="1773"/>
                    <a:pt x="1069" y="1773"/>
                  </a:cubicBezTo>
                  <a:cubicBezTo>
                    <a:pt x="1137" y="1773"/>
                    <a:pt x="1145" y="1666"/>
                    <a:pt x="1070" y="1666"/>
                  </a:cubicBezTo>
                  <a:lnTo>
                    <a:pt x="212" y="1560"/>
                  </a:lnTo>
                  <a:cubicBezTo>
                    <a:pt x="555" y="1296"/>
                    <a:pt x="1414" y="583"/>
                    <a:pt x="1189" y="200"/>
                  </a:cubicBezTo>
                  <a:cubicBezTo>
                    <a:pt x="1136" y="95"/>
                    <a:pt x="1031" y="15"/>
                    <a:pt x="912" y="2"/>
                  </a:cubicBezTo>
                  <a:cubicBezTo>
                    <a:pt x="901" y="1"/>
                    <a:pt x="891" y="1"/>
                    <a:pt x="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90325" y="1788675"/>
              <a:ext cx="35350" cy="44350"/>
            </a:xfrm>
            <a:custGeom>
              <a:avLst/>
              <a:gdLst/>
              <a:ahLst/>
              <a:cxnLst/>
              <a:rect l="l" t="t" r="r" b="b"/>
              <a:pathLst>
                <a:path w="1414" h="1774" extrusionOk="0">
                  <a:moveTo>
                    <a:pt x="878" y="0"/>
                  </a:moveTo>
                  <a:cubicBezTo>
                    <a:pt x="629" y="0"/>
                    <a:pt x="382" y="282"/>
                    <a:pt x="370" y="294"/>
                  </a:cubicBezTo>
                  <a:cubicBezTo>
                    <a:pt x="344" y="321"/>
                    <a:pt x="344" y="360"/>
                    <a:pt x="370" y="373"/>
                  </a:cubicBezTo>
                  <a:cubicBezTo>
                    <a:pt x="377" y="387"/>
                    <a:pt x="390" y="393"/>
                    <a:pt x="405" y="393"/>
                  </a:cubicBezTo>
                  <a:cubicBezTo>
                    <a:pt x="419" y="393"/>
                    <a:pt x="436" y="387"/>
                    <a:pt x="449" y="373"/>
                  </a:cubicBezTo>
                  <a:cubicBezTo>
                    <a:pt x="511" y="299"/>
                    <a:pt x="713" y="120"/>
                    <a:pt x="879" y="120"/>
                  </a:cubicBezTo>
                  <a:cubicBezTo>
                    <a:pt x="890" y="120"/>
                    <a:pt x="901" y="121"/>
                    <a:pt x="911" y="122"/>
                  </a:cubicBezTo>
                  <a:cubicBezTo>
                    <a:pt x="991" y="136"/>
                    <a:pt x="1057" y="188"/>
                    <a:pt x="1083" y="255"/>
                  </a:cubicBezTo>
                  <a:cubicBezTo>
                    <a:pt x="1242" y="532"/>
                    <a:pt x="528" y="1192"/>
                    <a:pt x="40" y="1549"/>
                  </a:cubicBezTo>
                  <a:cubicBezTo>
                    <a:pt x="13" y="1562"/>
                    <a:pt x="0" y="1588"/>
                    <a:pt x="13" y="1615"/>
                  </a:cubicBezTo>
                  <a:cubicBezTo>
                    <a:pt x="13" y="1628"/>
                    <a:pt x="40" y="1654"/>
                    <a:pt x="66" y="1654"/>
                  </a:cubicBezTo>
                  <a:lnTo>
                    <a:pt x="1070" y="1773"/>
                  </a:lnTo>
                  <a:cubicBezTo>
                    <a:pt x="1136" y="1773"/>
                    <a:pt x="1149" y="1681"/>
                    <a:pt x="1083" y="1668"/>
                  </a:cubicBezTo>
                  <a:lnTo>
                    <a:pt x="225" y="1562"/>
                  </a:lnTo>
                  <a:cubicBezTo>
                    <a:pt x="555" y="1298"/>
                    <a:pt x="1413" y="585"/>
                    <a:pt x="1189" y="188"/>
                  </a:cubicBezTo>
                  <a:cubicBezTo>
                    <a:pt x="1136" y="83"/>
                    <a:pt x="1043" y="17"/>
                    <a:pt x="925" y="4"/>
                  </a:cubicBezTo>
                  <a:cubicBezTo>
                    <a:pt x="909" y="1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71175" y="1797200"/>
              <a:ext cx="12575" cy="24600"/>
            </a:xfrm>
            <a:custGeom>
              <a:avLst/>
              <a:gdLst/>
              <a:ahLst/>
              <a:cxnLst/>
              <a:rect l="l" t="t" r="r" b="b"/>
              <a:pathLst>
                <a:path w="503" h="984" extrusionOk="0">
                  <a:moveTo>
                    <a:pt x="439" y="1"/>
                  </a:moveTo>
                  <a:cubicBezTo>
                    <a:pt x="417" y="1"/>
                    <a:pt x="393" y="13"/>
                    <a:pt x="383" y="32"/>
                  </a:cubicBezTo>
                  <a:lnTo>
                    <a:pt x="13" y="904"/>
                  </a:lnTo>
                  <a:cubicBezTo>
                    <a:pt x="0" y="930"/>
                    <a:pt x="13" y="970"/>
                    <a:pt x="40" y="983"/>
                  </a:cubicBezTo>
                  <a:lnTo>
                    <a:pt x="66" y="983"/>
                  </a:lnTo>
                  <a:cubicBezTo>
                    <a:pt x="79" y="983"/>
                    <a:pt x="106" y="970"/>
                    <a:pt x="119" y="957"/>
                  </a:cubicBezTo>
                  <a:lnTo>
                    <a:pt x="489" y="85"/>
                  </a:lnTo>
                  <a:cubicBezTo>
                    <a:pt x="502" y="59"/>
                    <a:pt x="489" y="19"/>
                    <a:pt x="462" y="6"/>
                  </a:cubicBezTo>
                  <a:cubicBezTo>
                    <a:pt x="455" y="2"/>
                    <a:pt x="447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66225" y="1806900"/>
              <a:ext cx="22125" cy="5325"/>
            </a:xfrm>
            <a:custGeom>
              <a:avLst/>
              <a:gdLst/>
              <a:ahLst/>
              <a:cxnLst/>
              <a:rect l="l" t="t" r="r" b="b"/>
              <a:pathLst>
                <a:path w="885" h="213" extrusionOk="0">
                  <a:moveTo>
                    <a:pt x="93" y="1"/>
                  </a:moveTo>
                  <a:cubicBezTo>
                    <a:pt x="13" y="1"/>
                    <a:pt x="0" y="93"/>
                    <a:pt x="66" y="120"/>
                  </a:cubicBezTo>
                  <a:lnTo>
                    <a:pt x="819" y="212"/>
                  </a:lnTo>
                  <a:cubicBezTo>
                    <a:pt x="845" y="212"/>
                    <a:pt x="885" y="186"/>
                    <a:pt x="885" y="159"/>
                  </a:cubicBezTo>
                  <a:cubicBezTo>
                    <a:pt x="885" y="120"/>
                    <a:pt x="859" y="93"/>
                    <a:pt x="832" y="93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929375" y="1807550"/>
              <a:ext cx="26575" cy="5675"/>
            </a:xfrm>
            <a:custGeom>
              <a:avLst/>
              <a:gdLst/>
              <a:ahLst/>
              <a:cxnLst/>
              <a:rect l="l" t="t" r="r" b="b"/>
              <a:pathLst>
                <a:path w="1063" h="227" extrusionOk="0">
                  <a:moveTo>
                    <a:pt x="90" y="0"/>
                  </a:moveTo>
                  <a:cubicBezTo>
                    <a:pt x="9" y="0"/>
                    <a:pt x="1" y="120"/>
                    <a:pt x="89" y="120"/>
                  </a:cubicBezTo>
                  <a:lnTo>
                    <a:pt x="974" y="226"/>
                  </a:lnTo>
                  <a:cubicBezTo>
                    <a:pt x="978" y="227"/>
                    <a:pt x="982" y="227"/>
                    <a:pt x="986" y="227"/>
                  </a:cubicBezTo>
                  <a:cubicBezTo>
                    <a:pt x="1054" y="227"/>
                    <a:pt x="1062" y="120"/>
                    <a:pt x="987" y="120"/>
                  </a:cubicBezTo>
                  <a:lnTo>
                    <a:pt x="102" y="1"/>
                  </a:lnTo>
                  <a:cubicBezTo>
                    <a:pt x="98" y="1"/>
                    <a:pt x="9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26625" y="1818125"/>
              <a:ext cx="25450" cy="5650"/>
            </a:xfrm>
            <a:custGeom>
              <a:avLst/>
              <a:gdLst/>
              <a:ahLst/>
              <a:cxnLst/>
              <a:rect l="l" t="t" r="r" b="b"/>
              <a:pathLst>
                <a:path w="1018" h="226" extrusionOk="0">
                  <a:moveTo>
                    <a:pt x="80" y="1"/>
                  </a:moveTo>
                  <a:cubicBezTo>
                    <a:pt x="41" y="1"/>
                    <a:pt x="14" y="27"/>
                    <a:pt x="14" y="54"/>
                  </a:cubicBezTo>
                  <a:cubicBezTo>
                    <a:pt x="1" y="80"/>
                    <a:pt x="27" y="120"/>
                    <a:pt x="54" y="120"/>
                  </a:cubicBezTo>
                  <a:lnTo>
                    <a:pt x="952" y="225"/>
                  </a:lnTo>
                  <a:cubicBezTo>
                    <a:pt x="978" y="225"/>
                    <a:pt x="1005" y="212"/>
                    <a:pt x="1018" y="173"/>
                  </a:cubicBezTo>
                  <a:cubicBezTo>
                    <a:pt x="1018" y="146"/>
                    <a:pt x="991" y="120"/>
                    <a:pt x="965" y="1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965925" y="1800675"/>
              <a:ext cx="27000" cy="20450"/>
            </a:xfrm>
            <a:custGeom>
              <a:avLst/>
              <a:gdLst/>
              <a:ahLst/>
              <a:cxnLst/>
              <a:rect l="l" t="t" r="r" b="b"/>
              <a:pathLst>
                <a:path w="1080" h="818" extrusionOk="0">
                  <a:moveTo>
                    <a:pt x="604" y="0"/>
                  </a:moveTo>
                  <a:cubicBezTo>
                    <a:pt x="592" y="0"/>
                    <a:pt x="579" y="4"/>
                    <a:pt x="568" y="12"/>
                  </a:cubicBezTo>
                  <a:lnTo>
                    <a:pt x="27" y="593"/>
                  </a:lnTo>
                  <a:cubicBezTo>
                    <a:pt x="0" y="607"/>
                    <a:pt x="0" y="633"/>
                    <a:pt x="14" y="659"/>
                  </a:cubicBezTo>
                  <a:cubicBezTo>
                    <a:pt x="14" y="686"/>
                    <a:pt x="27" y="699"/>
                    <a:pt x="53" y="699"/>
                  </a:cubicBezTo>
                  <a:lnTo>
                    <a:pt x="1004" y="818"/>
                  </a:lnTo>
                  <a:lnTo>
                    <a:pt x="991" y="805"/>
                  </a:lnTo>
                  <a:lnTo>
                    <a:pt x="991" y="805"/>
                  </a:lnTo>
                  <a:cubicBezTo>
                    <a:pt x="995" y="805"/>
                    <a:pt x="999" y="806"/>
                    <a:pt x="1003" y="806"/>
                  </a:cubicBezTo>
                  <a:cubicBezTo>
                    <a:pt x="1071" y="806"/>
                    <a:pt x="1080" y="699"/>
                    <a:pt x="1017" y="699"/>
                  </a:cubicBezTo>
                  <a:lnTo>
                    <a:pt x="185" y="593"/>
                  </a:lnTo>
                  <a:lnTo>
                    <a:pt x="648" y="105"/>
                  </a:lnTo>
                  <a:cubicBezTo>
                    <a:pt x="689" y="52"/>
                    <a:pt x="649" y="0"/>
                    <a:pt x="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67575" y="1799100"/>
              <a:ext cx="32050" cy="45475"/>
            </a:xfrm>
            <a:custGeom>
              <a:avLst/>
              <a:gdLst/>
              <a:ahLst/>
              <a:cxnLst/>
              <a:rect l="l" t="t" r="r" b="b"/>
              <a:pathLst>
                <a:path w="1282" h="1819" extrusionOk="0">
                  <a:moveTo>
                    <a:pt x="1218" y="1"/>
                  </a:moveTo>
                  <a:cubicBezTo>
                    <a:pt x="1200" y="1"/>
                    <a:pt x="1184" y="7"/>
                    <a:pt x="1176" y="22"/>
                  </a:cubicBezTo>
                  <a:lnTo>
                    <a:pt x="14" y="1726"/>
                  </a:lnTo>
                  <a:cubicBezTo>
                    <a:pt x="1" y="1752"/>
                    <a:pt x="1" y="1792"/>
                    <a:pt x="27" y="1805"/>
                  </a:cubicBezTo>
                  <a:cubicBezTo>
                    <a:pt x="40" y="1805"/>
                    <a:pt x="53" y="1819"/>
                    <a:pt x="53" y="1819"/>
                  </a:cubicBezTo>
                  <a:cubicBezTo>
                    <a:pt x="80" y="1819"/>
                    <a:pt x="93" y="1805"/>
                    <a:pt x="106" y="1792"/>
                  </a:cubicBezTo>
                  <a:lnTo>
                    <a:pt x="1268" y="88"/>
                  </a:lnTo>
                  <a:cubicBezTo>
                    <a:pt x="1282" y="62"/>
                    <a:pt x="1282" y="36"/>
                    <a:pt x="1255" y="9"/>
                  </a:cubicBezTo>
                  <a:cubicBezTo>
                    <a:pt x="1244" y="4"/>
                    <a:pt x="1231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2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2"/>
          <p:cNvGrpSpPr/>
          <p:nvPr/>
        </p:nvGrpSpPr>
        <p:grpSpPr>
          <a:xfrm>
            <a:off x="-93016" y="2390294"/>
            <a:ext cx="501676" cy="471172"/>
            <a:chOff x="-93016" y="3230957"/>
            <a:chExt cx="501676" cy="471172"/>
          </a:xfrm>
        </p:grpSpPr>
        <p:sp>
          <p:nvSpPr>
            <p:cNvPr id="88" name="Google Shape;88;p2"/>
            <p:cNvSpPr/>
            <p:nvPr/>
          </p:nvSpPr>
          <p:spPr>
            <a:xfrm>
              <a:off x="-9301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18219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058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5383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0"/>
          <p:cNvSpPr txBox="1">
            <a:spLocks noGrp="1"/>
          </p:cNvSpPr>
          <p:nvPr>
            <p:ph type="subTitle" idx="1"/>
          </p:nvPr>
        </p:nvSpPr>
        <p:spPr>
          <a:xfrm>
            <a:off x="2135725" y="3408050"/>
            <a:ext cx="48726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20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20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20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01" name="Google Shape;1401;p20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1402" name="Google Shape;1402;p20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8" name="Google Shape;1408;p20"/>
          <p:cNvSpPr txBox="1">
            <a:spLocks noGrp="1"/>
          </p:cNvSpPr>
          <p:nvPr>
            <p:ph type="title"/>
          </p:nvPr>
        </p:nvSpPr>
        <p:spPr>
          <a:xfrm>
            <a:off x="2135768" y="1530038"/>
            <a:ext cx="48726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9" name="Google Shape;1409;p20"/>
          <p:cNvGrpSpPr/>
          <p:nvPr/>
        </p:nvGrpSpPr>
        <p:grpSpPr>
          <a:xfrm>
            <a:off x="7436837" y="1160158"/>
            <a:ext cx="3476046" cy="3683781"/>
            <a:chOff x="7079785" y="908822"/>
            <a:chExt cx="3491058" cy="3699690"/>
          </a:xfrm>
        </p:grpSpPr>
        <p:sp>
          <p:nvSpPr>
            <p:cNvPr id="1410" name="Google Shape;1410;p20"/>
            <p:cNvSpPr/>
            <p:nvPr/>
          </p:nvSpPr>
          <p:spPr>
            <a:xfrm>
              <a:off x="7079785" y="4349880"/>
              <a:ext cx="3491058" cy="258632"/>
            </a:xfrm>
            <a:custGeom>
              <a:avLst/>
              <a:gdLst/>
              <a:ahLst/>
              <a:cxnLst/>
              <a:rect l="l" t="t" r="r" b="b"/>
              <a:pathLst>
                <a:path w="37132" h="2933" extrusionOk="0">
                  <a:moveTo>
                    <a:pt x="37086" y="2096"/>
                  </a:moveTo>
                  <a:cubicBezTo>
                    <a:pt x="37109" y="2102"/>
                    <a:pt x="37123" y="2105"/>
                    <a:pt x="37128" y="2105"/>
                  </a:cubicBezTo>
                  <a:cubicBezTo>
                    <a:pt x="37131" y="2105"/>
                    <a:pt x="37130" y="2103"/>
                    <a:pt x="37124" y="2100"/>
                  </a:cubicBezTo>
                  <a:cubicBezTo>
                    <a:pt x="37121" y="2098"/>
                    <a:pt x="37108" y="2097"/>
                    <a:pt x="37086" y="2096"/>
                  </a:cubicBezTo>
                  <a:close/>
                  <a:moveTo>
                    <a:pt x="29993" y="0"/>
                  </a:moveTo>
                  <a:cubicBezTo>
                    <a:pt x="29372" y="0"/>
                    <a:pt x="1" y="529"/>
                    <a:pt x="1" y="529"/>
                  </a:cubicBezTo>
                  <a:lnTo>
                    <a:pt x="6802" y="2932"/>
                  </a:lnTo>
                  <a:cubicBezTo>
                    <a:pt x="6802" y="2932"/>
                    <a:pt x="33787" y="2092"/>
                    <a:pt x="36845" y="2092"/>
                  </a:cubicBezTo>
                  <a:cubicBezTo>
                    <a:pt x="36960" y="2092"/>
                    <a:pt x="37041" y="2093"/>
                    <a:pt x="37086" y="2096"/>
                  </a:cubicBezTo>
                  <a:lnTo>
                    <a:pt x="37086" y="2096"/>
                  </a:lnTo>
                  <a:cubicBezTo>
                    <a:pt x="36514" y="1945"/>
                    <a:pt x="30574" y="0"/>
                    <a:pt x="29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 flipH="1">
              <a:off x="7451909" y="908822"/>
              <a:ext cx="1478916" cy="3430361"/>
            </a:xfrm>
            <a:custGeom>
              <a:avLst/>
              <a:gdLst/>
              <a:ahLst/>
              <a:cxnLst/>
              <a:rect l="l" t="t" r="r" b="b"/>
              <a:pathLst>
                <a:path w="53122" h="123217" extrusionOk="0">
                  <a:moveTo>
                    <a:pt x="6049" y="1"/>
                  </a:moveTo>
                  <a:cubicBezTo>
                    <a:pt x="2713" y="1"/>
                    <a:pt x="1" y="2677"/>
                    <a:pt x="1" y="6013"/>
                  </a:cubicBezTo>
                  <a:lnTo>
                    <a:pt x="1" y="117204"/>
                  </a:lnTo>
                  <a:cubicBezTo>
                    <a:pt x="1" y="120540"/>
                    <a:pt x="2713" y="123216"/>
                    <a:pt x="6049" y="123216"/>
                  </a:cubicBezTo>
                  <a:lnTo>
                    <a:pt x="47109" y="123216"/>
                  </a:lnTo>
                  <a:cubicBezTo>
                    <a:pt x="50445" y="123216"/>
                    <a:pt x="53121" y="120540"/>
                    <a:pt x="53121" y="117204"/>
                  </a:cubicBezTo>
                  <a:lnTo>
                    <a:pt x="53121" y="6013"/>
                  </a:lnTo>
                  <a:cubicBezTo>
                    <a:pt x="53121" y="2677"/>
                    <a:pt x="50445" y="1"/>
                    <a:pt x="47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 flipH="1">
              <a:off x="7162067" y="908822"/>
              <a:ext cx="1478889" cy="3430361"/>
            </a:xfrm>
            <a:custGeom>
              <a:avLst/>
              <a:gdLst/>
              <a:ahLst/>
              <a:cxnLst/>
              <a:rect l="l" t="t" r="r" b="b"/>
              <a:pathLst>
                <a:path w="53121" h="123217" extrusionOk="0">
                  <a:moveTo>
                    <a:pt x="6012" y="1"/>
                  </a:moveTo>
                  <a:cubicBezTo>
                    <a:pt x="2676" y="1"/>
                    <a:pt x="0" y="2677"/>
                    <a:pt x="0" y="6013"/>
                  </a:cubicBezTo>
                  <a:lnTo>
                    <a:pt x="0" y="117204"/>
                  </a:lnTo>
                  <a:cubicBezTo>
                    <a:pt x="0" y="120540"/>
                    <a:pt x="2676" y="123216"/>
                    <a:pt x="6012" y="123216"/>
                  </a:cubicBezTo>
                  <a:lnTo>
                    <a:pt x="47072" y="123216"/>
                  </a:lnTo>
                  <a:cubicBezTo>
                    <a:pt x="50408" y="123216"/>
                    <a:pt x="53121" y="120540"/>
                    <a:pt x="53121" y="117204"/>
                  </a:cubicBezTo>
                  <a:lnTo>
                    <a:pt x="53121" y="6013"/>
                  </a:lnTo>
                  <a:cubicBezTo>
                    <a:pt x="53121" y="2677"/>
                    <a:pt x="50408" y="1"/>
                    <a:pt x="4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 flipH="1">
              <a:off x="7213098" y="959852"/>
              <a:ext cx="1376827" cy="3328300"/>
            </a:xfrm>
            <a:custGeom>
              <a:avLst/>
              <a:gdLst/>
              <a:ahLst/>
              <a:cxnLst/>
              <a:rect l="l" t="t" r="r" b="b"/>
              <a:pathLst>
                <a:path w="49455" h="119551" extrusionOk="0">
                  <a:moveTo>
                    <a:pt x="4179" y="1"/>
                  </a:moveTo>
                  <a:cubicBezTo>
                    <a:pt x="1870" y="1"/>
                    <a:pt x="0" y="1871"/>
                    <a:pt x="0" y="4180"/>
                  </a:cubicBezTo>
                  <a:lnTo>
                    <a:pt x="0" y="115371"/>
                  </a:lnTo>
                  <a:cubicBezTo>
                    <a:pt x="0" y="117680"/>
                    <a:pt x="1870" y="119550"/>
                    <a:pt x="4179" y="119550"/>
                  </a:cubicBezTo>
                  <a:lnTo>
                    <a:pt x="45239" y="119550"/>
                  </a:lnTo>
                  <a:cubicBezTo>
                    <a:pt x="47585" y="119550"/>
                    <a:pt x="49455" y="117680"/>
                    <a:pt x="49455" y="115371"/>
                  </a:cubicBezTo>
                  <a:lnTo>
                    <a:pt x="49455" y="4180"/>
                  </a:lnTo>
                  <a:cubicBezTo>
                    <a:pt x="49455" y="1871"/>
                    <a:pt x="47585" y="1"/>
                    <a:pt x="45239" y="1"/>
                  </a:cubicBezTo>
                  <a:close/>
                </a:path>
              </a:pathLst>
            </a:custGeom>
            <a:solidFill>
              <a:srgbClr val="D6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 flipH="1">
              <a:off x="7213098" y="959852"/>
              <a:ext cx="1376827" cy="3328300"/>
            </a:xfrm>
            <a:custGeom>
              <a:avLst/>
              <a:gdLst/>
              <a:ahLst/>
              <a:cxnLst/>
              <a:rect l="l" t="t" r="r" b="b"/>
              <a:pathLst>
                <a:path w="49455" h="119551" extrusionOk="0">
                  <a:moveTo>
                    <a:pt x="4179" y="1"/>
                  </a:moveTo>
                  <a:cubicBezTo>
                    <a:pt x="1870" y="1"/>
                    <a:pt x="0" y="1871"/>
                    <a:pt x="0" y="4180"/>
                  </a:cubicBezTo>
                  <a:lnTo>
                    <a:pt x="0" y="115371"/>
                  </a:lnTo>
                  <a:cubicBezTo>
                    <a:pt x="0" y="117680"/>
                    <a:pt x="1870" y="119550"/>
                    <a:pt x="4179" y="119550"/>
                  </a:cubicBezTo>
                  <a:lnTo>
                    <a:pt x="45239" y="119550"/>
                  </a:lnTo>
                  <a:cubicBezTo>
                    <a:pt x="47585" y="119550"/>
                    <a:pt x="49455" y="117680"/>
                    <a:pt x="49455" y="115371"/>
                  </a:cubicBezTo>
                  <a:lnTo>
                    <a:pt x="49455" y="4180"/>
                  </a:lnTo>
                  <a:cubicBezTo>
                    <a:pt x="49455" y="1871"/>
                    <a:pt x="47585" y="1"/>
                    <a:pt x="45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 flipH="1">
              <a:off x="7213098" y="959852"/>
              <a:ext cx="406241" cy="3328300"/>
            </a:xfrm>
            <a:custGeom>
              <a:avLst/>
              <a:gdLst/>
              <a:ahLst/>
              <a:cxnLst/>
              <a:rect l="l" t="t" r="r" b="b"/>
              <a:pathLst>
                <a:path w="14592" h="119551" extrusionOk="0">
                  <a:moveTo>
                    <a:pt x="1" y="1"/>
                  </a:moveTo>
                  <a:cubicBezTo>
                    <a:pt x="2310" y="1"/>
                    <a:pt x="4180" y="1871"/>
                    <a:pt x="4180" y="4180"/>
                  </a:cubicBezTo>
                  <a:lnTo>
                    <a:pt x="4180" y="115371"/>
                  </a:lnTo>
                  <a:cubicBezTo>
                    <a:pt x="4180" y="117680"/>
                    <a:pt x="2310" y="119550"/>
                    <a:pt x="1" y="119550"/>
                  </a:cubicBezTo>
                  <a:lnTo>
                    <a:pt x="10376" y="119550"/>
                  </a:lnTo>
                  <a:cubicBezTo>
                    <a:pt x="12685" y="119550"/>
                    <a:pt x="14592" y="117680"/>
                    <a:pt x="14592" y="115371"/>
                  </a:cubicBezTo>
                  <a:lnTo>
                    <a:pt x="14592" y="4180"/>
                  </a:lnTo>
                  <a:cubicBezTo>
                    <a:pt x="14592" y="1871"/>
                    <a:pt x="12685" y="1"/>
                    <a:pt x="10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 flipH="1">
              <a:off x="7246784" y="1525283"/>
              <a:ext cx="1343141" cy="37807"/>
            </a:xfrm>
            <a:custGeom>
              <a:avLst/>
              <a:gdLst/>
              <a:ahLst/>
              <a:cxnLst/>
              <a:rect l="l" t="t" r="r" b="b"/>
              <a:pathLst>
                <a:path w="48245" h="1358" extrusionOk="0">
                  <a:moveTo>
                    <a:pt x="0" y="1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 flipH="1">
              <a:off x="7246784" y="1563062"/>
              <a:ext cx="256184" cy="153120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92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 flipH="1">
              <a:off x="7502940" y="1563062"/>
              <a:ext cx="1086985" cy="153120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39043" y="5499"/>
                  </a:lnTo>
                  <a:lnTo>
                    <a:pt x="39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 flipH="1">
              <a:off x="7246784" y="2936799"/>
              <a:ext cx="1343141" cy="37807"/>
            </a:xfrm>
            <a:custGeom>
              <a:avLst/>
              <a:gdLst/>
              <a:ahLst/>
              <a:cxnLst/>
              <a:rect l="l" t="t" r="r" b="b"/>
              <a:pathLst>
                <a:path w="48245" h="1358" extrusionOk="0">
                  <a:moveTo>
                    <a:pt x="0" y="1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 flipH="1">
              <a:off x="7246784" y="2975580"/>
              <a:ext cx="256184" cy="153120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1"/>
                  </a:moveTo>
                  <a:lnTo>
                    <a:pt x="0" y="5500"/>
                  </a:lnTo>
                  <a:lnTo>
                    <a:pt x="9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 flipH="1">
              <a:off x="7502940" y="2974578"/>
              <a:ext cx="1086985" cy="153120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39043" y="5499"/>
                  </a:lnTo>
                  <a:lnTo>
                    <a:pt x="39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 flipH="1">
              <a:off x="7246784" y="3457323"/>
              <a:ext cx="1343141" cy="830829"/>
            </a:xfrm>
            <a:custGeom>
              <a:avLst/>
              <a:gdLst/>
              <a:ahLst/>
              <a:cxnLst/>
              <a:rect l="l" t="t" r="r" b="b"/>
              <a:pathLst>
                <a:path w="48245" h="29843" extrusionOk="0">
                  <a:moveTo>
                    <a:pt x="0" y="1"/>
                  </a:moveTo>
                  <a:lnTo>
                    <a:pt x="0" y="25736"/>
                  </a:lnTo>
                  <a:cubicBezTo>
                    <a:pt x="0" y="28009"/>
                    <a:pt x="1833" y="29842"/>
                    <a:pt x="4106" y="29842"/>
                  </a:cubicBezTo>
                  <a:lnTo>
                    <a:pt x="44139" y="29842"/>
                  </a:lnTo>
                  <a:cubicBezTo>
                    <a:pt x="46412" y="29842"/>
                    <a:pt x="48245" y="28009"/>
                    <a:pt x="48245" y="25736"/>
                  </a:cubicBez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 flipH="1">
              <a:off x="7246784" y="3457323"/>
              <a:ext cx="1343141" cy="38809"/>
            </a:xfrm>
            <a:custGeom>
              <a:avLst/>
              <a:gdLst/>
              <a:ahLst/>
              <a:cxnLst/>
              <a:rect l="l" t="t" r="r" b="b"/>
              <a:pathLst>
                <a:path w="48245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48245" y="1394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 flipH="1">
              <a:off x="7246784" y="3496104"/>
              <a:ext cx="1343141" cy="17372"/>
            </a:xfrm>
            <a:custGeom>
              <a:avLst/>
              <a:gdLst/>
              <a:ahLst/>
              <a:cxnLst/>
              <a:rect l="l" t="t" r="r" b="b"/>
              <a:pathLst>
                <a:path w="48245" h="624" extrusionOk="0">
                  <a:moveTo>
                    <a:pt x="0" y="1"/>
                  </a:moveTo>
                  <a:lnTo>
                    <a:pt x="0" y="624"/>
                  </a:lnTo>
                  <a:lnTo>
                    <a:pt x="48245" y="624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 flipH="1">
              <a:off x="7918341" y="3496132"/>
              <a:ext cx="1141" cy="785938"/>
            </a:xfrm>
            <a:custGeom>
              <a:avLst/>
              <a:gdLst/>
              <a:ahLst/>
              <a:cxnLst/>
              <a:rect l="l" t="t" r="r" b="b"/>
              <a:pathLst>
                <a:path w="1" h="27937" fill="none" extrusionOk="0">
                  <a:moveTo>
                    <a:pt x="0" y="27936"/>
                  </a:moveTo>
                  <a:lnTo>
                    <a:pt x="0" y="1"/>
                  </a:lnTo>
                </a:path>
              </a:pathLst>
            </a:custGeom>
            <a:noFill/>
            <a:ln w="11925" cap="flat" cmpd="sng">
              <a:solidFill>
                <a:schemeClr val="accent5"/>
              </a:solidFill>
              <a:prstDash val="solid"/>
              <a:miter lim="366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 flipH="1">
              <a:off x="7855060" y="3768602"/>
              <a:ext cx="25557" cy="233772"/>
            </a:xfrm>
            <a:custGeom>
              <a:avLst/>
              <a:gdLst/>
              <a:ahLst/>
              <a:cxnLst/>
              <a:rect l="l" t="t" r="r" b="b"/>
              <a:pathLst>
                <a:path w="918" h="8397" extrusionOk="0">
                  <a:moveTo>
                    <a:pt x="441" y="1"/>
                  </a:moveTo>
                  <a:cubicBezTo>
                    <a:pt x="184" y="1"/>
                    <a:pt x="1" y="221"/>
                    <a:pt x="1" y="478"/>
                  </a:cubicBezTo>
                  <a:lnTo>
                    <a:pt x="1" y="7956"/>
                  </a:lnTo>
                  <a:cubicBezTo>
                    <a:pt x="1" y="8213"/>
                    <a:pt x="184" y="8396"/>
                    <a:pt x="441" y="8396"/>
                  </a:cubicBezTo>
                  <a:cubicBezTo>
                    <a:pt x="697" y="8396"/>
                    <a:pt x="917" y="8213"/>
                    <a:pt x="917" y="7956"/>
                  </a:cubicBezTo>
                  <a:lnTo>
                    <a:pt x="917" y="478"/>
                  </a:lnTo>
                  <a:cubicBezTo>
                    <a:pt x="917" y="221"/>
                    <a:pt x="697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 flipH="1">
              <a:off x="7981621" y="3768602"/>
              <a:ext cx="25529" cy="233772"/>
            </a:xfrm>
            <a:custGeom>
              <a:avLst/>
              <a:gdLst/>
              <a:ahLst/>
              <a:cxnLst/>
              <a:rect l="l" t="t" r="r" b="b"/>
              <a:pathLst>
                <a:path w="917" h="8397" extrusionOk="0">
                  <a:moveTo>
                    <a:pt x="477" y="1"/>
                  </a:moveTo>
                  <a:cubicBezTo>
                    <a:pt x="220" y="1"/>
                    <a:pt x="0" y="221"/>
                    <a:pt x="0" y="478"/>
                  </a:cubicBezTo>
                  <a:lnTo>
                    <a:pt x="0" y="7956"/>
                  </a:lnTo>
                  <a:cubicBezTo>
                    <a:pt x="0" y="8213"/>
                    <a:pt x="220" y="8396"/>
                    <a:pt x="477" y="8396"/>
                  </a:cubicBezTo>
                  <a:cubicBezTo>
                    <a:pt x="733" y="8396"/>
                    <a:pt x="917" y="8213"/>
                    <a:pt x="917" y="7956"/>
                  </a:cubicBezTo>
                  <a:lnTo>
                    <a:pt x="917" y="478"/>
                  </a:lnTo>
                  <a:cubicBezTo>
                    <a:pt x="917" y="221"/>
                    <a:pt x="733" y="1"/>
                    <a:pt x="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 flipH="1">
              <a:off x="7842811" y="3756380"/>
              <a:ext cx="25557" cy="233745"/>
            </a:xfrm>
            <a:custGeom>
              <a:avLst/>
              <a:gdLst/>
              <a:ahLst/>
              <a:cxnLst/>
              <a:rect l="l" t="t" r="r" b="b"/>
              <a:pathLst>
                <a:path w="918" h="8396" extrusionOk="0">
                  <a:moveTo>
                    <a:pt x="477" y="0"/>
                  </a:moveTo>
                  <a:cubicBezTo>
                    <a:pt x="221" y="0"/>
                    <a:pt x="1" y="183"/>
                    <a:pt x="1" y="440"/>
                  </a:cubicBezTo>
                  <a:lnTo>
                    <a:pt x="1" y="7919"/>
                  </a:lnTo>
                  <a:cubicBezTo>
                    <a:pt x="1" y="8175"/>
                    <a:pt x="221" y="8395"/>
                    <a:pt x="477" y="8395"/>
                  </a:cubicBezTo>
                  <a:cubicBezTo>
                    <a:pt x="697" y="8395"/>
                    <a:pt x="917" y="8175"/>
                    <a:pt x="917" y="7919"/>
                  </a:cubicBezTo>
                  <a:lnTo>
                    <a:pt x="917" y="440"/>
                  </a:lnTo>
                  <a:cubicBezTo>
                    <a:pt x="917" y="183"/>
                    <a:pt x="697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 flipH="1">
              <a:off x="7968341" y="3756380"/>
              <a:ext cx="25557" cy="233745"/>
            </a:xfrm>
            <a:custGeom>
              <a:avLst/>
              <a:gdLst/>
              <a:ahLst/>
              <a:cxnLst/>
              <a:rect l="l" t="t" r="r" b="b"/>
              <a:pathLst>
                <a:path w="918" h="8396" extrusionOk="0">
                  <a:moveTo>
                    <a:pt x="441" y="0"/>
                  </a:moveTo>
                  <a:cubicBezTo>
                    <a:pt x="184" y="0"/>
                    <a:pt x="1" y="183"/>
                    <a:pt x="1" y="440"/>
                  </a:cubicBezTo>
                  <a:lnTo>
                    <a:pt x="1" y="7919"/>
                  </a:lnTo>
                  <a:cubicBezTo>
                    <a:pt x="1" y="8175"/>
                    <a:pt x="184" y="8395"/>
                    <a:pt x="441" y="8395"/>
                  </a:cubicBezTo>
                  <a:cubicBezTo>
                    <a:pt x="697" y="8395"/>
                    <a:pt x="917" y="8175"/>
                    <a:pt x="917" y="7919"/>
                  </a:cubicBezTo>
                  <a:lnTo>
                    <a:pt x="917" y="440"/>
                  </a:lnTo>
                  <a:cubicBezTo>
                    <a:pt x="917" y="183"/>
                    <a:pt x="697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 flipH="1">
              <a:off x="7312097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0" y="0"/>
                  </a:moveTo>
                  <a:lnTo>
                    <a:pt x="3079" y="5022"/>
                  </a:lnTo>
                  <a:lnTo>
                    <a:pt x="6086" y="5022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 flipH="1">
              <a:off x="7600937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0" y="0"/>
                  </a:moveTo>
                  <a:lnTo>
                    <a:pt x="3043" y="5022"/>
                  </a:lnTo>
                  <a:lnTo>
                    <a:pt x="6086" y="5022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 flipH="1">
              <a:off x="7340661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0" y="0"/>
                  </a:moveTo>
                  <a:lnTo>
                    <a:pt x="1100" y="1833"/>
                  </a:lnTo>
                  <a:lnTo>
                    <a:pt x="5059" y="1833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 flipH="1">
              <a:off x="8322522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1650" y="0"/>
                  </a:moveTo>
                  <a:lnTo>
                    <a:pt x="0" y="5022"/>
                  </a:lnTo>
                  <a:lnTo>
                    <a:pt x="3043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rgbClr val="EEC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 flipH="1">
              <a:off x="8322522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624" y="0"/>
                  </a:moveTo>
                  <a:lnTo>
                    <a:pt x="1" y="1833"/>
                  </a:lnTo>
                  <a:lnTo>
                    <a:pt x="3960" y="1833"/>
                  </a:lnTo>
                  <a:lnTo>
                    <a:pt x="5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 flipH="1">
              <a:off x="8322522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1650" y="0"/>
                  </a:moveTo>
                  <a:lnTo>
                    <a:pt x="0" y="5022"/>
                  </a:lnTo>
                  <a:lnTo>
                    <a:pt x="3043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 flipH="1">
              <a:off x="8322522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624" y="0"/>
                  </a:moveTo>
                  <a:lnTo>
                    <a:pt x="1" y="1833"/>
                  </a:lnTo>
                  <a:lnTo>
                    <a:pt x="3960" y="1833"/>
                  </a:lnTo>
                  <a:lnTo>
                    <a:pt x="5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 flipH="1">
              <a:off x="8611334" y="4339155"/>
              <a:ext cx="169462" cy="139840"/>
            </a:xfrm>
            <a:custGeom>
              <a:avLst/>
              <a:gdLst/>
              <a:ahLst/>
              <a:cxnLst/>
              <a:rect l="l" t="t" r="r" b="b"/>
              <a:pathLst>
                <a:path w="6087" h="5023" extrusionOk="0">
                  <a:moveTo>
                    <a:pt x="1614" y="0"/>
                  </a:moveTo>
                  <a:lnTo>
                    <a:pt x="1" y="5022"/>
                  </a:lnTo>
                  <a:lnTo>
                    <a:pt x="3007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20"/>
            <p:cNvGrpSpPr/>
            <p:nvPr/>
          </p:nvGrpSpPr>
          <p:grpSpPr>
            <a:xfrm flipH="1">
              <a:off x="7399420" y="1088976"/>
              <a:ext cx="1190312" cy="437061"/>
              <a:chOff x="7183950" y="745675"/>
              <a:chExt cx="836775" cy="450950"/>
            </a:xfrm>
          </p:grpSpPr>
          <p:sp>
            <p:nvSpPr>
              <p:cNvPr id="1439" name="Google Shape;1439;p20"/>
              <p:cNvSpPr/>
              <p:nvPr/>
            </p:nvSpPr>
            <p:spPr>
              <a:xfrm>
                <a:off x="7644950" y="745675"/>
                <a:ext cx="285975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8038" extrusionOk="0">
                    <a:moveTo>
                      <a:pt x="3813" y="1"/>
                    </a:moveTo>
                    <a:lnTo>
                      <a:pt x="0" y="807"/>
                    </a:lnTo>
                    <a:lnTo>
                      <a:pt x="3630" y="18038"/>
                    </a:lnTo>
                    <a:lnTo>
                      <a:pt x="11218" y="18038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0"/>
              <p:cNvSpPr/>
              <p:nvPr/>
            </p:nvSpPr>
            <p:spPr>
              <a:xfrm>
                <a:off x="757895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37" y="1"/>
                    </a:moveTo>
                    <a:lnTo>
                      <a:pt x="1" y="17598"/>
                    </a:lnTo>
                    <a:lnTo>
                      <a:pt x="6380" y="17598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0"/>
              <p:cNvSpPr/>
              <p:nvPr/>
            </p:nvSpPr>
            <p:spPr>
              <a:xfrm>
                <a:off x="726460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6379" y="17598"/>
                    </a:lnTo>
                    <a:lnTo>
                      <a:pt x="73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0"/>
              <p:cNvSpPr/>
              <p:nvPr/>
            </p:nvSpPr>
            <p:spPr>
              <a:xfrm>
                <a:off x="7183950" y="820825"/>
                <a:ext cx="19340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15032" extrusionOk="0">
                    <a:moveTo>
                      <a:pt x="0" y="1"/>
                    </a:moveTo>
                    <a:lnTo>
                      <a:pt x="0" y="15032"/>
                    </a:lnTo>
                    <a:lnTo>
                      <a:pt x="7296" y="15032"/>
                    </a:lnTo>
                    <a:lnTo>
                      <a:pt x="7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0"/>
              <p:cNvSpPr/>
              <p:nvPr/>
            </p:nvSpPr>
            <p:spPr>
              <a:xfrm>
                <a:off x="7366325" y="820825"/>
                <a:ext cx="57775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5032" extrusionOk="0">
                    <a:moveTo>
                      <a:pt x="1" y="1"/>
                    </a:moveTo>
                    <a:lnTo>
                      <a:pt x="1" y="15032"/>
                    </a:lnTo>
                    <a:lnTo>
                      <a:pt x="2310" y="15032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0"/>
              <p:cNvSpPr/>
              <p:nvPr/>
            </p:nvSpPr>
            <p:spPr>
              <a:xfrm>
                <a:off x="7366325" y="956475"/>
                <a:ext cx="57775" cy="200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030" extrusionOk="0">
                    <a:moveTo>
                      <a:pt x="1" y="1"/>
                    </a:moveTo>
                    <a:lnTo>
                      <a:pt x="1" y="8029"/>
                    </a:lnTo>
                    <a:lnTo>
                      <a:pt x="2310" y="8029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0"/>
              <p:cNvSpPr/>
              <p:nvPr/>
            </p:nvSpPr>
            <p:spPr>
              <a:xfrm>
                <a:off x="7424075" y="756675"/>
                <a:ext cx="889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3556" y="17598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0"/>
              <p:cNvSpPr/>
              <p:nvPr/>
            </p:nvSpPr>
            <p:spPr>
              <a:xfrm>
                <a:off x="7424075" y="795175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0"/>
              <p:cNvSpPr/>
              <p:nvPr/>
            </p:nvSpPr>
            <p:spPr>
              <a:xfrm>
                <a:off x="7424075" y="1132450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0"/>
              <p:cNvSpPr/>
              <p:nvPr/>
            </p:nvSpPr>
            <p:spPr>
              <a:xfrm>
                <a:off x="7446975" y="876750"/>
                <a:ext cx="4310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029" extrusionOk="0">
                    <a:moveTo>
                      <a:pt x="1" y="0"/>
                    </a:moveTo>
                    <a:lnTo>
                      <a:pt x="1" y="8029"/>
                    </a:lnTo>
                    <a:lnTo>
                      <a:pt x="1724" y="802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0"/>
              <p:cNvSpPr/>
              <p:nvPr/>
            </p:nvSpPr>
            <p:spPr>
              <a:xfrm>
                <a:off x="7608275" y="804350"/>
                <a:ext cx="62350" cy="392275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691" extrusionOk="0">
                    <a:moveTo>
                      <a:pt x="1" y="0"/>
                    </a:moveTo>
                    <a:lnTo>
                      <a:pt x="1" y="15691"/>
                    </a:lnTo>
                    <a:lnTo>
                      <a:pt x="2494" y="15691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0"/>
              <p:cNvSpPr/>
              <p:nvPr/>
            </p:nvSpPr>
            <p:spPr>
              <a:xfrm>
                <a:off x="7608275" y="909750"/>
                <a:ext cx="62350" cy="1769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7076" extrusionOk="0">
                    <a:moveTo>
                      <a:pt x="1" y="0"/>
                    </a:moveTo>
                    <a:lnTo>
                      <a:pt x="1" y="7075"/>
                    </a:lnTo>
                    <a:lnTo>
                      <a:pt x="2494" y="7075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0"/>
              <p:cNvSpPr/>
              <p:nvPr/>
            </p:nvSpPr>
            <p:spPr>
              <a:xfrm>
                <a:off x="7512975" y="783250"/>
                <a:ext cx="9807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6535" extrusionOk="0">
                    <a:moveTo>
                      <a:pt x="0" y="1"/>
                    </a:moveTo>
                    <a:lnTo>
                      <a:pt x="0" y="16535"/>
                    </a:lnTo>
                    <a:lnTo>
                      <a:pt x="3923" y="16535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0"/>
              <p:cNvSpPr/>
              <p:nvPr/>
            </p:nvSpPr>
            <p:spPr>
              <a:xfrm>
                <a:off x="7512975" y="837325"/>
                <a:ext cx="980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028" extrusionOk="0">
                    <a:moveTo>
                      <a:pt x="0" y="1"/>
                    </a:moveTo>
                    <a:lnTo>
                      <a:pt x="0" y="1027"/>
                    </a:lnTo>
                    <a:lnTo>
                      <a:pt x="3923" y="1027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0"/>
              <p:cNvSpPr/>
              <p:nvPr/>
            </p:nvSpPr>
            <p:spPr>
              <a:xfrm>
                <a:off x="7737500" y="756675"/>
                <a:ext cx="98100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7598" extrusionOk="0">
                    <a:moveTo>
                      <a:pt x="1" y="1"/>
                    </a:moveTo>
                    <a:lnTo>
                      <a:pt x="1" y="17598"/>
                    </a:lnTo>
                    <a:lnTo>
                      <a:pt x="3924" y="17598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0"/>
              <p:cNvSpPr/>
              <p:nvPr/>
            </p:nvSpPr>
            <p:spPr>
              <a:xfrm>
                <a:off x="7738425" y="795175"/>
                <a:ext cx="971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887" y="1027"/>
                    </a:lnTo>
                    <a:lnTo>
                      <a:pt x="38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0"/>
              <p:cNvSpPr/>
              <p:nvPr/>
            </p:nvSpPr>
            <p:spPr>
              <a:xfrm>
                <a:off x="7737500" y="1132450"/>
                <a:ext cx="981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924" y="1027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0"/>
              <p:cNvSpPr/>
              <p:nvPr/>
            </p:nvSpPr>
            <p:spPr>
              <a:xfrm>
                <a:off x="7761350" y="876750"/>
                <a:ext cx="5135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8029" extrusionOk="0">
                    <a:moveTo>
                      <a:pt x="0" y="0"/>
                    </a:moveTo>
                    <a:lnTo>
                      <a:pt x="0" y="8029"/>
                    </a:lnTo>
                    <a:lnTo>
                      <a:pt x="2053" y="8029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0"/>
              <p:cNvSpPr/>
              <p:nvPr/>
            </p:nvSpPr>
            <p:spPr>
              <a:xfrm>
                <a:off x="7835575" y="745675"/>
                <a:ext cx="185150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8038" extrusionOk="0">
                    <a:moveTo>
                      <a:pt x="3813" y="1"/>
                    </a:moveTo>
                    <a:lnTo>
                      <a:pt x="1" y="807"/>
                    </a:lnTo>
                    <a:lnTo>
                      <a:pt x="3593" y="18038"/>
                    </a:lnTo>
                    <a:lnTo>
                      <a:pt x="7406" y="17231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0"/>
              <p:cNvSpPr/>
              <p:nvPr/>
            </p:nvSpPr>
            <p:spPr>
              <a:xfrm>
                <a:off x="7843825" y="784175"/>
                <a:ext cx="100850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797" extrusionOk="0">
                    <a:moveTo>
                      <a:pt x="3813" y="1"/>
                    </a:moveTo>
                    <a:lnTo>
                      <a:pt x="1" y="770"/>
                    </a:lnTo>
                    <a:lnTo>
                      <a:pt x="184" y="1797"/>
                    </a:lnTo>
                    <a:lnTo>
                      <a:pt x="4033" y="990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0"/>
              <p:cNvSpPr/>
              <p:nvPr/>
            </p:nvSpPr>
            <p:spPr>
              <a:xfrm>
                <a:off x="7912575" y="1114125"/>
                <a:ext cx="1008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97" extrusionOk="0">
                    <a:moveTo>
                      <a:pt x="3813" y="0"/>
                    </a:moveTo>
                    <a:lnTo>
                      <a:pt x="0" y="807"/>
                    </a:lnTo>
                    <a:lnTo>
                      <a:pt x="220" y="1797"/>
                    </a:lnTo>
                    <a:lnTo>
                      <a:pt x="4033" y="990"/>
                    </a:lnTo>
                    <a:lnTo>
                      <a:pt x="3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0"/>
              <p:cNvSpPr/>
              <p:nvPr/>
            </p:nvSpPr>
            <p:spPr>
              <a:xfrm>
                <a:off x="7882325" y="868500"/>
                <a:ext cx="9167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8286" extrusionOk="0">
                    <a:moveTo>
                      <a:pt x="2017" y="0"/>
                    </a:moveTo>
                    <a:lnTo>
                      <a:pt x="0" y="404"/>
                    </a:lnTo>
                    <a:lnTo>
                      <a:pt x="1650" y="8286"/>
                    </a:lnTo>
                    <a:lnTo>
                      <a:pt x="3666" y="7846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0"/>
              <p:cNvSpPr/>
              <p:nvPr/>
            </p:nvSpPr>
            <p:spPr>
              <a:xfrm>
                <a:off x="7678863" y="882250"/>
                <a:ext cx="67850" cy="31437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2575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2714" y="12575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2" name="Google Shape;1462;p20"/>
            <p:cNvSpPr/>
            <p:nvPr/>
          </p:nvSpPr>
          <p:spPr>
            <a:xfrm flipH="1">
              <a:off x="8248005" y="2189524"/>
              <a:ext cx="82185" cy="194567"/>
            </a:xfrm>
            <a:custGeom>
              <a:avLst/>
              <a:gdLst/>
              <a:ahLst/>
              <a:cxnLst/>
              <a:rect l="l" t="t" r="r" b="b"/>
              <a:pathLst>
                <a:path w="2311" h="8030" extrusionOk="0">
                  <a:moveTo>
                    <a:pt x="1" y="1"/>
                  </a:moveTo>
                  <a:lnTo>
                    <a:pt x="1" y="8029"/>
                  </a:lnTo>
                  <a:lnTo>
                    <a:pt x="2310" y="8029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 flipH="1">
              <a:off x="8121545" y="2360079"/>
              <a:ext cx="126496" cy="24884"/>
            </a:xfrm>
            <a:custGeom>
              <a:avLst/>
              <a:gdLst/>
              <a:ahLst/>
              <a:cxnLst/>
              <a:rect l="l" t="t" r="r" b="b"/>
              <a:pathLst>
                <a:path w="3557" h="1027" extrusionOk="0">
                  <a:moveTo>
                    <a:pt x="0" y="0"/>
                  </a:moveTo>
                  <a:lnTo>
                    <a:pt x="0" y="1027"/>
                  </a:lnTo>
                  <a:lnTo>
                    <a:pt x="3556" y="1027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 flipH="1">
              <a:off x="7507487" y="2022531"/>
              <a:ext cx="143459" cy="43541"/>
            </a:xfrm>
            <a:custGeom>
              <a:avLst/>
              <a:gdLst/>
              <a:ahLst/>
              <a:cxnLst/>
              <a:rect l="l" t="t" r="r" b="b"/>
              <a:pathLst>
                <a:path w="4034" h="1797" extrusionOk="0">
                  <a:moveTo>
                    <a:pt x="3813" y="1"/>
                  </a:moveTo>
                  <a:lnTo>
                    <a:pt x="1" y="770"/>
                  </a:lnTo>
                  <a:lnTo>
                    <a:pt x="184" y="1797"/>
                  </a:lnTo>
                  <a:lnTo>
                    <a:pt x="4033" y="990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5" name="Google Shape;1465;p20"/>
            <p:cNvGrpSpPr/>
            <p:nvPr/>
          </p:nvGrpSpPr>
          <p:grpSpPr>
            <a:xfrm>
              <a:off x="7430969" y="2591991"/>
              <a:ext cx="984368" cy="344707"/>
              <a:chOff x="937650" y="3222250"/>
              <a:chExt cx="895450" cy="355625"/>
            </a:xfrm>
          </p:grpSpPr>
          <p:sp>
            <p:nvSpPr>
              <p:cNvPr id="1466" name="Google Shape;1466;p20"/>
              <p:cNvSpPr/>
              <p:nvPr/>
            </p:nvSpPr>
            <p:spPr>
              <a:xfrm>
                <a:off x="1077875" y="3235100"/>
                <a:ext cx="220000" cy="3427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3711" extrusionOk="0">
                    <a:moveTo>
                      <a:pt x="4363" y="0"/>
                    </a:moveTo>
                    <a:lnTo>
                      <a:pt x="1541" y="37"/>
                    </a:lnTo>
                    <a:cubicBezTo>
                      <a:pt x="1467" y="37"/>
                      <a:pt x="1431" y="110"/>
                      <a:pt x="1431" y="183"/>
                    </a:cubicBezTo>
                    <a:lnTo>
                      <a:pt x="1431" y="293"/>
                    </a:lnTo>
                    <a:cubicBezTo>
                      <a:pt x="1101" y="477"/>
                      <a:pt x="1467" y="697"/>
                      <a:pt x="1467" y="697"/>
                    </a:cubicBezTo>
                    <a:lnTo>
                      <a:pt x="1467" y="1173"/>
                    </a:lnTo>
                    <a:cubicBezTo>
                      <a:pt x="1137" y="1320"/>
                      <a:pt x="1137" y="1796"/>
                      <a:pt x="1467" y="1980"/>
                    </a:cubicBezTo>
                    <a:cubicBezTo>
                      <a:pt x="551" y="2713"/>
                      <a:pt x="1" y="3849"/>
                      <a:pt x="38" y="5059"/>
                    </a:cubicBezTo>
                    <a:cubicBezTo>
                      <a:pt x="38" y="6929"/>
                      <a:pt x="258" y="12208"/>
                      <a:pt x="441" y="13711"/>
                    </a:cubicBezTo>
                    <a:lnTo>
                      <a:pt x="8506" y="13711"/>
                    </a:lnTo>
                    <a:cubicBezTo>
                      <a:pt x="8653" y="12355"/>
                      <a:pt x="8799" y="6892"/>
                      <a:pt x="8763" y="4986"/>
                    </a:cubicBezTo>
                    <a:cubicBezTo>
                      <a:pt x="8763" y="3776"/>
                      <a:pt x="8249" y="2640"/>
                      <a:pt x="7296" y="1906"/>
                    </a:cubicBezTo>
                    <a:cubicBezTo>
                      <a:pt x="7626" y="1760"/>
                      <a:pt x="7626" y="1283"/>
                      <a:pt x="7296" y="1100"/>
                    </a:cubicBezTo>
                    <a:lnTo>
                      <a:pt x="7296" y="660"/>
                    </a:lnTo>
                    <a:cubicBezTo>
                      <a:pt x="7296" y="660"/>
                      <a:pt x="7626" y="440"/>
                      <a:pt x="7333" y="220"/>
                    </a:cubicBezTo>
                    <a:lnTo>
                      <a:pt x="7333" y="110"/>
                    </a:lnTo>
                    <a:cubicBezTo>
                      <a:pt x="7333" y="37"/>
                      <a:pt x="7260" y="0"/>
                      <a:pt x="7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0"/>
              <p:cNvSpPr/>
              <p:nvPr/>
            </p:nvSpPr>
            <p:spPr>
              <a:xfrm>
                <a:off x="1098975" y="3222250"/>
                <a:ext cx="17690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21" extrusionOk="0">
                    <a:moveTo>
                      <a:pt x="257" y="1"/>
                    </a:moveTo>
                    <a:lnTo>
                      <a:pt x="0" y="1321"/>
                    </a:lnTo>
                    <a:lnTo>
                      <a:pt x="7076" y="1321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0"/>
              <p:cNvSpPr/>
              <p:nvPr/>
            </p:nvSpPr>
            <p:spPr>
              <a:xfrm>
                <a:off x="937650" y="3313000"/>
                <a:ext cx="219075" cy="26487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0595" extrusionOk="0">
                    <a:moveTo>
                      <a:pt x="7150" y="0"/>
                    </a:moveTo>
                    <a:lnTo>
                      <a:pt x="4363" y="37"/>
                    </a:lnTo>
                    <a:lnTo>
                      <a:pt x="1541" y="37"/>
                    </a:lnTo>
                    <a:cubicBezTo>
                      <a:pt x="1467" y="37"/>
                      <a:pt x="1394" y="110"/>
                      <a:pt x="1394" y="183"/>
                    </a:cubicBezTo>
                    <a:lnTo>
                      <a:pt x="1394" y="293"/>
                    </a:lnTo>
                    <a:cubicBezTo>
                      <a:pt x="1101" y="477"/>
                      <a:pt x="1431" y="697"/>
                      <a:pt x="1431" y="697"/>
                    </a:cubicBezTo>
                    <a:lnTo>
                      <a:pt x="1431" y="1137"/>
                    </a:lnTo>
                    <a:cubicBezTo>
                      <a:pt x="1101" y="1320"/>
                      <a:pt x="1101" y="1797"/>
                      <a:pt x="1431" y="1980"/>
                    </a:cubicBezTo>
                    <a:cubicBezTo>
                      <a:pt x="514" y="2713"/>
                      <a:pt x="1" y="3849"/>
                      <a:pt x="1" y="5059"/>
                    </a:cubicBezTo>
                    <a:cubicBezTo>
                      <a:pt x="1" y="6929"/>
                      <a:pt x="1504" y="9092"/>
                      <a:pt x="1651" y="10595"/>
                    </a:cubicBezTo>
                    <a:lnTo>
                      <a:pt x="6930" y="10595"/>
                    </a:lnTo>
                    <a:cubicBezTo>
                      <a:pt x="7076" y="9239"/>
                      <a:pt x="8763" y="6892"/>
                      <a:pt x="8726" y="4986"/>
                    </a:cubicBezTo>
                    <a:cubicBezTo>
                      <a:pt x="8763" y="3776"/>
                      <a:pt x="8213" y="2676"/>
                      <a:pt x="7260" y="1906"/>
                    </a:cubicBezTo>
                    <a:cubicBezTo>
                      <a:pt x="7590" y="1760"/>
                      <a:pt x="7590" y="1283"/>
                      <a:pt x="7260" y="1100"/>
                    </a:cubicBezTo>
                    <a:lnTo>
                      <a:pt x="7260" y="660"/>
                    </a:lnTo>
                    <a:cubicBezTo>
                      <a:pt x="7260" y="660"/>
                      <a:pt x="7626" y="440"/>
                      <a:pt x="7296" y="257"/>
                    </a:cubicBezTo>
                    <a:lnTo>
                      <a:pt x="7296" y="110"/>
                    </a:lnTo>
                    <a:cubicBezTo>
                      <a:pt x="7296" y="37"/>
                      <a:pt x="7223" y="0"/>
                      <a:pt x="71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0"/>
              <p:cNvSpPr/>
              <p:nvPr/>
            </p:nvSpPr>
            <p:spPr>
              <a:xfrm>
                <a:off x="957825" y="3300150"/>
                <a:ext cx="17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8" extrusionOk="0">
                    <a:moveTo>
                      <a:pt x="257" y="1"/>
                    </a:moveTo>
                    <a:lnTo>
                      <a:pt x="0" y="1357"/>
                    </a:lnTo>
                    <a:lnTo>
                      <a:pt x="7076" y="1357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0"/>
              <p:cNvSpPr/>
              <p:nvPr/>
            </p:nvSpPr>
            <p:spPr>
              <a:xfrm>
                <a:off x="1390425" y="3280000"/>
                <a:ext cx="191575" cy="297875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11915" extrusionOk="0">
                    <a:moveTo>
                      <a:pt x="6232" y="0"/>
                    </a:moveTo>
                    <a:lnTo>
                      <a:pt x="3776" y="37"/>
                    </a:lnTo>
                    <a:lnTo>
                      <a:pt x="1320" y="37"/>
                    </a:lnTo>
                    <a:cubicBezTo>
                      <a:pt x="1283" y="37"/>
                      <a:pt x="1210" y="74"/>
                      <a:pt x="1210" y="147"/>
                    </a:cubicBezTo>
                    <a:lnTo>
                      <a:pt x="1210" y="257"/>
                    </a:lnTo>
                    <a:cubicBezTo>
                      <a:pt x="953" y="440"/>
                      <a:pt x="1246" y="624"/>
                      <a:pt x="1246" y="624"/>
                    </a:cubicBezTo>
                    <a:lnTo>
                      <a:pt x="1246" y="990"/>
                    </a:lnTo>
                    <a:cubicBezTo>
                      <a:pt x="953" y="1100"/>
                      <a:pt x="953" y="1577"/>
                      <a:pt x="1246" y="1687"/>
                    </a:cubicBezTo>
                    <a:cubicBezTo>
                      <a:pt x="440" y="2347"/>
                      <a:pt x="0" y="3373"/>
                      <a:pt x="37" y="4400"/>
                    </a:cubicBezTo>
                    <a:cubicBezTo>
                      <a:pt x="37" y="6013"/>
                      <a:pt x="257" y="10632"/>
                      <a:pt x="403" y="11915"/>
                    </a:cubicBezTo>
                    <a:lnTo>
                      <a:pt x="7405" y="11915"/>
                    </a:lnTo>
                    <a:cubicBezTo>
                      <a:pt x="7515" y="10705"/>
                      <a:pt x="7662" y="5976"/>
                      <a:pt x="7625" y="4326"/>
                    </a:cubicBezTo>
                    <a:cubicBezTo>
                      <a:pt x="7625" y="3300"/>
                      <a:pt x="7149" y="2310"/>
                      <a:pt x="6342" y="1687"/>
                    </a:cubicBezTo>
                    <a:cubicBezTo>
                      <a:pt x="6636" y="1540"/>
                      <a:pt x="6636" y="1100"/>
                      <a:pt x="6342" y="954"/>
                    </a:cubicBezTo>
                    <a:lnTo>
                      <a:pt x="6342" y="587"/>
                    </a:lnTo>
                    <a:cubicBezTo>
                      <a:pt x="6342" y="587"/>
                      <a:pt x="6636" y="404"/>
                      <a:pt x="6342" y="220"/>
                    </a:cubicBezTo>
                    <a:lnTo>
                      <a:pt x="6342" y="110"/>
                    </a:lnTo>
                    <a:cubicBezTo>
                      <a:pt x="6342" y="74"/>
                      <a:pt x="6306" y="0"/>
                      <a:pt x="6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0"/>
              <p:cNvSpPr/>
              <p:nvPr/>
            </p:nvSpPr>
            <p:spPr>
              <a:xfrm>
                <a:off x="1408750" y="3269000"/>
                <a:ext cx="153075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6123" h="1174" extrusionOk="0">
                    <a:moveTo>
                      <a:pt x="220" y="0"/>
                    </a:moveTo>
                    <a:lnTo>
                      <a:pt x="0" y="1174"/>
                    </a:lnTo>
                    <a:lnTo>
                      <a:pt x="6123" y="1174"/>
                    </a:lnTo>
                    <a:lnTo>
                      <a:pt x="59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0"/>
              <p:cNvSpPr/>
              <p:nvPr/>
            </p:nvSpPr>
            <p:spPr>
              <a:xfrm>
                <a:off x="1250200" y="3390900"/>
                <a:ext cx="220900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7479" extrusionOk="0">
                    <a:moveTo>
                      <a:pt x="7185" y="0"/>
                    </a:moveTo>
                    <a:lnTo>
                      <a:pt x="4363" y="37"/>
                    </a:lnTo>
                    <a:lnTo>
                      <a:pt x="1540" y="37"/>
                    </a:lnTo>
                    <a:cubicBezTo>
                      <a:pt x="1466" y="74"/>
                      <a:pt x="1430" y="110"/>
                      <a:pt x="1430" y="184"/>
                    </a:cubicBezTo>
                    <a:lnTo>
                      <a:pt x="1430" y="294"/>
                    </a:lnTo>
                    <a:cubicBezTo>
                      <a:pt x="1100" y="514"/>
                      <a:pt x="1466" y="697"/>
                      <a:pt x="1466" y="697"/>
                    </a:cubicBezTo>
                    <a:lnTo>
                      <a:pt x="1466" y="1173"/>
                    </a:lnTo>
                    <a:cubicBezTo>
                      <a:pt x="1137" y="1357"/>
                      <a:pt x="1137" y="1797"/>
                      <a:pt x="1466" y="1980"/>
                    </a:cubicBezTo>
                    <a:cubicBezTo>
                      <a:pt x="513" y="2750"/>
                      <a:pt x="0" y="3886"/>
                      <a:pt x="37" y="5059"/>
                    </a:cubicBezTo>
                    <a:cubicBezTo>
                      <a:pt x="37" y="6929"/>
                      <a:pt x="257" y="5976"/>
                      <a:pt x="440" y="7479"/>
                    </a:cubicBezTo>
                    <a:lnTo>
                      <a:pt x="8542" y="7479"/>
                    </a:lnTo>
                    <a:cubicBezTo>
                      <a:pt x="8652" y="6123"/>
                      <a:pt x="8835" y="6892"/>
                      <a:pt x="8762" y="4986"/>
                    </a:cubicBezTo>
                    <a:cubicBezTo>
                      <a:pt x="8762" y="3813"/>
                      <a:pt x="8249" y="2676"/>
                      <a:pt x="7295" y="1943"/>
                    </a:cubicBezTo>
                    <a:cubicBezTo>
                      <a:pt x="7625" y="1760"/>
                      <a:pt x="7625" y="1283"/>
                      <a:pt x="7295" y="1137"/>
                    </a:cubicBezTo>
                    <a:lnTo>
                      <a:pt x="7295" y="660"/>
                    </a:lnTo>
                    <a:cubicBezTo>
                      <a:pt x="7295" y="660"/>
                      <a:pt x="7662" y="440"/>
                      <a:pt x="7332" y="257"/>
                    </a:cubicBezTo>
                    <a:lnTo>
                      <a:pt x="7332" y="147"/>
                    </a:lnTo>
                    <a:cubicBezTo>
                      <a:pt x="7332" y="74"/>
                      <a:pt x="7259" y="0"/>
                      <a:pt x="71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0"/>
              <p:cNvSpPr/>
              <p:nvPr/>
            </p:nvSpPr>
            <p:spPr>
              <a:xfrm>
                <a:off x="1271275" y="3378075"/>
                <a:ext cx="17690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7" extrusionOk="0">
                    <a:moveTo>
                      <a:pt x="257" y="0"/>
                    </a:moveTo>
                    <a:lnTo>
                      <a:pt x="0" y="1356"/>
                    </a:lnTo>
                    <a:lnTo>
                      <a:pt x="7076" y="135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0"/>
              <p:cNvSpPr/>
              <p:nvPr/>
            </p:nvSpPr>
            <p:spPr>
              <a:xfrm>
                <a:off x="1613125" y="3390900"/>
                <a:ext cx="219975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7479" extrusionOk="0">
                    <a:moveTo>
                      <a:pt x="7149" y="0"/>
                    </a:moveTo>
                    <a:lnTo>
                      <a:pt x="4363" y="37"/>
                    </a:lnTo>
                    <a:lnTo>
                      <a:pt x="1540" y="37"/>
                    </a:lnTo>
                    <a:cubicBezTo>
                      <a:pt x="1467" y="74"/>
                      <a:pt x="1394" y="110"/>
                      <a:pt x="1394" y="184"/>
                    </a:cubicBezTo>
                    <a:lnTo>
                      <a:pt x="1394" y="294"/>
                    </a:lnTo>
                    <a:cubicBezTo>
                      <a:pt x="1064" y="514"/>
                      <a:pt x="1430" y="697"/>
                      <a:pt x="1430" y="697"/>
                    </a:cubicBezTo>
                    <a:lnTo>
                      <a:pt x="1430" y="1173"/>
                    </a:lnTo>
                    <a:cubicBezTo>
                      <a:pt x="1100" y="1357"/>
                      <a:pt x="1100" y="1797"/>
                      <a:pt x="1430" y="1980"/>
                    </a:cubicBezTo>
                    <a:cubicBezTo>
                      <a:pt x="514" y="2750"/>
                      <a:pt x="0" y="3886"/>
                      <a:pt x="37" y="5059"/>
                    </a:cubicBezTo>
                    <a:cubicBezTo>
                      <a:pt x="37" y="6929"/>
                      <a:pt x="257" y="5976"/>
                      <a:pt x="404" y="7479"/>
                    </a:cubicBezTo>
                    <a:lnTo>
                      <a:pt x="8506" y="7479"/>
                    </a:lnTo>
                    <a:cubicBezTo>
                      <a:pt x="8652" y="6123"/>
                      <a:pt x="8799" y="6892"/>
                      <a:pt x="8726" y="4986"/>
                    </a:cubicBezTo>
                    <a:cubicBezTo>
                      <a:pt x="8762" y="3813"/>
                      <a:pt x="8212" y="2676"/>
                      <a:pt x="7259" y="1943"/>
                    </a:cubicBezTo>
                    <a:cubicBezTo>
                      <a:pt x="7589" y="1760"/>
                      <a:pt x="7589" y="1283"/>
                      <a:pt x="7259" y="1137"/>
                    </a:cubicBezTo>
                    <a:lnTo>
                      <a:pt x="7259" y="660"/>
                    </a:lnTo>
                    <a:cubicBezTo>
                      <a:pt x="7259" y="660"/>
                      <a:pt x="7626" y="440"/>
                      <a:pt x="7296" y="257"/>
                    </a:cubicBezTo>
                    <a:lnTo>
                      <a:pt x="7296" y="147"/>
                    </a:lnTo>
                    <a:cubicBezTo>
                      <a:pt x="7296" y="74"/>
                      <a:pt x="7223" y="0"/>
                      <a:pt x="7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0"/>
              <p:cNvSpPr/>
              <p:nvPr/>
            </p:nvSpPr>
            <p:spPr>
              <a:xfrm>
                <a:off x="1633300" y="3378075"/>
                <a:ext cx="17690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7" extrusionOk="0">
                    <a:moveTo>
                      <a:pt x="257" y="0"/>
                    </a:moveTo>
                    <a:lnTo>
                      <a:pt x="0" y="1356"/>
                    </a:lnTo>
                    <a:lnTo>
                      <a:pt x="7075" y="135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0"/>
              <p:cNvSpPr/>
              <p:nvPr/>
            </p:nvSpPr>
            <p:spPr>
              <a:xfrm>
                <a:off x="1503150" y="3337725"/>
                <a:ext cx="199825" cy="240150"/>
              </a:xfrm>
              <a:custGeom>
                <a:avLst/>
                <a:gdLst/>
                <a:ahLst/>
                <a:cxnLst/>
                <a:rect l="l" t="t" r="r" b="b"/>
                <a:pathLst>
                  <a:path w="7993" h="9606" extrusionOk="0">
                    <a:moveTo>
                      <a:pt x="6489" y="1"/>
                    </a:moveTo>
                    <a:lnTo>
                      <a:pt x="3960" y="38"/>
                    </a:lnTo>
                    <a:lnTo>
                      <a:pt x="1393" y="74"/>
                    </a:lnTo>
                    <a:cubicBezTo>
                      <a:pt x="1320" y="74"/>
                      <a:pt x="1283" y="111"/>
                      <a:pt x="1283" y="184"/>
                    </a:cubicBezTo>
                    <a:lnTo>
                      <a:pt x="1283" y="294"/>
                    </a:lnTo>
                    <a:cubicBezTo>
                      <a:pt x="990" y="441"/>
                      <a:pt x="1320" y="661"/>
                      <a:pt x="1320" y="661"/>
                    </a:cubicBezTo>
                    <a:lnTo>
                      <a:pt x="1320" y="1064"/>
                    </a:lnTo>
                    <a:cubicBezTo>
                      <a:pt x="953" y="1174"/>
                      <a:pt x="953" y="1651"/>
                      <a:pt x="1320" y="1797"/>
                    </a:cubicBezTo>
                    <a:cubicBezTo>
                      <a:pt x="477" y="2494"/>
                      <a:pt x="0" y="3520"/>
                      <a:pt x="37" y="4584"/>
                    </a:cubicBezTo>
                    <a:cubicBezTo>
                      <a:pt x="37" y="6270"/>
                      <a:pt x="1357" y="8250"/>
                      <a:pt x="1503" y="9606"/>
                    </a:cubicBezTo>
                    <a:lnTo>
                      <a:pt x="6306" y="9606"/>
                    </a:lnTo>
                    <a:cubicBezTo>
                      <a:pt x="6452" y="8360"/>
                      <a:pt x="7992" y="6233"/>
                      <a:pt x="7956" y="4510"/>
                    </a:cubicBezTo>
                    <a:cubicBezTo>
                      <a:pt x="7956" y="3447"/>
                      <a:pt x="7479" y="2421"/>
                      <a:pt x="6636" y="1761"/>
                    </a:cubicBezTo>
                    <a:cubicBezTo>
                      <a:pt x="6966" y="1614"/>
                      <a:pt x="6966" y="1137"/>
                      <a:pt x="6636" y="991"/>
                    </a:cubicBezTo>
                    <a:lnTo>
                      <a:pt x="6636" y="588"/>
                    </a:lnTo>
                    <a:cubicBezTo>
                      <a:pt x="6636" y="588"/>
                      <a:pt x="6929" y="404"/>
                      <a:pt x="6636" y="221"/>
                    </a:cubicBezTo>
                    <a:lnTo>
                      <a:pt x="6636" y="111"/>
                    </a:lnTo>
                    <a:cubicBezTo>
                      <a:pt x="6636" y="74"/>
                      <a:pt x="6562" y="1"/>
                      <a:pt x="6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0"/>
              <p:cNvSpPr/>
              <p:nvPr/>
            </p:nvSpPr>
            <p:spPr>
              <a:xfrm>
                <a:off x="1522400" y="3325825"/>
                <a:ext cx="1604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11" extrusionOk="0">
                    <a:moveTo>
                      <a:pt x="257" y="0"/>
                    </a:moveTo>
                    <a:lnTo>
                      <a:pt x="0" y="1210"/>
                    </a:lnTo>
                    <a:lnTo>
                      <a:pt x="6416" y="1210"/>
                    </a:lnTo>
                    <a:lnTo>
                      <a:pt x="61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20"/>
            <p:cNvGrpSpPr/>
            <p:nvPr/>
          </p:nvGrpSpPr>
          <p:grpSpPr>
            <a:xfrm>
              <a:off x="7620410" y="3258750"/>
              <a:ext cx="605526" cy="208200"/>
              <a:chOff x="7138068" y="2592629"/>
              <a:chExt cx="701246" cy="232678"/>
            </a:xfrm>
          </p:grpSpPr>
          <p:sp>
            <p:nvSpPr>
              <p:cNvPr id="1479" name="Google Shape;1479;p20"/>
              <p:cNvSpPr/>
              <p:nvPr/>
            </p:nvSpPr>
            <p:spPr>
              <a:xfrm>
                <a:off x="7185238" y="2709332"/>
                <a:ext cx="653262" cy="1159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2707" extrusionOk="0">
                    <a:moveTo>
                      <a:pt x="1" y="1"/>
                    </a:moveTo>
                    <a:lnTo>
                      <a:pt x="1" y="2397"/>
                    </a:lnTo>
                    <a:lnTo>
                      <a:pt x="8194" y="2706"/>
                    </a:lnTo>
                    <a:lnTo>
                      <a:pt x="15247" y="2706"/>
                    </a:lnTo>
                    <a:lnTo>
                      <a:pt x="15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0"/>
              <p:cNvSpPr/>
              <p:nvPr/>
            </p:nvSpPr>
            <p:spPr>
              <a:xfrm>
                <a:off x="7185238" y="2702734"/>
                <a:ext cx="351094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2861" extrusionOk="0">
                    <a:moveTo>
                      <a:pt x="1" y="0"/>
                    </a:moveTo>
                    <a:lnTo>
                      <a:pt x="1" y="2551"/>
                    </a:lnTo>
                    <a:lnTo>
                      <a:pt x="8194" y="2860"/>
                    </a:lnTo>
                    <a:lnTo>
                      <a:pt x="8194" y="1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0"/>
              <p:cNvSpPr/>
              <p:nvPr/>
            </p:nvSpPr>
            <p:spPr>
              <a:xfrm>
                <a:off x="7565251" y="2721756"/>
                <a:ext cx="273249" cy="92797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6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6377" y="2165"/>
                    </a:lnTo>
                    <a:lnTo>
                      <a:pt x="6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0"/>
              <p:cNvSpPr/>
              <p:nvPr/>
            </p:nvSpPr>
            <p:spPr>
              <a:xfrm>
                <a:off x="7599182" y="2737480"/>
                <a:ext cx="239318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253" extrusionOk="0">
                    <a:moveTo>
                      <a:pt x="5585" y="1"/>
                    </a:moveTo>
                    <a:lnTo>
                      <a:pt x="1" y="117"/>
                    </a:lnTo>
                    <a:lnTo>
                      <a:pt x="5585" y="252"/>
                    </a:lnTo>
                    <a:lnTo>
                      <a:pt x="5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0"/>
              <p:cNvSpPr/>
              <p:nvPr/>
            </p:nvSpPr>
            <p:spPr>
              <a:xfrm>
                <a:off x="7675356" y="2776423"/>
                <a:ext cx="163958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33" extrusionOk="0">
                    <a:moveTo>
                      <a:pt x="1" y="0"/>
                    </a:moveTo>
                    <a:lnTo>
                      <a:pt x="3807" y="232"/>
                    </a:lnTo>
                    <a:lnTo>
                      <a:pt x="38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0"/>
              <p:cNvSpPr/>
              <p:nvPr/>
            </p:nvSpPr>
            <p:spPr>
              <a:xfrm>
                <a:off x="7138068" y="2592629"/>
                <a:ext cx="653220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2725" extrusionOk="0">
                    <a:moveTo>
                      <a:pt x="0" y="0"/>
                    </a:moveTo>
                    <a:lnTo>
                      <a:pt x="0" y="2416"/>
                    </a:lnTo>
                    <a:lnTo>
                      <a:pt x="8194" y="2725"/>
                    </a:lnTo>
                    <a:lnTo>
                      <a:pt x="15247" y="2725"/>
                    </a:lnTo>
                    <a:lnTo>
                      <a:pt x="152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0"/>
              <p:cNvSpPr/>
              <p:nvPr/>
            </p:nvSpPr>
            <p:spPr>
              <a:xfrm>
                <a:off x="7138068" y="2592629"/>
                <a:ext cx="351051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2725" extrusionOk="0">
                    <a:moveTo>
                      <a:pt x="0" y="0"/>
                    </a:moveTo>
                    <a:lnTo>
                      <a:pt x="0" y="2570"/>
                    </a:lnTo>
                    <a:lnTo>
                      <a:pt x="8194" y="2725"/>
                    </a:lnTo>
                    <a:lnTo>
                      <a:pt x="8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0"/>
              <p:cNvSpPr/>
              <p:nvPr/>
            </p:nvSpPr>
            <p:spPr>
              <a:xfrm>
                <a:off x="7518038" y="2605053"/>
                <a:ext cx="273249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5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6378" y="2164"/>
                    </a:lnTo>
                    <a:lnTo>
                      <a:pt x="63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0"/>
              <p:cNvSpPr/>
              <p:nvPr/>
            </p:nvSpPr>
            <p:spPr>
              <a:xfrm>
                <a:off x="7551155" y="2621591"/>
                <a:ext cx="24013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33" extrusionOk="0">
                    <a:moveTo>
                      <a:pt x="5605" y="1"/>
                    </a:moveTo>
                    <a:lnTo>
                      <a:pt x="1" y="116"/>
                    </a:lnTo>
                    <a:lnTo>
                      <a:pt x="5605" y="232"/>
                    </a:lnTo>
                    <a:lnTo>
                      <a:pt x="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0"/>
              <p:cNvSpPr/>
              <p:nvPr/>
            </p:nvSpPr>
            <p:spPr>
              <a:xfrm>
                <a:off x="7627329" y="2659678"/>
                <a:ext cx="164815" cy="10796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252" extrusionOk="0">
                    <a:moveTo>
                      <a:pt x="3846" y="0"/>
                    </a:moveTo>
                    <a:lnTo>
                      <a:pt x="1" y="20"/>
                    </a:lnTo>
                    <a:lnTo>
                      <a:pt x="3827" y="252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20"/>
            <p:cNvGrpSpPr/>
            <p:nvPr/>
          </p:nvGrpSpPr>
          <p:grpSpPr>
            <a:xfrm>
              <a:off x="7246784" y="1909017"/>
              <a:ext cx="1343141" cy="628234"/>
              <a:chOff x="7246784" y="1909017"/>
              <a:chExt cx="1343141" cy="628234"/>
            </a:xfrm>
          </p:grpSpPr>
          <p:sp>
            <p:nvSpPr>
              <p:cNvPr id="1490" name="Google Shape;1490;p20"/>
              <p:cNvSpPr/>
              <p:nvPr/>
            </p:nvSpPr>
            <p:spPr>
              <a:xfrm flipH="1">
                <a:off x="7246784" y="2346227"/>
                <a:ext cx="1343141" cy="37779"/>
              </a:xfrm>
              <a:custGeom>
                <a:avLst/>
                <a:gdLst/>
                <a:ahLst/>
                <a:cxnLst/>
                <a:rect l="l" t="t" r="r" b="b"/>
                <a:pathLst>
                  <a:path w="48245" h="1357" extrusionOk="0">
                    <a:moveTo>
                      <a:pt x="0" y="0"/>
                    </a:moveTo>
                    <a:lnTo>
                      <a:pt x="0" y="1357"/>
                    </a:lnTo>
                    <a:lnTo>
                      <a:pt x="48245" y="1357"/>
                    </a:lnTo>
                    <a:lnTo>
                      <a:pt x="48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0"/>
              <p:cNvSpPr/>
              <p:nvPr/>
            </p:nvSpPr>
            <p:spPr>
              <a:xfrm flipH="1">
                <a:off x="7502940" y="2383978"/>
                <a:ext cx="1086985" cy="153120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5500" extrusionOk="0">
                    <a:moveTo>
                      <a:pt x="0" y="1"/>
                    </a:moveTo>
                    <a:lnTo>
                      <a:pt x="0" y="5500"/>
                    </a:lnTo>
                    <a:lnTo>
                      <a:pt x="39043" y="5500"/>
                    </a:lnTo>
                    <a:lnTo>
                      <a:pt x="39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0"/>
              <p:cNvSpPr/>
              <p:nvPr/>
            </p:nvSpPr>
            <p:spPr>
              <a:xfrm flipH="1">
                <a:off x="7246784" y="2384131"/>
                <a:ext cx="256184" cy="153120"/>
              </a:xfrm>
              <a:custGeom>
                <a:avLst/>
                <a:gdLst/>
                <a:ahLst/>
                <a:cxnLst/>
                <a:rect l="l" t="t" r="r" b="b"/>
                <a:pathLst>
                  <a:path w="9202" h="5500" extrusionOk="0">
                    <a:moveTo>
                      <a:pt x="0" y="0"/>
                    </a:moveTo>
                    <a:lnTo>
                      <a:pt x="0" y="5499"/>
                    </a:lnTo>
                    <a:lnTo>
                      <a:pt x="92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 flipH="1">
                <a:off x="7527046" y="1909017"/>
                <a:ext cx="406799" cy="43706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8038" extrusionOk="0">
                    <a:moveTo>
                      <a:pt x="3813" y="1"/>
                    </a:moveTo>
                    <a:lnTo>
                      <a:pt x="0" y="807"/>
                    </a:lnTo>
                    <a:lnTo>
                      <a:pt x="3630" y="18038"/>
                    </a:lnTo>
                    <a:lnTo>
                      <a:pt x="11218" y="18038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 flipH="1">
                <a:off x="7766951" y="1919678"/>
                <a:ext cx="260780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37" y="1"/>
                    </a:moveTo>
                    <a:lnTo>
                      <a:pt x="1" y="17598"/>
                    </a:lnTo>
                    <a:lnTo>
                      <a:pt x="6380" y="17598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0"/>
              <p:cNvSpPr/>
              <p:nvPr/>
            </p:nvSpPr>
            <p:spPr>
              <a:xfrm flipH="1">
                <a:off x="8214114" y="1919678"/>
                <a:ext cx="260780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6379" y="17598"/>
                    </a:lnTo>
                    <a:lnTo>
                      <a:pt x="7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0"/>
              <p:cNvSpPr/>
              <p:nvPr/>
            </p:nvSpPr>
            <p:spPr>
              <a:xfrm flipH="1">
                <a:off x="8314507" y="1981852"/>
                <a:ext cx="275112" cy="364225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15032" extrusionOk="0">
                    <a:moveTo>
                      <a:pt x="0" y="1"/>
                    </a:moveTo>
                    <a:lnTo>
                      <a:pt x="0" y="15032"/>
                    </a:lnTo>
                    <a:lnTo>
                      <a:pt x="7296" y="15032"/>
                    </a:lnTo>
                    <a:lnTo>
                      <a:pt x="7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 flipH="1">
                <a:off x="8248005" y="1981852"/>
                <a:ext cx="82185" cy="3642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5032" extrusionOk="0">
                    <a:moveTo>
                      <a:pt x="1" y="1"/>
                    </a:moveTo>
                    <a:lnTo>
                      <a:pt x="1" y="15032"/>
                    </a:lnTo>
                    <a:lnTo>
                      <a:pt x="2310" y="15032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 flipH="1">
                <a:off x="8121545" y="1919678"/>
                <a:ext cx="126496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3556" y="17598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0"/>
              <p:cNvSpPr/>
              <p:nvPr/>
            </p:nvSpPr>
            <p:spPr>
              <a:xfrm flipH="1">
                <a:off x="8121545" y="1956992"/>
                <a:ext cx="126496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0"/>
              <p:cNvSpPr/>
              <p:nvPr/>
            </p:nvSpPr>
            <p:spPr>
              <a:xfrm flipH="1">
                <a:off x="8154155" y="2036055"/>
                <a:ext cx="61310" cy="194543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029" extrusionOk="0">
                    <a:moveTo>
                      <a:pt x="1" y="0"/>
                    </a:moveTo>
                    <a:lnTo>
                      <a:pt x="1" y="8029"/>
                    </a:lnTo>
                    <a:lnTo>
                      <a:pt x="1724" y="802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 flipH="1">
                <a:off x="7897323" y="1965885"/>
                <a:ext cx="88693" cy="380193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691" extrusionOk="0">
                    <a:moveTo>
                      <a:pt x="1" y="0"/>
                    </a:moveTo>
                    <a:lnTo>
                      <a:pt x="1" y="15691"/>
                    </a:lnTo>
                    <a:lnTo>
                      <a:pt x="2494" y="15691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 flipH="1">
                <a:off x="7897323" y="2068038"/>
                <a:ext cx="88693" cy="17145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7076" extrusionOk="0">
                    <a:moveTo>
                      <a:pt x="1" y="0"/>
                    </a:moveTo>
                    <a:lnTo>
                      <a:pt x="1" y="7075"/>
                    </a:lnTo>
                    <a:lnTo>
                      <a:pt x="2494" y="7075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0"/>
              <p:cNvSpPr/>
              <p:nvPr/>
            </p:nvSpPr>
            <p:spPr>
              <a:xfrm flipH="1">
                <a:off x="7982068" y="1945435"/>
                <a:ext cx="139512" cy="400643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6535" extrusionOk="0">
                    <a:moveTo>
                      <a:pt x="0" y="1"/>
                    </a:moveTo>
                    <a:lnTo>
                      <a:pt x="0" y="16535"/>
                    </a:lnTo>
                    <a:lnTo>
                      <a:pt x="3923" y="16535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0"/>
              <p:cNvSpPr/>
              <p:nvPr/>
            </p:nvSpPr>
            <p:spPr>
              <a:xfrm flipH="1">
                <a:off x="7982068" y="1997844"/>
                <a:ext cx="139512" cy="24908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028" extrusionOk="0">
                    <a:moveTo>
                      <a:pt x="0" y="1"/>
                    </a:moveTo>
                    <a:lnTo>
                      <a:pt x="0" y="1027"/>
                    </a:lnTo>
                    <a:lnTo>
                      <a:pt x="3923" y="1027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 flipH="1">
                <a:off x="7662646" y="1919678"/>
                <a:ext cx="139547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7598" extrusionOk="0">
                    <a:moveTo>
                      <a:pt x="1" y="1"/>
                    </a:moveTo>
                    <a:lnTo>
                      <a:pt x="1" y="17598"/>
                    </a:lnTo>
                    <a:lnTo>
                      <a:pt x="3924" y="17598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 flipH="1">
                <a:off x="7662646" y="1956992"/>
                <a:ext cx="138231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887" y="1027"/>
                    </a:lnTo>
                    <a:lnTo>
                      <a:pt x="38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0"/>
              <p:cNvSpPr/>
              <p:nvPr/>
            </p:nvSpPr>
            <p:spPr>
              <a:xfrm flipH="1">
                <a:off x="7662646" y="2283879"/>
                <a:ext cx="139547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924" y="1027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0"/>
              <p:cNvSpPr/>
              <p:nvPr/>
            </p:nvSpPr>
            <p:spPr>
              <a:xfrm flipH="1">
                <a:off x="7695221" y="2036055"/>
                <a:ext cx="73045" cy="19454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8029" extrusionOk="0">
                    <a:moveTo>
                      <a:pt x="0" y="0"/>
                    </a:moveTo>
                    <a:lnTo>
                      <a:pt x="0" y="8029"/>
                    </a:lnTo>
                    <a:lnTo>
                      <a:pt x="2053" y="8029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 flipH="1">
                <a:off x="7399306" y="1909017"/>
                <a:ext cx="263376" cy="437061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8038" extrusionOk="0">
                    <a:moveTo>
                      <a:pt x="3813" y="1"/>
                    </a:moveTo>
                    <a:lnTo>
                      <a:pt x="1" y="807"/>
                    </a:lnTo>
                    <a:lnTo>
                      <a:pt x="3593" y="18038"/>
                    </a:lnTo>
                    <a:lnTo>
                      <a:pt x="7406" y="17231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 flipH="1">
                <a:off x="7409726" y="2266119"/>
                <a:ext cx="143424" cy="43541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97" extrusionOk="0">
                    <a:moveTo>
                      <a:pt x="3813" y="0"/>
                    </a:moveTo>
                    <a:lnTo>
                      <a:pt x="0" y="807"/>
                    </a:lnTo>
                    <a:lnTo>
                      <a:pt x="220" y="1797"/>
                    </a:lnTo>
                    <a:lnTo>
                      <a:pt x="4033" y="990"/>
                    </a:lnTo>
                    <a:lnTo>
                      <a:pt x="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0"/>
              <p:cNvSpPr/>
              <p:nvPr/>
            </p:nvSpPr>
            <p:spPr>
              <a:xfrm flipH="1">
                <a:off x="7465772" y="2028059"/>
                <a:ext cx="130408" cy="20077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8286" extrusionOk="0">
                    <a:moveTo>
                      <a:pt x="2017" y="0"/>
                    </a:moveTo>
                    <a:lnTo>
                      <a:pt x="0" y="404"/>
                    </a:lnTo>
                    <a:lnTo>
                      <a:pt x="1650" y="8286"/>
                    </a:lnTo>
                    <a:lnTo>
                      <a:pt x="3666" y="7846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0"/>
              <p:cNvSpPr/>
              <p:nvPr/>
            </p:nvSpPr>
            <p:spPr>
              <a:xfrm flipH="1">
                <a:off x="7789089" y="2041385"/>
                <a:ext cx="96517" cy="304692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2575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2714" y="12575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9"/>
          <p:cNvSpPr txBox="1">
            <a:spLocks noGrp="1"/>
          </p:cNvSpPr>
          <p:nvPr>
            <p:ph type="subTitle" idx="1"/>
          </p:nvPr>
        </p:nvSpPr>
        <p:spPr>
          <a:xfrm>
            <a:off x="1926306" y="1770575"/>
            <a:ext cx="1930800" cy="3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229" name="Google Shape;2229;p29"/>
          <p:cNvSpPr txBox="1">
            <a:spLocks noGrp="1"/>
          </p:cNvSpPr>
          <p:nvPr>
            <p:ph type="subTitle" idx="2"/>
          </p:nvPr>
        </p:nvSpPr>
        <p:spPr>
          <a:xfrm>
            <a:off x="1795212" y="2131875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0" name="Google Shape;2230;p29"/>
          <p:cNvSpPr txBox="1">
            <a:spLocks noGrp="1"/>
          </p:cNvSpPr>
          <p:nvPr>
            <p:ph type="subTitle" idx="3"/>
          </p:nvPr>
        </p:nvSpPr>
        <p:spPr>
          <a:xfrm>
            <a:off x="5155788" y="2131875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1" name="Google Shape;2231;p29"/>
          <p:cNvSpPr txBox="1">
            <a:spLocks noGrp="1"/>
          </p:cNvSpPr>
          <p:nvPr>
            <p:ph type="subTitle" idx="4"/>
          </p:nvPr>
        </p:nvSpPr>
        <p:spPr>
          <a:xfrm>
            <a:off x="1795212" y="3803375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2" name="Google Shape;2232;p29"/>
          <p:cNvSpPr txBox="1">
            <a:spLocks noGrp="1"/>
          </p:cNvSpPr>
          <p:nvPr>
            <p:ph type="subTitle" idx="5"/>
          </p:nvPr>
        </p:nvSpPr>
        <p:spPr>
          <a:xfrm>
            <a:off x="5155788" y="3803375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3" name="Google Shape;2233;p29"/>
          <p:cNvSpPr txBox="1">
            <a:spLocks noGrp="1"/>
          </p:cNvSpPr>
          <p:nvPr>
            <p:ph type="subTitle" idx="6"/>
          </p:nvPr>
        </p:nvSpPr>
        <p:spPr>
          <a:xfrm>
            <a:off x="1926306" y="3442025"/>
            <a:ext cx="1930800" cy="3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234" name="Google Shape;2234;p29"/>
          <p:cNvSpPr txBox="1">
            <a:spLocks noGrp="1"/>
          </p:cNvSpPr>
          <p:nvPr>
            <p:ph type="subTitle" idx="7"/>
          </p:nvPr>
        </p:nvSpPr>
        <p:spPr>
          <a:xfrm>
            <a:off x="5286881" y="1770575"/>
            <a:ext cx="1930800" cy="3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235" name="Google Shape;2235;p29"/>
          <p:cNvSpPr txBox="1">
            <a:spLocks noGrp="1"/>
          </p:cNvSpPr>
          <p:nvPr>
            <p:ph type="subTitle" idx="8"/>
          </p:nvPr>
        </p:nvSpPr>
        <p:spPr>
          <a:xfrm>
            <a:off x="5286881" y="3442025"/>
            <a:ext cx="1930800" cy="3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lsamiq Sans"/>
              <a:buNone/>
              <a:defRPr sz="24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236" name="Google Shape;2236;p29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29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9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39" name="Google Shape;2239;p29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240" name="Google Shape;2240;p29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9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9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9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9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9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9"/>
          <p:cNvGrpSpPr/>
          <p:nvPr/>
        </p:nvGrpSpPr>
        <p:grpSpPr>
          <a:xfrm>
            <a:off x="-320175" y="3043400"/>
            <a:ext cx="1437100" cy="1833900"/>
            <a:chOff x="-783050" y="3043400"/>
            <a:chExt cx="1437100" cy="1833900"/>
          </a:xfrm>
        </p:grpSpPr>
        <p:sp>
          <p:nvSpPr>
            <p:cNvPr id="2247" name="Google Shape;2247;p29"/>
            <p:cNvSpPr/>
            <p:nvPr/>
          </p:nvSpPr>
          <p:spPr>
            <a:xfrm>
              <a:off x="-531425" y="460850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8" name="Google Shape;2248;p29"/>
            <p:cNvGrpSpPr/>
            <p:nvPr/>
          </p:nvGrpSpPr>
          <p:grpSpPr>
            <a:xfrm>
              <a:off x="-783050" y="3043400"/>
              <a:ext cx="1437100" cy="1722150"/>
              <a:chOff x="-783050" y="3043400"/>
              <a:chExt cx="1437100" cy="1722150"/>
            </a:xfrm>
          </p:grpSpPr>
          <p:sp>
            <p:nvSpPr>
              <p:cNvPr id="2249" name="Google Shape;2249;p29"/>
              <p:cNvSpPr/>
              <p:nvPr/>
            </p:nvSpPr>
            <p:spPr>
              <a:xfrm>
                <a:off x="-783050" y="4042950"/>
                <a:ext cx="275350" cy="163875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6555" extrusionOk="0">
                    <a:moveTo>
                      <a:pt x="6914" y="1"/>
                    </a:moveTo>
                    <a:cubicBezTo>
                      <a:pt x="6547" y="1"/>
                      <a:pt x="6180" y="51"/>
                      <a:pt x="5819" y="154"/>
                    </a:cubicBezTo>
                    <a:cubicBezTo>
                      <a:pt x="4631" y="446"/>
                      <a:pt x="3546" y="1072"/>
                      <a:pt x="2691" y="1969"/>
                    </a:cubicBezTo>
                    <a:cubicBezTo>
                      <a:pt x="1711" y="3053"/>
                      <a:pt x="1106" y="4471"/>
                      <a:pt x="0" y="5452"/>
                    </a:cubicBezTo>
                    <a:cubicBezTo>
                      <a:pt x="1022" y="5869"/>
                      <a:pt x="2107" y="6203"/>
                      <a:pt x="3191" y="6432"/>
                    </a:cubicBezTo>
                    <a:cubicBezTo>
                      <a:pt x="3683" y="6514"/>
                      <a:pt x="4177" y="6555"/>
                      <a:pt x="4669" y="6555"/>
                    </a:cubicBezTo>
                    <a:cubicBezTo>
                      <a:pt x="6305" y="6555"/>
                      <a:pt x="7917" y="6104"/>
                      <a:pt x="9344" y="5222"/>
                    </a:cubicBezTo>
                    <a:cubicBezTo>
                      <a:pt x="9866" y="4909"/>
                      <a:pt x="10387" y="4492"/>
                      <a:pt x="10596" y="3929"/>
                    </a:cubicBezTo>
                    <a:cubicBezTo>
                      <a:pt x="11013" y="2845"/>
                      <a:pt x="9386" y="738"/>
                      <a:pt x="8468" y="300"/>
                    </a:cubicBezTo>
                    <a:cubicBezTo>
                      <a:pt x="7965" y="103"/>
                      <a:pt x="7440" y="1"/>
                      <a:pt x="6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-176625" y="4674600"/>
                <a:ext cx="3452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809" h="3638" extrusionOk="0">
                    <a:moveTo>
                      <a:pt x="13662" y="0"/>
                    </a:moveTo>
                    <a:lnTo>
                      <a:pt x="147" y="522"/>
                    </a:lnTo>
                    <a:cubicBezTo>
                      <a:pt x="147" y="1314"/>
                      <a:pt x="1" y="1982"/>
                      <a:pt x="188" y="2795"/>
                    </a:cubicBezTo>
                    <a:cubicBezTo>
                      <a:pt x="230" y="3046"/>
                      <a:pt x="2295" y="3338"/>
                      <a:pt x="2566" y="3379"/>
                    </a:cubicBezTo>
                    <a:cubicBezTo>
                      <a:pt x="3442" y="3525"/>
                      <a:pt x="4318" y="3609"/>
                      <a:pt x="5215" y="3630"/>
                    </a:cubicBezTo>
                    <a:cubicBezTo>
                      <a:pt x="5724" y="3633"/>
                      <a:pt x="6234" y="3637"/>
                      <a:pt x="6744" y="3637"/>
                    </a:cubicBezTo>
                    <a:cubicBezTo>
                      <a:pt x="8936" y="3637"/>
                      <a:pt x="11143" y="3565"/>
                      <a:pt x="13308" y="3108"/>
                    </a:cubicBezTo>
                    <a:cubicBezTo>
                      <a:pt x="13808" y="2983"/>
                      <a:pt x="13621" y="2462"/>
                      <a:pt x="13621" y="2024"/>
                    </a:cubicBezTo>
                    <a:cubicBezTo>
                      <a:pt x="13621" y="1356"/>
                      <a:pt x="13662" y="668"/>
                      <a:pt x="136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-444650" y="4099125"/>
                <a:ext cx="885950" cy="639200"/>
              </a:xfrm>
              <a:custGeom>
                <a:avLst/>
                <a:gdLst/>
                <a:ahLst/>
                <a:cxnLst/>
                <a:rect l="l" t="t" r="r" b="b"/>
                <a:pathLst>
                  <a:path w="35438" h="25568" extrusionOk="0">
                    <a:moveTo>
                      <a:pt x="30810" y="1"/>
                    </a:moveTo>
                    <a:cubicBezTo>
                      <a:pt x="30145" y="1"/>
                      <a:pt x="29451" y="118"/>
                      <a:pt x="28889" y="118"/>
                    </a:cubicBezTo>
                    <a:cubicBezTo>
                      <a:pt x="20858" y="118"/>
                      <a:pt x="12807" y="118"/>
                      <a:pt x="4777" y="139"/>
                    </a:cubicBezTo>
                    <a:cubicBezTo>
                      <a:pt x="4110" y="139"/>
                      <a:pt x="3401" y="160"/>
                      <a:pt x="2879" y="618"/>
                    </a:cubicBezTo>
                    <a:cubicBezTo>
                      <a:pt x="1398" y="1932"/>
                      <a:pt x="3839" y="2683"/>
                      <a:pt x="3713" y="3914"/>
                    </a:cubicBezTo>
                    <a:cubicBezTo>
                      <a:pt x="3651" y="4560"/>
                      <a:pt x="2379" y="5708"/>
                      <a:pt x="2024" y="6292"/>
                    </a:cubicBezTo>
                    <a:cubicBezTo>
                      <a:pt x="939" y="8085"/>
                      <a:pt x="293" y="10129"/>
                      <a:pt x="168" y="12215"/>
                    </a:cubicBezTo>
                    <a:cubicBezTo>
                      <a:pt x="147" y="12340"/>
                      <a:pt x="147" y="12465"/>
                      <a:pt x="147" y="12570"/>
                    </a:cubicBezTo>
                    <a:cubicBezTo>
                      <a:pt x="1" y="17596"/>
                      <a:pt x="3129" y="21372"/>
                      <a:pt x="7092" y="23332"/>
                    </a:cubicBezTo>
                    <a:cubicBezTo>
                      <a:pt x="10284" y="24897"/>
                      <a:pt x="13892" y="25501"/>
                      <a:pt x="17354" y="25564"/>
                    </a:cubicBezTo>
                    <a:cubicBezTo>
                      <a:pt x="17515" y="25566"/>
                      <a:pt x="17678" y="25568"/>
                      <a:pt x="17844" y="25568"/>
                    </a:cubicBezTo>
                    <a:cubicBezTo>
                      <a:pt x="20601" y="25568"/>
                      <a:pt x="24005" y="25228"/>
                      <a:pt x="27074" y="24146"/>
                    </a:cubicBezTo>
                    <a:cubicBezTo>
                      <a:pt x="30870" y="22790"/>
                      <a:pt x="34187" y="20266"/>
                      <a:pt x="35146" y="15844"/>
                    </a:cubicBezTo>
                    <a:cubicBezTo>
                      <a:pt x="35334" y="14927"/>
                      <a:pt x="35438" y="14009"/>
                      <a:pt x="35417" y="13070"/>
                    </a:cubicBezTo>
                    <a:cubicBezTo>
                      <a:pt x="35438" y="10901"/>
                      <a:pt x="34917" y="8774"/>
                      <a:pt x="33895" y="6855"/>
                    </a:cubicBezTo>
                    <a:cubicBezTo>
                      <a:pt x="33477" y="6083"/>
                      <a:pt x="31663" y="4102"/>
                      <a:pt x="31934" y="3205"/>
                    </a:cubicBezTo>
                    <a:cubicBezTo>
                      <a:pt x="32205" y="2308"/>
                      <a:pt x="33269" y="2454"/>
                      <a:pt x="33081" y="1307"/>
                    </a:cubicBezTo>
                    <a:cubicBezTo>
                      <a:pt x="32977" y="639"/>
                      <a:pt x="32497" y="431"/>
                      <a:pt x="31996" y="201"/>
                    </a:cubicBezTo>
                    <a:cubicBezTo>
                      <a:pt x="31641" y="48"/>
                      <a:pt x="31231" y="1"/>
                      <a:pt x="30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-407100" y="4098725"/>
                <a:ext cx="856750" cy="639600"/>
              </a:xfrm>
              <a:custGeom>
                <a:avLst/>
                <a:gdLst/>
                <a:ahLst/>
                <a:cxnLst/>
                <a:rect l="l" t="t" r="r" b="b"/>
                <a:pathLst>
                  <a:path w="34270" h="25584" extrusionOk="0">
                    <a:moveTo>
                      <a:pt x="29254" y="0"/>
                    </a:moveTo>
                    <a:cubicBezTo>
                      <a:pt x="28605" y="0"/>
                      <a:pt x="27929" y="113"/>
                      <a:pt x="27366" y="113"/>
                    </a:cubicBezTo>
                    <a:lnTo>
                      <a:pt x="25071" y="113"/>
                    </a:lnTo>
                    <a:cubicBezTo>
                      <a:pt x="25426" y="614"/>
                      <a:pt x="25760" y="1052"/>
                      <a:pt x="25906" y="1344"/>
                    </a:cubicBezTo>
                    <a:cubicBezTo>
                      <a:pt x="27387" y="4097"/>
                      <a:pt x="27825" y="7288"/>
                      <a:pt x="27178" y="10333"/>
                    </a:cubicBezTo>
                    <a:cubicBezTo>
                      <a:pt x="26219" y="14776"/>
                      <a:pt x="22902" y="17279"/>
                      <a:pt x="19085" y="18634"/>
                    </a:cubicBezTo>
                    <a:cubicBezTo>
                      <a:pt x="16016" y="19717"/>
                      <a:pt x="12631" y="20056"/>
                      <a:pt x="9876" y="20056"/>
                    </a:cubicBezTo>
                    <a:cubicBezTo>
                      <a:pt x="9710" y="20056"/>
                      <a:pt x="9547" y="20055"/>
                      <a:pt x="9387" y="20053"/>
                    </a:cubicBezTo>
                    <a:cubicBezTo>
                      <a:pt x="6237" y="20011"/>
                      <a:pt x="2962" y="19490"/>
                      <a:pt x="1" y="18238"/>
                    </a:cubicBezTo>
                    <a:lnTo>
                      <a:pt x="1" y="18238"/>
                    </a:lnTo>
                    <a:cubicBezTo>
                      <a:pt x="1294" y="20449"/>
                      <a:pt x="3234" y="22243"/>
                      <a:pt x="5570" y="23348"/>
                    </a:cubicBezTo>
                    <a:cubicBezTo>
                      <a:pt x="8761" y="24913"/>
                      <a:pt x="12369" y="25517"/>
                      <a:pt x="15832" y="25580"/>
                    </a:cubicBezTo>
                    <a:cubicBezTo>
                      <a:pt x="15992" y="25582"/>
                      <a:pt x="16155" y="25584"/>
                      <a:pt x="16320" y="25584"/>
                    </a:cubicBezTo>
                    <a:cubicBezTo>
                      <a:pt x="19078" y="25584"/>
                      <a:pt x="22480" y="25243"/>
                      <a:pt x="25530" y="24141"/>
                    </a:cubicBezTo>
                    <a:cubicBezTo>
                      <a:pt x="29347" y="22785"/>
                      <a:pt x="32664" y="20282"/>
                      <a:pt x="33623" y="15860"/>
                    </a:cubicBezTo>
                    <a:cubicBezTo>
                      <a:pt x="34270" y="12794"/>
                      <a:pt x="33832" y="9624"/>
                      <a:pt x="32372" y="6871"/>
                    </a:cubicBezTo>
                    <a:cubicBezTo>
                      <a:pt x="31955" y="6099"/>
                      <a:pt x="30161" y="4118"/>
                      <a:pt x="30411" y="3221"/>
                    </a:cubicBezTo>
                    <a:cubicBezTo>
                      <a:pt x="30661" y="2303"/>
                      <a:pt x="31767" y="2470"/>
                      <a:pt x="31579" y="1302"/>
                    </a:cubicBezTo>
                    <a:cubicBezTo>
                      <a:pt x="31454" y="634"/>
                      <a:pt x="30974" y="426"/>
                      <a:pt x="30474" y="217"/>
                    </a:cubicBezTo>
                    <a:cubicBezTo>
                      <a:pt x="30107" y="50"/>
                      <a:pt x="29686" y="0"/>
                      <a:pt x="29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-379400" y="4096850"/>
                <a:ext cx="56782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2713" h="1398" extrusionOk="0">
                    <a:moveTo>
                      <a:pt x="12719" y="0"/>
                    </a:moveTo>
                    <a:cubicBezTo>
                      <a:pt x="9671" y="0"/>
                      <a:pt x="6620" y="11"/>
                      <a:pt x="3565" y="21"/>
                    </a:cubicBezTo>
                    <a:cubicBezTo>
                      <a:pt x="3367" y="21"/>
                      <a:pt x="3160" y="18"/>
                      <a:pt x="2950" y="18"/>
                    </a:cubicBezTo>
                    <a:cubicBezTo>
                      <a:pt x="1920" y="18"/>
                      <a:pt x="795" y="90"/>
                      <a:pt x="102" y="939"/>
                    </a:cubicBezTo>
                    <a:cubicBezTo>
                      <a:pt x="1" y="1075"/>
                      <a:pt x="120" y="1238"/>
                      <a:pt x="257" y="1238"/>
                    </a:cubicBezTo>
                    <a:cubicBezTo>
                      <a:pt x="289" y="1238"/>
                      <a:pt x="322" y="1229"/>
                      <a:pt x="353" y="1210"/>
                    </a:cubicBezTo>
                    <a:lnTo>
                      <a:pt x="373" y="1210"/>
                    </a:lnTo>
                    <a:cubicBezTo>
                      <a:pt x="874" y="736"/>
                      <a:pt x="1586" y="632"/>
                      <a:pt x="2294" y="632"/>
                    </a:cubicBezTo>
                    <a:cubicBezTo>
                      <a:pt x="2737" y="632"/>
                      <a:pt x="3179" y="672"/>
                      <a:pt x="3565" y="689"/>
                    </a:cubicBezTo>
                    <a:cubicBezTo>
                      <a:pt x="5004" y="772"/>
                      <a:pt x="6464" y="814"/>
                      <a:pt x="7903" y="876"/>
                    </a:cubicBezTo>
                    <a:cubicBezTo>
                      <a:pt x="10886" y="1022"/>
                      <a:pt x="13868" y="1147"/>
                      <a:pt x="16830" y="1252"/>
                    </a:cubicBezTo>
                    <a:cubicBezTo>
                      <a:pt x="18520" y="1335"/>
                      <a:pt x="20188" y="1356"/>
                      <a:pt x="21857" y="1398"/>
                    </a:cubicBezTo>
                    <a:cubicBezTo>
                      <a:pt x="22378" y="1398"/>
                      <a:pt x="22712" y="835"/>
                      <a:pt x="22441" y="376"/>
                    </a:cubicBezTo>
                    <a:cubicBezTo>
                      <a:pt x="22337" y="167"/>
                      <a:pt x="22107" y="42"/>
                      <a:pt x="21857" y="42"/>
                    </a:cubicBezTo>
                    <a:cubicBezTo>
                      <a:pt x="18812" y="11"/>
                      <a:pt x="15766" y="0"/>
                      <a:pt x="12719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-421175" y="4252575"/>
                <a:ext cx="101525" cy="278400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1136" extrusionOk="0">
                    <a:moveTo>
                      <a:pt x="3127" y="0"/>
                    </a:moveTo>
                    <a:cubicBezTo>
                      <a:pt x="3020" y="0"/>
                      <a:pt x="2907" y="28"/>
                      <a:pt x="2795" y="91"/>
                    </a:cubicBezTo>
                    <a:cubicBezTo>
                      <a:pt x="2316" y="341"/>
                      <a:pt x="1878" y="696"/>
                      <a:pt x="1544" y="1134"/>
                    </a:cubicBezTo>
                    <a:cubicBezTo>
                      <a:pt x="1210" y="1489"/>
                      <a:pt x="918" y="1906"/>
                      <a:pt x="689" y="2365"/>
                    </a:cubicBezTo>
                    <a:cubicBezTo>
                      <a:pt x="272" y="3282"/>
                      <a:pt x="42" y="4283"/>
                      <a:pt x="21" y="5285"/>
                    </a:cubicBezTo>
                    <a:cubicBezTo>
                      <a:pt x="0" y="6307"/>
                      <a:pt x="188" y="7308"/>
                      <a:pt x="543" y="8267"/>
                    </a:cubicBezTo>
                    <a:cubicBezTo>
                      <a:pt x="751" y="8747"/>
                      <a:pt x="981" y="9227"/>
                      <a:pt x="1252" y="9686"/>
                    </a:cubicBezTo>
                    <a:cubicBezTo>
                      <a:pt x="1586" y="10228"/>
                      <a:pt x="1961" y="10874"/>
                      <a:pt x="2587" y="11104"/>
                    </a:cubicBezTo>
                    <a:cubicBezTo>
                      <a:pt x="2670" y="11125"/>
                      <a:pt x="2754" y="11135"/>
                      <a:pt x="2835" y="11135"/>
                    </a:cubicBezTo>
                    <a:cubicBezTo>
                      <a:pt x="3081" y="11135"/>
                      <a:pt x="3312" y="11041"/>
                      <a:pt x="3484" y="10854"/>
                    </a:cubicBezTo>
                    <a:cubicBezTo>
                      <a:pt x="3713" y="10624"/>
                      <a:pt x="3797" y="10290"/>
                      <a:pt x="3713" y="9978"/>
                    </a:cubicBezTo>
                    <a:cubicBezTo>
                      <a:pt x="3651" y="9686"/>
                      <a:pt x="3505" y="9435"/>
                      <a:pt x="3296" y="9227"/>
                    </a:cubicBezTo>
                    <a:cubicBezTo>
                      <a:pt x="3171" y="9060"/>
                      <a:pt x="3067" y="8872"/>
                      <a:pt x="2962" y="8705"/>
                    </a:cubicBezTo>
                    <a:cubicBezTo>
                      <a:pt x="2837" y="8518"/>
                      <a:pt x="2754" y="8330"/>
                      <a:pt x="2649" y="8163"/>
                    </a:cubicBezTo>
                    <a:cubicBezTo>
                      <a:pt x="2608" y="8038"/>
                      <a:pt x="2545" y="7933"/>
                      <a:pt x="2503" y="7829"/>
                    </a:cubicBezTo>
                    <a:cubicBezTo>
                      <a:pt x="2482" y="7787"/>
                      <a:pt x="2462" y="7725"/>
                      <a:pt x="2441" y="7683"/>
                    </a:cubicBezTo>
                    <a:cubicBezTo>
                      <a:pt x="2295" y="7287"/>
                      <a:pt x="2149" y="6891"/>
                      <a:pt x="2044" y="6473"/>
                    </a:cubicBezTo>
                    <a:cubicBezTo>
                      <a:pt x="1940" y="6098"/>
                      <a:pt x="1878" y="5723"/>
                      <a:pt x="1878" y="5326"/>
                    </a:cubicBezTo>
                    <a:cubicBezTo>
                      <a:pt x="1794" y="4575"/>
                      <a:pt x="1919" y="3804"/>
                      <a:pt x="2211" y="3095"/>
                    </a:cubicBezTo>
                    <a:cubicBezTo>
                      <a:pt x="2357" y="2740"/>
                      <a:pt x="2545" y="2406"/>
                      <a:pt x="2754" y="2073"/>
                    </a:cubicBezTo>
                    <a:cubicBezTo>
                      <a:pt x="3004" y="1739"/>
                      <a:pt x="3338" y="1468"/>
                      <a:pt x="3609" y="1155"/>
                    </a:cubicBezTo>
                    <a:cubicBezTo>
                      <a:pt x="4060" y="686"/>
                      <a:pt x="3659" y="0"/>
                      <a:pt x="3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-382600" y="4074425"/>
                <a:ext cx="764475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30579" h="3860" extrusionOk="0">
                    <a:moveTo>
                      <a:pt x="13830" y="0"/>
                    </a:moveTo>
                    <a:lnTo>
                      <a:pt x="13079" y="21"/>
                    </a:lnTo>
                    <a:lnTo>
                      <a:pt x="12849" y="21"/>
                    </a:lnTo>
                    <a:cubicBezTo>
                      <a:pt x="12369" y="21"/>
                      <a:pt x="11890" y="42"/>
                      <a:pt x="11431" y="42"/>
                    </a:cubicBezTo>
                    <a:cubicBezTo>
                      <a:pt x="4861" y="272"/>
                      <a:pt x="1" y="981"/>
                      <a:pt x="1" y="1940"/>
                    </a:cubicBezTo>
                    <a:cubicBezTo>
                      <a:pt x="1" y="2879"/>
                      <a:pt x="5257" y="3650"/>
                      <a:pt x="12244" y="3838"/>
                    </a:cubicBezTo>
                    <a:lnTo>
                      <a:pt x="13371" y="3859"/>
                    </a:lnTo>
                    <a:lnTo>
                      <a:pt x="17584" y="3859"/>
                    </a:lnTo>
                    <a:lnTo>
                      <a:pt x="18189" y="3838"/>
                    </a:lnTo>
                    <a:cubicBezTo>
                      <a:pt x="25239" y="3671"/>
                      <a:pt x="30578" y="2879"/>
                      <a:pt x="30578" y="1919"/>
                    </a:cubicBezTo>
                    <a:cubicBezTo>
                      <a:pt x="30578" y="1002"/>
                      <a:pt x="25343" y="209"/>
                      <a:pt x="18376" y="21"/>
                    </a:cubicBezTo>
                    <a:lnTo>
                      <a:pt x="17709" y="21"/>
                    </a:lnTo>
                    <a:lnTo>
                      <a:pt x="167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-344775" y="4194850"/>
                <a:ext cx="6837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7349" h="1933" extrusionOk="0">
                    <a:moveTo>
                      <a:pt x="27145" y="0"/>
                    </a:moveTo>
                    <a:cubicBezTo>
                      <a:pt x="27139" y="0"/>
                      <a:pt x="27132" y="1"/>
                      <a:pt x="27125" y="1"/>
                    </a:cubicBezTo>
                    <a:cubicBezTo>
                      <a:pt x="26249" y="64"/>
                      <a:pt x="25394" y="273"/>
                      <a:pt x="24539" y="419"/>
                    </a:cubicBezTo>
                    <a:cubicBezTo>
                      <a:pt x="23684" y="565"/>
                      <a:pt x="22829" y="690"/>
                      <a:pt x="21974" y="815"/>
                    </a:cubicBezTo>
                    <a:cubicBezTo>
                      <a:pt x="20201" y="1065"/>
                      <a:pt x="18428" y="1232"/>
                      <a:pt x="16634" y="1336"/>
                    </a:cubicBezTo>
                    <a:cubicBezTo>
                      <a:pt x="14996" y="1444"/>
                      <a:pt x="13354" y="1496"/>
                      <a:pt x="11711" y="1496"/>
                    </a:cubicBezTo>
                    <a:cubicBezTo>
                      <a:pt x="9839" y="1496"/>
                      <a:pt x="7967" y="1428"/>
                      <a:pt x="6101" y="1295"/>
                    </a:cubicBezTo>
                    <a:cubicBezTo>
                      <a:pt x="4161" y="1169"/>
                      <a:pt x="2201" y="940"/>
                      <a:pt x="365" y="210"/>
                    </a:cubicBezTo>
                    <a:cubicBezTo>
                      <a:pt x="333" y="195"/>
                      <a:pt x="303" y="189"/>
                      <a:pt x="276" y="189"/>
                    </a:cubicBezTo>
                    <a:cubicBezTo>
                      <a:pt x="70" y="189"/>
                      <a:pt x="1" y="559"/>
                      <a:pt x="240" y="669"/>
                    </a:cubicBezTo>
                    <a:lnTo>
                      <a:pt x="240" y="648"/>
                    </a:lnTo>
                    <a:cubicBezTo>
                      <a:pt x="1867" y="1295"/>
                      <a:pt x="3598" y="1545"/>
                      <a:pt x="5329" y="1691"/>
                    </a:cubicBezTo>
                    <a:cubicBezTo>
                      <a:pt x="7060" y="1816"/>
                      <a:pt x="8812" y="1899"/>
                      <a:pt x="10564" y="1920"/>
                    </a:cubicBezTo>
                    <a:cubicBezTo>
                      <a:pt x="11015" y="1928"/>
                      <a:pt x="11466" y="1932"/>
                      <a:pt x="11917" y="1932"/>
                    </a:cubicBezTo>
                    <a:cubicBezTo>
                      <a:pt x="15053" y="1932"/>
                      <a:pt x="18188" y="1743"/>
                      <a:pt x="21306" y="1378"/>
                    </a:cubicBezTo>
                    <a:cubicBezTo>
                      <a:pt x="22266" y="1253"/>
                      <a:pt x="23225" y="1128"/>
                      <a:pt x="24185" y="961"/>
                    </a:cubicBezTo>
                    <a:cubicBezTo>
                      <a:pt x="25186" y="836"/>
                      <a:pt x="26187" y="648"/>
                      <a:pt x="27167" y="356"/>
                    </a:cubicBezTo>
                    <a:cubicBezTo>
                      <a:pt x="27349" y="295"/>
                      <a:pt x="27335" y="0"/>
                      <a:pt x="271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-87975" y="3048225"/>
                <a:ext cx="299850" cy="395975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5839" extrusionOk="0">
                    <a:moveTo>
                      <a:pt x="7488" y="1"/>
                    </a:moveTo>
                    <a:cubicBezTo>
                      <a:pt x="5319" y="1544"/>
                      <a:pt x="3463" y="3442"/>
                      <a:pt x="1982" y="5653"/>
                    </a:cubicBezTo>
                    <a:cubicBezTo>
                      <a:pt x="1189" y="6863"/>
                      <a:pt x="480" y="8177"/>
                      <a:pt x="251" y="9616"/>
                    </a:cubicBezTo>
                    <a:cubicBezTo>
                      <a:pt x="0" y="11055"/>
                      <a:pt x="230" y="12620"/>
                      <a:pt x="1127" y="13746"/>
                    </a:cubicBezTo>
                    <a:cubicBezTo>
                      <a:pt x="2087" y="14976"/>
                      <a:pt x="4954" y="15839"/>
                      <a:pt x="6977" y="15839"/>
                    </a:cubicBezTo>
                    <a:cubicBezTo>
                      <a:pt x="7457" y="15839"/>
                      <a:pt x="7891" y="15790"/>
                      <a:pt x="8239" y="15686"/>
                    </a:cubicBezTo>
                    <a:cubicBezTo>
                      <a:pt x="9386" y="15352"/>
                      <a:pt x="10596" y="14935"/>
                      <a:pt x="11243" y="13934"/>
                    </a:cubicBezTo>
                    <a:cubicBezTo>
                      <a:pt x="11994" y="12745"/>
                      <a:pt x="11702" y="11222"/>
                      <a:pt x="11284" y="9887"/>
                    </a:cubicBezTo>
                    <a:cubicBezTo>
                      <a:pt x="10784" y="8219"/>
                      <a:pt x="10116" y="6592"/>
                      <a:pt x="9303" y="5027"/>
                    </a:cubicBezTo>
                    <a:cubicBezTo>
                      <a:pt x="8469" y="3442"/>
                      <a:pt x="7488" y="1815"/>
                      <a:pt x="7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-362775" y="3280550"/>
                <a:ext cx="388500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15540" h="10776" extrusionOk="0">
                    <a:moveTo>
                      <a:pt x="8469" y="1"/>
                    </a:moveTo>
                    <a:cubicBezTo>
                      <a:pt x="6698" y="1"/>
                      <a:pt x="4925" y="592"/>
                      <a:pt x="3296" y="1366"/>
                    </a:cubicBezTo>
                    <a:cubicBezTo>
                      <a:pt x="2232" y="1887"/>
                      <a:pt x="1169" y="2492"/>
                      <a:pt x="0" y="2722"/>
                    </a:cubicBezTo>
                    <a:cubicBezTo>
                      <a:pt x="1648" y="3473"/>
                      <a:pt x="2754" y="5037"/>
                      <a:pt x="3797" y="6518"/>
                    </a:cubicBezTo>
                    <a:cubicBezTo>
                      <a:pt x="5100" y="8400"/>
                      <a:pt x="7509" y="10776"/>
                      <a:pt x="9880" y="10776"/>
                    </a:cubicBezTo>
                    <a:cubicBezTo>
                      <a:pt x="10846" y="10776"/>
                      <a:pt x="11806" y="10381"/>
                      <a:pt x="12682" y="9396"/>
                    </a:cubicBezTo>
                    <a:cubicBezTo>
                      <a:pt x="15539" y="6184"/>
                      <a:pt x="14184" y="991"/>
                      <a:pt x="9887" y="135"/>
                    </a:cubicBezTo>
                    <a:cubicBezTo>
                      <a:pt x="9416" y="43"/>
                      <a:pt x="8943" y="1"/>
                      <a:pt x="84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115375" y="3427800"/>
                <a:ext cx="3426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9681" extrusionOk="0">
                    <a:moveTo>
                      <a:pt x="5521" y="0"/>
                    </a:moveTo>
                    <a:cubicBezTo>
                      <a:pt x="3879" y="0"/>
                      <a:pt x="2201" y="648"/>
                      <a:pt x="1190" y="1963"/>
                    </a:cubicBezTo>
                    <a:cubicBezTo>
                      <a:pt x="1" y="3485"/>
                      <a:pt x="105" y="7386"/>
                      <a:pt x="1628" y="8700"/>
                    </a:cubicBezTo>
                    <a:cubicBezTo>
                      <a:pt x="2149" y="9096"/>
                      <a:pt x="2754" y="9367"/>
                      <a:pt x="3401" y="9492"/>
                    </a:cubicBezTo>
                    <a:cubicBezTo>
                      <a:pt x="3876" y="9600"/>
                      <a:pt x="4379" y="9680"/>
                      <a:pt x="4869" y="9680"/>
                    </a:cubicBezTo>
                    <a:cubicBezTo>
                      <a:pt x="5326" y="9680"/>
                      <a:pt x="5772" y="9611"/>
                      <a:pt x="6175" y="9430"/>
                    </a:cubicBezTo>
                    <a:cubicBezTo>
                      <a:pt x="7030" y="9054"/>
                      <a:pt x="7614" y="8262"/>
                      <a:pt x="8198" y="7552"/>
                    </a:cubicBezTo>
                    <a:cubicBezTo>
                      <a:pt x="9741" y="5696"/>
                      <a:pt x="11598" y="4132"/>
                      <a:pt x="13704" y="2943"/>
                    </a:cubicBezTo>
                    <a:lnTo>
                      <a:pt x="13704" y="2943"/>
                    </a:lnTo>
                    <a:cubicBezTo>
                      <a:pt x="13689" y="2943"/>
                      <a:pt x="13673" y="2943"/>
                      <a:pt x="13657" y="2943"/>
                    </a:cubicBezTo>
                    <a:cubicBezTo>
                      <a:pt x="12488" y="2943"/>
                      <a:pt x="11459" y="2184"/>
                      <a:pt x="10451" y="1566"/>
                    </a:cubicBezTo>
                    <a:cubicBezTo>
                      <a:pt x="9011" y="690"/>
                      <a:pt x="7364" y="23"/>
                      <a:pt x="5674" y="2"/>
                    </a:cubicBezTo>
                    <a:cubicBezTo>
                      <a:pt x="5623" y="1"/>
                      <a:pt x="5572" y="0"/>
                      <a:pt x="55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-599000" y="3372050"/>
                <a:ext cx="280575" cy="358800"/>
              </a:xfrm>
              <a:custGeom>
                <a:avLst/>
                <a:gdLst/>
                <a:ahLst/>
                <a:cxnLst/>
                <a:rect l="l" t="t" r="r" b="b"/>
                <a:pathLst>
                  <a:path w="11223" h="14352" extrusionOk="0">
                    <a:moveTo>
                      <a:pt x="6738" y="0"/>
                    </a:moveTo>
                    <a:cubicBezTo>
                      <a:pt x="5799" y="2503"/>
                      <a:pt x="3401" y="4130"/>
                      <a:pt x="1628" y="6153"/>
                    </a:cubicBezTo>
                    <a:cubicBezTo>
                      <a:pt x="1065" y="6779"/>
                      <a:pt x="543" y="7509"/>
                      <a:pt x="335" y="8343"/>
                    </a:cubicBezTo>
                    <a:cubicBezTo>
                      <a:pt x="1" y="9720"/>
                      <a:pt x="627" y="11222"/>
                      <a:pt x="1690" y="12160"/>
                    </a:cubicBezTo>
                    <a:cubicBezTo>
                      <a:pt x="2805" y="13135"/>
                      <a:pt x="5700" y="14352"/>
                      <a:pt x="7843" y="14352"/>
                    </a:cubicBezTo>
                    <a:cubicBezTo>
                      <a:pt x="8588" y="14352"/>
                      <a:pt x="9243" y="14205"/>
                      <a:pt x="9700" y="13850"/>
                    </a:cubicBezTo>
                    <a:cubicBezTo>
                      <a:pt x="10159" y="13453"/>
                      <a:pt x="10492" y="12932"/>
                      <a:pt x="10680" y="12369"/>
                    </a:cubicBezTo>
                    <a:cubicBezTo>
                      <a:pt x="11222" y="10888"/>
                      <a:pt x="11097" y="9219"/>
                      <a:pt x="10638" y="7697"/>
                    </a:cubicBezTo>
                    <a:cubicBezTo>
                      <a:pt x="10180" y="6195"/>
                      <a:pt x="9408" y="4798"/>
                      <a:pt x="8636" y="3400"/>
                    </a:cubicBezTo>
                    <a:lnTo>
                      <a:pt x="67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-774725" y="3756400"/>
                <a:ext cx="404150" cy="240475"/>
              </a:xfrm>
              <a:custGeom>
                <a:avLst/>
                <a:gdLst/>
                <a:ahLst/>
                <a:cxnLst/>
                <a:rect l="l" t="t" r="r" b="b"/>
                <a:pathLst>
                  <a:path w="16166" h="9619" extrusionOk="0">
                    <a:moveTo>
                      <a:pt x="7254" y="0"/>
                    </a:moveTo>
                    <a:cubicBezTo>
                      <a:pt x="6812" y="0"/>
                      <a:pt x="6370" y="63"/>
                      <a:pt x="5945" y="186"/>
                    </a:cubicBezTo>
                    <a:cubicBezTo>
                      <a:pt x="3150" y="1166"/>
                      <a:pt x="2775" y="5505"/>
                      <a:pt x="1" y="6527"/>
                    </a:cubicBezTo>
                    <a:cubicBezTo>
                      <a:pt x="1878" y="7674"/>
                      <a:pt x="3797" y="8842"/>
                      <a:pt x="5945" y="9363"/>
                    </a:cubicBezTo>
                    <a:cubicBezTo>
                      <a:pt x="6626" y="9528"/>
                      <a:pt x="7337" y="9618"/>
                      <a:pt x="8045" y="9618"/>
                    </a:cubicBezTo>
                    <a:cubicBezTo>
                      <a:pt x="9575" y="9618"/>
                      <a:pt x="11090" y="9200"/>
                      <a:pt x="12244" y="8216"/>
                    </a:cubicBezTo>
                    <a:cubicBezTo>
                      <a:pt x="16166" y="4900"/>
                      <a:pt x="11973" y="958"/>
                      <a:pt x="8386" y="144"/>
                    </a:cubicBezTo>
                    <a:cubicBezTo>
                      <a:pt x="8018" y="47"/>
                      <a:pt x="7636" y="0"/>
                      <a:pt x="7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-363300" y="3801175"/>
                <a:ext cx="288900" cy="172000"/>
              </a:xfrm>
              <a:custGeom>
                <a:avLst/>
                <a:gdLst/>
                <a:ahLst/>
                <a:cxnLst/>
                <a:rect l="l" t="t" r="r" b="b"/>
                <a:pathLst>
                  <a:path w="11556" h="6880" extrusionOk="0">
                    <a:moveTo>
                      <a:pt x="6380" y="1"/>
                    </a:moveTo>
                    <a:cubicBezTo>
                      <a:pt x="6107" y="1"/>
                      <a:pt x="5834" y="37"/>
                      <a:pt x="5570" y="105"/>
                    </a:cubicBezTo>
                    <a:cubicBezTo>
                      <a:pt x="3004" y="668"/>
                      <a:pt x="1" y="3505"/>
                      <a:pt x="2816" y="5883"/>
                    </a:cubicBezTo>
                    <a:cubicBezTo>
                      <a:pt x="3628" y="6581"/>
                      <a:pt x="4712" y="6880"/>
                      <a:pt x="5803" y="6880"/>
                    </a:cubicBezTo>
                    <a:cubicBezTo>
                      <a:pt x="6310" y="6880"/>
                      <a:pt x="6818" y="6815"/>
                      <a:pt x="7301" y="6696"/>
                    </a:cubicBezTo>
                    <a:cubicBezTo>
                      <a:pt x="8844" y="6321"/>
                      <a:pt x="10221" y="5487"/>
                      <a:pt x="11556" y="4652"/>
                    </a:cubicBezTo>
                    <a:cubicBezTo>
                      <a:pt x="9574" y="3943"/>
                      <a:pt x="9303" y="835"/>
                      <a:pt x="7301" y="147"/>
                    </a:cubicBezTo>
                    <a:cubicBezTo>
                      <a:pt x="7002" y="47"/>
                      <a:pt x="6691" y="1"/>
                      <a:pt x="63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10400" y="3783750"/>
                <a:ext cx="343650" cy="333975"/>
              </a:xfrm>
              <a:custGeom>
                <a:avLst/>
                <a:gdLst/>
                <a:ahLst/>
                <a:cxnLst/>
                <a:rect l="l" t="t" r="r" b="b"/>
                <a:pathLst>
                  <a:path w="13746" h="13359" extrusionOk="0">
                    <a:moveTo>
                      <a:pt x="9293" y="1"/>
                    </a:moveTo>
                    <a:cubicBezTo>
                      <a:pt x="9101" y="1"/>
                      <a:pt x="8909" y="11"/>
                      <a:pt x="8719" y="31"/>
                    </a:cubicBezTo>
                    <a:cubicBezTo>
                      <a:pt x="8344" y="51"/>
                      <a:pt x="5465" y="1428"/>
                      <a:pt x="6237" y="1699"/>
                    </a:cubicBezTo>
                    <a:cubicBezTo>
                      <a:pt x="5261" y="1359"/>
                      <a:pt x="4280" y="1014"/>
                      <a:pt x="3356" y="1014"/>
                    </a:cubicBezTo>
                    <a:cubicBezTo>
                      <a:pt x="2523" y="1014"/>
                      <a:pt x="1736" y="1295"/>
                      <a:pt x="1044" y="2116"/>
                    </a:cubicBezTo>
                    <a:cubicBezTo>
                      <a:pt x="1" y="3368"/>
                      <a:pt x="42" y="4932"/>
                      <a:pt x="710" y="6350"/>
                    </a:cubicBezTo>
                    <a:cubicBezTo>
                      <a:pt x="1440" y="7873"/>
                      <a:pt x="2754" y="8999"/>
                      <a:pt x="4089" y="10000"/>
                    </a:cubicBezTo>
                    <a:cubicBezTo>
                      <a:pt x="5445" y="11002"/>
                      <a:pt x="6842" y="12003"/>
                      <a:pt x="7822" y="13359"/>
                    </a:cubicBezTo>
                    <a:cubicBezTo>
                      <a:pt x="8698" y="11273"/>
                      <a:pt x="10430" y="9708"/>
                      <a:pt x="11702" y="7852"/>
                    </a:cubicBezTo>
                    <a:cubicBezTo>
                      <a:pt x="12974" y="5975"/>
                      <a:pt x="13746" y="3389"/>
                      <a:pt x="12494" y="1511"/>
                    </a:cubicBezTo>
                    <a:cubicBezTo>
                      <a:pt x="11772" y="428"/>
                      <a:pt x="10533" y="1"/>
                      <a:pt x="9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246275" y="4135325"/>
                <a:ext cx="361900" cy="338025"/>
              </a:xfrm>
              <a:custGeom>
                <a:avLst/>
                <a:gdLst/>
                <a:ahLst/>
                <a:cxnLst/>
                <a:rect l="l" t="t" r="r" b="b"/>
                <a:pathLst>
                  <a:path w="14476" h="13521" extrusionOk="0">
                    <a:moveTo>
                      <a:pt x="8206" y="1"/>
                    </a:moveTo>
                    <a:cubicBezTo>
                      <a:pt x="6708" y="1"/>
                      <a:pt x="5273" y="326"/>
                      <a:pt x="4359" y="964"/>
                    </a:cubicBezTo>
                    <a:cubicBezTo>
                      <a:pt x="0" y="4051"/>
                      <a:pt x="6779" y="8807"/>
                      <a:pt x="9073" y="10308"/>
                    </a:cubicBezTo>
                    <a:cubicBezTo>
                      <a:pt x="10429" y="11184"/>
                      <a:pt x="11618" y="12269"/>
                      <a:pt x="12640" y="13520"/>
                    </a:cubicBezTo>
                    <a:cubicBezTo>
                      <a:pt x="12473" y="12019"/>
                      <a:pt x="13203" y="10579"/>
                      <a:pt x="13662" y="9140"/>
                    </a:cubicBezTo>
                    <a:cubicBezTo>
                      <a:pt x="14267" y="7347"/>
                      <a:pt x="14475" y="5428"/>
                      <a:pt x="14288" y="3530"/>
                    </a:cubicBezTo>
                    <a:cubicBezTo>
                      <a:pt x="14056" y="1148"/>
                      <a:pt x="11019" y="1"/>
                      <a:pt x="8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82525" y="3734450"/>
                <a:ext cx="209650" cy="273450"/>
              </a:xfrm>
              <a:custGeom>
                <a:avLst/>
                <a:gdLst/>
                <a:ahLst/>
                <a:cxnLst/>
                <a:rect l="l" t="t" r="r" b="b"/>
                <a:pathLst>
                  <a:path w="8386" h="10938" extrusionOk="0">
                    <a:moveTo>
                      <a:pt x="4423" y="0"/>
                    </a:moveTo>
                    <a:cubicBezTo>
                      <a:pt x="3755" y="2065"/>
                      <a:pt x="1857" y="3442"/>
                      <a:pt x="689" y="5277"/>
                    </a:cubicBezTo>
                    <a:cubicBezTo>
                      <a:pt x="272" y="5861"/>
                      <a:pt x="22" y="6570"/>
                      <a:pt x="1" y="7300"/>
                    </a:cubicBezTo>
                    <a:cubicBezTo>
                      <a:pt x="43" y="8343"/>
                      <a:pt x="773" y="9282"/>
                      <a:pt x="1670" y="9824"/>
                    </a:cubicBezTo>
                    <a:cubicBezTo>
                      <a:pt x="2600" y="10389"/>
                      <a:pt x="4096" y="10937"/>
                      <a:pt x="5426" y="10937"/>
                    </a:cubicBezTo>
                    <a:cubicBezTo>
                      <a:pt x="6749" y="10937"/>
                      <a:pt x="7907" y="10394"/>
                      <a:pt x="8177" y="8781"/>
                    </a:cubicBezTo>
                    <a:cubicBezTo>
                      <a:pt x="8386" y="7634"/>
                      <a:pt x="7823" y="6508"/>
                      <a:pt x="7280" y="5465"/>
                    </a:cubicBezTo>
                    <a:lnTo>
                      <a:pt x="44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-193825" y="3651200"/>
                <a:ext cx="207700" cy="200600"/>
              </a:xfrm>
              <a:custGeom>
                <a:avLst/>
                <a:gdLst/>
                <a:ahLst/>
                <a:cxnLst/>
                <a:rect l="l" t="t" r="r" b="b"/>
                <a:pathLst>
                  <a:path w="8308" h="8024" extrusionOk="0">
                    <a:moveTo>
                      <a:pt x="2994" y="0"/>
                    </a:moveTo>
                    <a:cubicBezTo>
                      <a:pt x="2629" y="0"/>
                      <a:pt x="2262" y="81"/>
                      <a:pt x="1919" y="243"/>
                    </a:cubicBezTo>
                    <a:cubicBezTo>
                      <a:pt x="605" y="890"/>
                      <a:pt x="0" y="2454"/>
                      <a:pt x="84" y="3914"/>
                    </a:cubicBezTo>
                    <a:cubicBezTo>
                      <a:pt x="167" y="5353"/>
                      <a:pt x="772" y="6730"/>
                      <a:pt x="1398" y="8023"/>
                    </a:cubicBezTo>
                    <a:lnTo>
                      <a:pt x="5257" y="6063"/>
                    </a:lnTo>
                    <a:cubicBezTo>
                      <a:pt x="6320" y="5520"/>
                      <a:pt x="7488" y="4895"/>
                      <a:pt x="7905" y="3789"/>
                    </a:cubicBezTo>
                    <a:cubicBezTo>
                      <a:pt x="8308" y="2755"/>
                      <a:pt x="7602" y="1334"/>
                      <a:pt x="6580" y="1334"/>
                    </a:cubicBezTo>
                    <a:cubicBezTo>
                      <a:pt x="6489" y="1334"/>
                      <a:pt x="6395" y="1346"/>
                      <a:pt x="6299" y="1370"/>
                    </a:cubicBezTo>
                    <a:cubicBezTo>
                      <a:pt x="6028" y="1432"/>
                      <a:pt x="5757" y="1641"/>
                      <a:pt x="5486" y="1683"/>
                    </a:cubicBezTo>
                    <a:cubicBezTo>
                      <a:pt x="5422" y="1691"/>
                      <a:pt x="5374" y="1696"/>
                      <a:pt x="5337" y="1696"/>
                    </a:cubicBezTo>
                    <a:cubicBezTo>
                      <a:pt x="5192" y="1696"/>
                      <a:pt x="5219" y="1619"/>
                      <a:pt x="5152" y="1370"/>
                    </a:cubicBezTo>
                    <a:cubicBezTo>
                      <a:pt x="5006" y="973"/>
                      <a:pt x="4735" y="640"/>
                      <a:pt x="4360" y="410"/>
                    </a:cubicBezTo>
                    <a:cubicBezTo>
                      <a:pt x="3946" y="138"/>
                      <a:pt x="3471" y="0"/>
                      <a:pt x="2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-481675" y="3417400"/>
                <a:ext cx="204700" cy="740350"/>
              </a:xfrm>
              <a:custGeom>
                <a:avLst/>
                <a:gdLst/>
                <a:ahLst/>
                <a:cxnLst/>
                <a:rect l="l" t="t" r="r" b="b"/>
                <a:pathLst>
                  <a:path w="8188" h="29614" extrusionOk="0">
                    <a:moveTo>
                      <a:pt x="2006" y="1"/>
                    </a:moveTo>
                    <a:cubicBezTo>
                      <a:pt x="1977" y="1"/>
                      <a:pt x="1951" y="22"/>
                      <a:pt x="1962" y="64"/>
                    </a:cubicBezTo>
                    <a:cubicBezTo>
                      <a:pt x="1982" y="543"/>
                      <a:pt x="1982" y="1023"/>
                      <a:pt x="1941" y="1503"/>
                    </a:cubicBezTo>
                    <a:cubicBezTo>
                      <a:pt x="1899" y="1982"/>
                      <a:pt x="1836" y="2462"/>
                      <a:pt x="1732" y="2942"/>
                    </a:cubicBezTo>
                    <a:cubicBezTo>
                      <a:pt x="1565" y="3901"/>
                      <a:pt x="1294" y="4840"/>
                      <a:pt x="1044" y="5799"/>
                    </a:cubicBezTo>
                    <a:cubicBezTo>
                      <a:pt x="522" y="7656"/>
                      <a:pt x="1" y="9575"/>
                      <a:pt x="230" y="11514"/>
                    </a:cubicBezTo>
                    <a:cubicBezTo>
                      <a:pt x="376" y="12515"/>
                      <a:pt x="648" y="13496"/>
                      <a:pt x="1065" y="14434"/>
                    </a:cubicBezTo>
                    <a:cubicBezTo>
                      <a:pt x="1273" y="14893"/>
                      <a:pt x="1503" y="15373"/>
                      <a:pt x="1732" y="15832"/>
                    </a:cubicBezTo>
                    <a:cubicBezTo>
                      <a:pt x="1982" y="16291"/>
                      <a:pt x="2254" y="16750"/>
                      <a:pt x="2462" y="17208"/>
                    </a:cubicBezTo>
                    <a:cubicBezTo>
                      <a:pt x="2566" y="17438"/>
                      <a:pt x="2692" y="17667"/>
                      <a:pt x="2838" y="17897"/>
                    </a:cubicBezTo>
                    <a:cubicBezTo>
                      <a:pt x="2984" y="18105"/>
                      <a:pt x="3150" y="18314"/>
                      <a:pt x="3296" y="18522"/>
                    </a:cubicBezTo>
                    <a:cubicBezTo>
                      <a:pt x="3609" y="18960"/>
                      <a:pt x="3901" y="19398"/>
                      <a:pt x="4193" y="19836"/>
                    </a:cubicBezTo>
                    <a:cubicBezTo>
                      <a:pt x="4777" y="20733"/>
                      <a:pt x="5299" y="21651"/>
                      <a:pt x="5799" y="22590"/>
                    </a:cubicBezTo>
                    <a:cubicBezTo>
                      <a:pt x="6801" y="24488"/>
                      <a:pt x="7468" y="26553"/>
                      <a:pt x="7781" y="28680"/>
                    </a:cubicBezTo>
                    <a:cubicBezTo>
                      <a:pt x="7823" y="28951"/>
                      <a:pt x="7843" y="29201"/>
                      <a:pt x="7885" y="29473"/>
                    </a:cubicBezTo>
                    <a:cubicBezTo>
                      <a:pt x="7896" y="29566"/>
                      <a:pt x="7974" y="29613"/>
                      <a:pt x="8047" y="29613"/>
                    </a:cubicBezTo>
                    <a:cubicBezTo>
                      <a:pt x="8120" y="29613"/>
                      <a:pt x="8188" y="29566"/>
                      <a:pt x="8177" y="29473"/>
                    </a:cubicBezTo>
                    <a:cubicBezTo>
                      <a:pt x="8135" y="28409"/>
                      <a:pt x="7948" y="27366"/>
                      <a:pt x="7635" y="26344"/>
                    </a:cubicBezTo>
                    <a:cubicBezTo>
                      <a:pt x="7364" y="25322"/>
                      <a:pt x="6988" y="24342"/>
                      <a:pt x="6550" y="23382"/>
                    </a:cubicBezTo>
                    <a:cubicBezTo>
                      <a:pt x="5633" y="21442"/>
                      <a:pt x="4527" y="19607"/>
                      <a:pt x="3255" y="17897"/>
                    </a:cubicBezTo>
                    <a:cubicBezTo>
                      <a:pt x="2984" y="17459"/>
                      <a:pt x="2712" y="17021"/>
                      <a:pt x="2504" y="16562"/>
                    </a:cubicBezTo>
                    <a:cubicBezTo>
                      <a:pt x="2233" y="16103"/>
                      <a:pt x="2003" y="15644"/>
                      <a:pt x="1753" y="15185"/>
                    </a:cubicBezTo>
                    <a:cubicBezTo>
                      <a:pt x="1273" y="14267"/>
                      <a:pt x="898" y="13287"/>
                      <a:pt x="668" y="12265"/>
                    </a:cubicBezTo>
                    <a:cubicBezTo>
                      <a:pt x="230" y="10325"/>
                      <a:pt x="648" y="8365"/>
                      <a:pt x="1148" y="6488"/>
                    </a:cubicBezTo>
                    <a:cubicBezTo>
                      <a:pt x="1419" y="5528"/>
                      <a:pt x="1670" y="4590"/>
                      <a:pt x="1878" y="3630"/>
                    </a:cubicBezTo>
                    <a:cubicBezTo>
                      <a:pt x="2087" y="2671"/>
                      <a:pt x="2254" y="1711"/>
                      <a:pt x="2128" y="773"/>
                    </a:cubicBezTo>
                    <a:cubicBezTo>
                      <a:pt x="2108" y="522"/>
                      <a:pt x="2108" y="293"/>
                      <a:pt x="2066" y="64"/>
                    </a:cubicBezTo>
                    <a:cubicBezTo>
                      <a:pt x="2066" y="22"/>
                      <a:pt x="2035" y="1"/>
                      <a:pt x="20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-743825" y="3843750"/>
                <a:ext cx="332575" cy="85025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3401" extrusionOk="0">
                    <a:moveTo>
                      <a:pt x="12764" y="1"/>
                    </a:moveTo>
                    <a:cubicBezTo>
                      <a:pt x="11983" y="1"/>
                      <a:pt x="11221" y="133"/>
                      <a:pt x="10508" y="426"/>
                    </a:cubicBezTo>
                    <a:cubicBezTo>
                      <a:pt x="9694" y="738"/>
                      <a:pt x="8902" y="1093"/>
                      <a:pt x="8130" y="1510"/>
                    </a:cubicBezTo>
                    <a:cubicBezTo>
                      <a:pt x="6566" y="2365"/>
                      <a:pt x="4835" y="2887"/>
                      <a:pt x="3062" y="3054"/>
                    </a:cubicBezTo>
                    <a:cubicBezTo>
                      <a:pt x="2877" y="3066"/>
                      <a:pt x="2692" y="3071"/>
                      <a:pt x="2507" y="3071"/>
                    </a:cubicBezTo>
                    <a:cubicBezTo>
                      <a:pt x="1726" y="3071"/>
                      <a:pt x="938" y="2968"/>
                      <a:pt x="162" y="2782"/>
                    </a:cubicBezTo>
                    <a:cubicBezTo>
                      <a:pt x="156" y="2781"/>
                      <a:pt x="150" y="2781"/>
                      <a:pt x="143" y="2781"/>
                    </a:cubicBezTo>
                    <a:cubicBezTo>
                      <a:pt x="33" y="2781"/>
                      <a:pt x="1" y="2951"/>
                      <a:pt x="100" y="2991"/>
                    </a:cubicBezTo>
                    <a:cubicBezTo>
                      <a:pt x="861" y="3280"/>
                      <a:pt x="1672" y="3400"/>
                      <a:pt x="2488" y="3400"/>
                    </a:cubicBezTo>
                    <a:cubicBezTo>
                      <a:pt x="3438" y="3400"/>
                      <a:pt x="4396" y="3238"/>
                      <a:pt x="5293" y="2991"/>
                    </a:cubicBezTo>
                    <a:cubicBezTo>
                      <a:pt x="6149" y="2762"/>
                      <a:pt x="6962" y="2449"/>
                      <a:pt x="7755" y="2073"/>
                    </a:cubicBezTo>
                    <a:cubicBezTo>
                      <a:pt x="8568" y="1677"/>
                      <a:pt x="9319" y="1239"/>
                      <a:pt x="10153" y="905"/>
                    </a:cubicBezTo>
                    <a:cubicBezTo>
                      <a:pt x="10994" y="542"/>
                      <a:pt x="11904" y="337"/>
                      <a:pt x="12836" y="337"/>
                    </a:cubicBezTo>
                    <a:cubicBezTo>
                      <a:pt x="12922" y="337"/>
                      <a:pt x="13008" y="339"/>
                      <a:pt x="13094" y="342"/>
                    </a:cubicBezTo>
                    <a:cubicBezTo>
                      <a:pt x="13100" y="343"/>
                      <a:pt x="13107" y="343"/>
                      <a:pt x="13113" y="343"/>
                    </a:cubicBezTo>
                    <a:cubicBezTo>
                      <a:pt x="13303" y="343"/>
                      <a:pt x="13296" y="29"/>
                      <a:pt x="13094" y="8"/>
                    </a:cubicBezTo>
                    <a:cubicBezTo>
                      <a:pt x="12984" y="3"/>
                      <a:pt x="12874" y="1"/>
                      <a:pt x="12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-650100" y="3961650"/>
                <a:ext cx="312400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496" h="6723" extrusionOk="0">
                    <a:moveTo>
                      <a:pt x="12360" y="1"/>
                    </a:moveTo>
                    <a:cubicBezTo>
                      <a:pt x="12326" y="1"/>
                      <a:pt x="12292" y="15"/>
                      <a:pt x="12265" y="48"/>
                    </a:cubicBezTo>
                    <a:cubicBezTo>
                      <a:pt x="11785" y="736"/>
                      <a:pt x="11389" y="1487"/>
                      <a:pt x="10909" y="2175"/>
                    </a:cubicBezTo>
                    <a:cubicBezTo>
                      <a:pt x="10430" y="2864"/>
                      <a:pt x="9846" y="3448"/>
                      <a:pt x="9178" y="3948"/>
                    </a:cubicBezTo>
                    <a:cubicBezTo>
                      <a:pt x="8386" y="4470"/>
                      <a:pt x="7510" y="4824"/>
                      <a:pt x="6592" y="4991"/>
                    </a:cubicBezTo>
                    <a:cubicBezTo>
                      <a:pt x="5591" y="5241"/>
                      <a:pt x="4569" y="5450"/>
                      <a:pt x="3568" y="5659"/>
                    </a:cubicBezTo>
                    <a:lnTo>
                      <a:pt x="1857" y="6034"/>
                    </a:lnTo>
                    <a:lnTo>
                      <a:pt x="981" y="6222"/>
                    </a:lnTo>
                    <a:cubicBezTo>
                      <a:pt x="689" y="6263"/>
                      <a:pt x="397" y="6347"/>
                      <a:pt x="126" y="6472"/>
                    </a:cubicBezTo>
                    <a:cubicBezTo>
                      <a:pt x="1" y="6535"/>
                      <a:pt x="84" y="6701"/>
                      <a:pt x="209" y="6722"/>
                    </a:cubicBezTo>
                    <a:cubicBezTo>
                      <a:pt x="460" y="6722"/>
                      <a:pt x="731" y="6681"/>
                      <a:pt x="981" y="6618"/>
                    </a:cubicBezTo>
                    <a:lnTo>
                      <a:pt x="1774" y="6430"/>
                    </a:lnTo>
                    <a:lnTo>
                      <a:pt x="3338" y="6097"/>
                    </a:lnTo>
                    <a:cubicBezTo>
                      <a:pt x="4381" y="5867"/>
                      <a:pt x="5424" y="5638"/>
                      <a:pt x="6467" y="5408"/>
                    </a:cubicBezTo>
                    <a:cubicBezTo>
                      <a:pt x="7426" y="5241"/>
                      <a:pt x="8344" y="4887"/>
                      <a:pt x="9178" y="4386"/>
                    </a:cubicBezTo>
                    <a:cubicBezTo>
                      <a:pt x="9867" y="3907"/>
                      <a:pt x="10471" y="3323"/>
                      <a:pt x="10972" y="2655"/>
                    </a:cubicBezTo>
                    <a:cubicBezTo>
                      <a:pt x="11556" y="1883"/>
                      <a:pt x="12057" y="1028"/>
                      <a:pt x="12453" y="152"/>
                    </a:cubicBezTo>
                    <a:cubicBezTo>
                      <a:pt x="12496" y="67"/>
                      <a:pt x="12431" y="1"/>
                      <a:pt x="12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-61900" y="3043400"/>
                <a:ext cx="157450" cy="1130375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45215" extrusionOk="0">
                    <a:moveTo>
                      <a:pt x="6132" y="0"/>
                    </a:moveTo>
                    <a:cubicBezTo>
                      <a:pt x="6102" y="0"/>
                      <a:pt x="6072" y="14"/>
                      <a:pt x="6049" y="48"/>
                    </a:cubicBezTo>
                    <a:lnTo>
                      <a:pt x="6049" y="27"/>
                    </a:lnTo>
                    <a:cubicBezTo>
                      <a:pt x="4360" y="2175"/>
                      <a:pt x="3546" y="4866"/>
                      <a:pt x="3275" y="7536"/>
                    </a:cubicBezTo>
                    <a:cubicBezTo>
                      <a:pt x="2920" y="10706"/>
                      <a:pt x="3338" y="13897"/>
                      <a:pt x="3755" y="17026"/>
                    </a:cubicBezTo>
                    <a:cubicBezTo>
                      <a:pt x="3963" y="18611"/>
                      <a:pt x="4172" y="20196"/>
                      <a:pt x="4380" y="21802"/>
                    </a:cubicBezTo>
                    <a:cubicBezTo>
                      <a:pt x="4589" y="23387"/>
                      <a:pt x="4818" y="24973"/>
                      <a:pt x="4944" y="26558"/>
                    </a:cubicBezTo>
                    <a:cubicBezTo>
                      <a:pt x="5110" y="28143"/>
                      <a:pt x="5048" y="29749"/>
                      <a:pt x="4756" y="31334"/>
                    </a:cubicBezTo>
                    <a:cubicBezTo>
                      <a:pt x="4506" y="32836"/>
                      <a:pt x="4026" y="34296"/>
                      <a:pt x="3379" y="35693"/>
                    </a:cubicBezTo>
                    <a:cubicBezTo>
                      <a:pt x="2691" y="37049"/>
                      <a:pt x="1836" y="38321"/>
                      <a:pt x="1231" y="39719"/>
                    </a:cubicBezTo>
                    <a:cubicBezTo>
                      <a:pt x="626" y="41137"/>
                      <a:pt x="84" y="42535"/>
                      <a:pt x="21" y="44057"/>
                    </a:cubicBezTo>
                    <a:cubicBezTo>
                      <a:pt x="0" y="44391"/>
                      <a:pt x="0" y="44725"/>
                      <a:pt x="21" y="45058"/>
                    </a:cubicBezTo>
                    <a:cubicBezTo>
                      <a:pt x="32" y="45163"/>
                      <a:pt x="120" y="45215"/>
                      <a:pt x="204" y="45215"/>
                    </a:cubicBezTo>
                    <a:cubicBezTo>
                      <a:pt x="287" y="45215"/>
                      <a:pt x="365" y="45163"/>
                      <a:pt x="355" y="45058"/>
                    </a:cubicBezTo>
                    <a:cubicBezTo>
                      <a:pt x="334" y="44725"/>
                      <a:pt x="334" y="44391"/>
                      <a:pt x="355" y="44057"/>
                    </a:cubicBezTo>
                    <a:cubicBezTo>
                      <a:pt x="376" y="43661"/>
                      <a:pt x="418" y="43285"/>
                      <a:pt x="501" y="42910"/>
                    </a:cubicBezTo>
                    <a:cubicBezTo>
                      <a:pt x="668" y="42159"/>
                      <a:pt x="897" y="41450"/>
                      <a:pt x="1189" y="40741"/>
                    </a:cubicBezTo>
                    <a:cubicBezTo>
                      <a:pt x="1460" y="40011"/>
                      <a:pt x="1794" y="39302"/>
                      <a:pt x="2149" y="38613"/>
                    </a:cubicBezTo>
                    <a:cubicBezTo>
                      <a:pt x="2503" y="37946"/>
                      <a:pt x="2900" y="37299"/>
                      <a:pt x="3275" y="36632"/>
                    </a:cubicBezTo>
                    <a:cubicBezTo>
                      <a:pt x="3630" y="35985"/>
                      <a:pt x="3942" y="35339"/>
                      <a:pt x="4214" y="34671"/>
                    </a:cubicBezTo>
                    <a:cubicBezTo>
                      <a:pt x="4485" y="33941"/>
                      <a:pt x="4693" y="33211"/>
                      <a:pt x="4860" y="32481"/>
                    </a:cubicBezTo>
                    <a:cubicBezTo>
                      <a:pt x="5256" y="30979"/>
                      <a:pt x="5423" y="29457"/>
                      <a:pt x="5382" y="27913"/>
                    </a:cubicBezTo>
                    <a:cubicBezTo>
                      <a:pt x="5319" y="26349"/>
                      <a:pt x="5173" y="24785"/>
                      <a:pt x="4923" y="23221"/>
                    </a:cubicBezTo>
                    <a:cubicBezTo>
                      <a:pt x="4714" y="21656"/>
                      <a:pt x="4506" y="20071"/>
                      <a:pt x="4297" y="18507"/>
                    </a:cubicBezTo>
                    <a:cubicBezTo>
                      <a:pt x="3880" y="15336"/>
                      <a:pt x="3379" y="12166"/>
                      <a:pt x="3484" y="8975"/>
                    </a:cubicBezTo>
                    <a:cubicBezTo>
                      <a:pt x="3588" y="6222"/>
                      <a:pt x="4193" y="3406"/>
                      <a:pt x="5674" y="1028"/>
                    </a:cubicBezTo>
                    <a:cubicBezTo>
                      <a:pt x="5841" y="736"/>
                      <a:pt x="6028" y="465"/>
                      <a:pt x="6237" y="194"/>
                    </a:cubicBezTo>
                    <a:cubicBezTo>
                      <a:pt x="6298" y="102"/>
                      <a:pt x="6214" y="0"/>
                      <a:pt x="6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-355475" y="3349550"/>
                <a:ext cx="421625" cy="345050"/>
              </a:xfrm>
              <a:custGeom>
                <a:avLst/>
                <a:gdLst/>
                <a:ahLst/>
                <a:cxnLst/>
                <a:rect l="l" t="t" r="r" b="b"/>
                <a:pathLst>
                  <a:path w="16865" h="13802" extrusionOk="0">
                    <a:moveTo>
                      <a:pt x="394" y="0"/>
                    </a:moveTo>
                    <a:cubicBezTo>
                      <a:pt x="304" y="0"/>
                      <a:pt x="215" y="1"/>
                      <a:pt x="126" y="3"/>
                    </a:cubicBezTo>
                    <a:cubicBezTo>
                      <a:pt x="0" y="24"/>
                      <a:pt x="0" y="212"/>
                      <a:pt x="126" y="233"/>
                    </a:cubicBezTo>
                    <a:lnTo>
                      <a:pt x="126" y="212"/>
                    </a:lnTo>
                    <a:cubicBezTo>
                      <a:pt x="897" y="275"/>
                      <a:pt x="1669" y="337"/>
                      <a:pt x="2441" y="483"/>
                    </a:cubicBezTo>
                    <a:cubicBezTo>
                      <a:pt x="3171" y="608"/>
                      <a:pt x="3901" y="775"/>
                      <a:pt x="4631" y="984"/>
                    </a:cubicBezTo>
                    <a:cubicBezTo>
                      <a:pt x="9783" y="2506"/>
                      <a:pt x="13933" y="6365"/>
                      <a:pt x="15873" y="11392"/>
                    </a:cubicBezTo>
                    <a:cubicBezTo>
                      <a:pt x="15998" y="11767"/>
                      <a:pt x="16123" y="12143"/>
                      <a:pt x="16249" y="12518"/>
                    </a:cubicBezTo>
                    <a:cubicBezTo>
                      <a:pt x="16374" y="12914"/>
                      <a:pt x="16478" y="13331"/>
                      <a:pt x="16624" y="13728"/>
                    </a:cubicBezTo>
                    <a:cubicBezTo>
                      <a:pt x="16643" y="13775"/>
                      <a:pt x="16697" y="13801"/>
                      <a:pt x="16748" y="13801"/>
                    </a:cubicBezTo>
                    <a:cubicBezTo>
                      <a:pt x="16809" y="13801"/>
                      <a:pt x="16865" y="13765"/>
                      <a:pt x="16853" y="13686"/>
                    </a:cubicBezTo>
                    <a:cubicBezTo>
                      <a:pt x="16770" y="12956"/>
                      <a:pt x="16561" y="12226"/>
                      <a:pt x="16290" y="11538"/>
                    </a:cubicBezTo>
                    <a:cubicBezTo>
                      <a:pt x="16019" y="10849"/>
                      <a:pt x="15727" y="10161"/>
                      <a:pt x="15393" y="9514"/>
                    </a:cubicBezTo>
                    <a:cubicBezTo>
                      <a:pt x="14705" y="8180"/>
                      <a:pt x="13871" y="6949"/>
                      <a:pt x="12891" y="5844"/>
                    </a:cubicBezTo>
                    <a:cubicBezTo>
                      <a:pt x="10826" y="3528"/>
                      <a:pt x="8218" y="1818"/>
                      <a:pt x="5298" y="859"/>
                    </a:cubicBezTo>
                    <a:cubicBezTo>
                      <a:pt x="4464" y="567"/>
                      <a:pt x="3609" y="358"/>
                      <a:pt x="2733" y="212"/>
                    </a:cubicBezTo>
                    <a:cubicBezTo>
                      <a:pt x="1965" y="81"/>
                      <a:pt x="1180" y="0"/>
                      <a:pt x="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63975" y="3496975"/>
                <a:ext cx="367425" cy="214350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8574" extrusionOk="0">
                    <a:moveTo>
                      <a:pt x="11676" y="1"/>
                    </a:moveTo>
                    <a:cubicBezTo>
                      <a:pt x="11321" y="1"/>
                      <a:pt x="10965" y="16"/>
                      <a:pt x="10609" y="51"/>
                    </a:cubicBezTo>
                    <a:cubicBezTo>
                      <a:pt x="9295" y="113"/>
                      <a:pt x="8001" y="385"/>
                      <a:pt x="6771" y="823"/>
                    </a:cubicBezTo>
                    <a:cubicBezTo>
                      <a:pt x="4581" y="1594"/>
                      <a:pt x="2683" y="3054"/>
                      <a:pt x="1369" y="4973"/>
                    </a:cubicBezTo>
                    <a:cubicBezTo>
                      <a:pt x="1014" y="5495"/>
                      <a:pt x="722" y="6037"/>
                      <a:pt x="493" y="6642"/>
                    </a:cubicBezTo>
                    <a:cubicBezTo>
                      <a:pt x="242" y="7226"/>
                      <a:pt x="96" y="7831"/>
                      <a:pt x="13" y="8456"/>
                    </a:cubicBezTo>
                    <a:cubicBezTo>
                      <a:pt x="1" y="8529"/>
                      <a:pt x="52" y="8574"/>
                      <a:pt x="101" y="8574"/>
                    </a:cubicBezTo>
                    <a:cubicBezTo>
                      <a:pt x="137" y="8574"/>
                      <a:pt x="171" y="8551"/>
                      <a:pt x="180" y="8498"/>
                    </a:cubicBezTo>
                    <a:cubicBezTo>
                      <a:pt x="660" y="6350"/>
                      <a:pt x="1848" y="4431"/>
                      <a:pt x="3538" y="3033"/>
                    </a:cubicBezTo>
                    <a:cubicBezTo>
                      <a:pt x="5415" y="1469"/>
                      <a:pt x="7772" y="656"/>
                      <a:pt x="10171" y="405"/>
                    </a:cubicBezTo>
                    <a:cubicBezTo>
                      <a:pt x="10718" y="358"/>
                      <a:pt x="11254" y="335"/>
                      <a:pt x="11787" y="335"/>
                    </a:cubicBezTo>
                    <a:cubicBezTo>
                      <a:pt x="11964" y="335"/>
                      <a:pt x="12142" y="338"/>
                      <a:pt x="12319" y="343"/>
                    </a:cubicBezTo>
                    <a:cubicBezTo>
                      <a:pt x="12694" y="364"/>
                      <a:pt x="13049" y="385"/>
                      <a:pt x="13424" y="426"/>
                    </a:cubicBezTo>
                    <a:cubicBezTo>
                      <a:pt x="13779" y="447"/>
                      <a:pt x="14134" y="510"/>
                      <a:pt x="14488" y="531"/>
                    </a:cubicBezTo>
                    <a:cubicBezTo>
                      <a:pt x="14676" y="531"/>
                      <a:pt x="14697" y="280"/>
                      <a:pt x="14530" y="239"/>
                    </a:cubicBezTo>
                    <a:cubicBezTo>
                      <a:pt x="13883" y="93"/>
                      <a:pt x="13216" y="30"/>
                      <a:pt x="12548" y="30"/>
                    </a:cubicBezTo>
                    <a:cubicBezTo>
                      <a:pt x="12258" y="11"/>
                      <a:pt x="11967" y="1"/>
                      <a:pt x="116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177450" y="3749675"/>
                <a:ext cx="41725" cy="2509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0038" extrusionOk="0">
                    <a:moveTo>
                      <a:pt x="688" y="0"/>
                    </a:moveTo>
                    <a:cubicBezTo>
                      <a:pt x="646" y="0"/>
                      <a:pt x="605" y="23"/>
                      <a:pt x="584" y="80"/>
                    </a:cubicBezTo>
                    <a:cubicBezTo>
                      <a:pt x="459" y="372"/>
                      <a:pt x="459" y="705"/>
                      <a:pt x="563" y="997"/>
                    </a:cubicBezTo>
                    <a:cubicBezTo>
                      <a:pt x="647" y="1352"/>
                      <a:pt x="730" y="1686"/>
                      <a:pt x="813" y="2040"/>
                    </a:cubicBezTo>
                    <a:cubicBezTo>
                      <a:pt x="980" y="2749"/>
                      <a:pt x="1105" y="3479"/>
                      <a:pt x="1210" y="4209"/>
                    </a:cubicBezTo>
                    <a:cubicBezTo>
                      <a:pt x="1397" y="5523"/>
                      <a:pt x="1314" y="6837"/>
                      <a:pt x="918" y="8089"/>
                    </a:cubicBezTo>
                    <a:cubicBezTo>
                      <a:pt x="813" y="8423"/>
                      <a:pt x="688" y="8735"/>
                      <a:pt x="521" y="9048"/>
                    </a:cubicBezTo>
                    <a:cubicBezTo>
                      <a:pt x="438" y="9173"/>
                      <a:pt x="355" y="9340"/>
                      <a:pt x="313" y="9486"/>
                    </a:cubicBezTo>
                    <a:cubicBezTo>
                      <a:pt x="229" y="9674"/>
                      <a:pt x="125" y="9862"/>
                      <a:pt x="0" y="10008"/>
                    </a:cubicBezTo>
                    <a:cubicBezTo>
                      <a:pt x="0" y="10023"/>
                      <a:pt x="0" y="10037"/>
                      <a:pt x="7" y="10037"/>
                    </a:cubicBezTo>
                    <a:cubicBezTo>
                      <a:pt x="10" y="10037"/>
                      <a:pt x="15" y="10035"/>
                      <a:pt x="21" y="10029"/>
                    </a:cubicBezTo>
                    <a:lnTo>
                      <a:pt x="334" y="9695"/>
                    </a:lnTo>
                    <a:cubicBezTo>
                      <a:pt x="459" y="9591"/>
                      <a:pt x="563" y="9486"/>
                      <a:pt x="647" y="9361"/>
                    </a:cubicBezTo>
                    <a:cubicBezTo>
                      <a:pt x="813" y="9111"/>
                      <a:pt x="939" y="8840"/>
                      <a:pt x="1064" y="8569"/>
                    </a:cubicBezTo>
                    <a:cubicBezTo>
                      <a:pt x="1293" y="8005"/>
                      <a:pt x="1439" y="7401"/>
                      <a:pt x="1523" y="6775"/>
                    </a:cubicBezTo>
                    <a:cubicBezTo>
                      <a:pt x="1669" y="5377"/>
                      <a:pt x="1564" y="3980"/>
                      <a:pt x="1251" y="2603"/>
                    </a:cubicBezTo>
                    <a:cubicBezTo>
                      <a:pt x="1147" y="2186"/>
                      <a:pt x="1064" y="1790"/>
                      <a:pt x="959" y="1373"/>
                    </a:cubicBezTo>
                    <a:cubicBezTo>
                      <a:pt x="855" y="956"/>
                      <a:pt x="730" y="580"/>
                      <a:pt x="834" y="184"/>
                    </a:cubicBezTo>
                    <a:cubicBezTo>
                      <a:pt x="862" y="87"/>
                      <a:pt x="771" y="0"/>
                      <a:pt x="6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-512950" y="4153750"/>
                <a:ext cx="15437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6005" extrusionOk="0">
                    <a:moveTo>
                      <a:pt x="2554" y="1"/>
                    </a:moveTo>
                    <a:cubicBezTo>
                      <a:pt x="2377" y="1"/>
                      <a:pt x="2199" y="27"/>
                      <a:pt x="2024" y="81"/>
                    </a:cubicBezTo>
                    <a:cubicBezTo>
                      <a:pt x="772" y="477"/>
                      <a:pt x="42" y="1708"/>
                      <a:pt x="21" y="2980"/>
                    </a:cubicBezTo>
                    <a:cubicBezTo>
                      <a:pt x="0" y="4023"/>
                      <a:pt x="355" y="5024"/>
                      <a:pt x="730" y="6005"/>
                    </a:cubicBezTo>
                    <a:cubicBezTo>
                      <a:pt x="1002" y="5671"/>
                      <a:pt x="1377" y="5442"/>
                      <a:pt x="1794" y="5358"/>
                    </a:cubicBezTo>
                    <a:cubicBezTo>
                      <a:pt x="2211" y="5254"/>
                      <a:pt x="2629" y="5212"/>
                      <a:pt x="3046" y="5129"/>
                    </a:cubicBezTo>
                    <a:cubicBezTo>
                      <a:pt x="4089" y="4920"/>
                      <a:pt x="5027" y="4357"/>
                      <a:pt x="5715" y="3543"/>
                    </a:cubicBezTo>
                    <a:cubicBezTo>
                      <a:pt x="6049" y="3210"/>
                      <a:pt x="6174" y="2688"/>
                      <a:pt x="6049" y="2229"/>
                    </a:cubicBezTo>
                    <a:cubicBezTo>
                      <a:pt x="5930" y="1791"/>
                      <a:pt x="5581" y="1372"/>
                      <a:pt x="5114" y="1372"/>
                    </a:cubicBezTo>
                    <a:cubicBezTo>
                      <a:pt x="5092" y="1372"/>
                      <a:pt x="5070" y="1372"/>
                      <a:pt x="5048" y="1374"/>
                    </a:cubicBezTo>
                    <a:cubicBezTo>
                      <a:pt x="4839" y="1395"/>
                      <a:pt x="4631" y="1499"/>
                      <a:pt x="4422" y="1499"/>
                    </a:cubicBezTo>
                    <a:cubicBezTo>
                      <a:pt x="4214" y="1499"/>
                      <a:pt x="4235" y="1479"/>
                      <a:pt x="4214" y="1249"/>
                    </a:cubicBezTo>
                    <a:cubicBezTo>
                      <a:pt x="4151" y="936"/>
                      <a:pt x="4005" y="665"/>
                      <a:pt x="3755" y="457"/>
                    </a:cubicBezTo>
                    <a:cubicBezTo>
                      <a:pt x="3414" y="160"/>
                      <a:pt x="2988" y="1"/>
                      <a:pt x="2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-497825" y="4127800"/>
                <a:ext cx="183750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6872" extrusionOk="0">
                    <a:moveTo>
                      <a:pt x="6296" y="0"/>
                    </a:moveTo>
                    <a:cubicBezTo>
                      <a:pt x="6208" y="0"/>
                      <a:pt x="6118" y="11"/>
                      <a:pt x="6028" y="35"/>
                    </a:cubicBezTo>
                    <a:cubicBezTo>
                      <a:pt x="5361" y="201"/>
                      <a:pt x="4777" y="577"/>
                      <a:pt x="4360" y="1119"/>
                    </a:cubicBezTo>
                    <a:cubicBezTo>
                      <a:pt x="3880" y="1682"/>
                      <a:pt x="3588" y="2371"/>
                      <a:pt x="3150" y="2996"/>
                    </a:cubicBezTo>
                    <a:cubicBezTo>
                      <a:pt x="2712" y="3664"/>
                      <a:pt x="2170" y="4289"/>
                      <a:pt x="1565" y="4832"/>
                    </a:cubicBezTo>
                    <a:cubicBezTo>
                      <a:pt x="1231" y="5124"/>
                      <a:pt x="918" y="5416"/>
                      <a:pt x="626" y="5729"/>
                    </a:cubicBezTo>
                    <a:cubicBezTo>
                      <a:pt x="397" y="5979"/>
                      <a:pt x="0" y="6417"/>
                      <a:pt x="84" y="6813"/>
                    </a:cubicBezTo>
                    <a:cubicBezTo>
                      <a:pt x="96" y="6850"/>
                      <a:pt x="136" y="6872"/>
                      <a:pt x="176" y="6872"/>
                    </a:cubicBezTo>
                    <a:cubicBezTo>
                      <a:pt x="205" y="6872"/>
                      <a:pt x="233" y="6860"/>
                      <a:pt x="251" y="6834"/>
                    </a:cubicBezTo>
                    <a:cubicBezTo>
                      <a:pt x="397" y="6500"/>
                      <a:pt x="584" y="6188"/>
                      <a:pt x="814" y="5916"/>
                    </a:cubicBezTo>
                    <a:cubicBezTo>
                      <a:pt x="1064" y="5666"/>
                      <a:pt x="1314" y="5416"/>
                      <a:pt x="1565" y="5186"/>
                    </a:cubicBezTo>
                    <a:cubicBezTo>
                      <a:pt x="2128" y="4707"/>
                      <a:pt x="2628" y="4164"/>
                      <a:pt x="3066" y="3601"/>
                    </a:cubicBezTo>
                    <a:cubicBezTo>
                      <a:pt x="3880" y="2517"/>
                      <a:pt x="4339" y="1057"/>
                      <a:pt x="5632" y="452"/>
                    </a:cubicBezTo>
                    <a:cubicBezTo>
                      <a:pt x="5831" y="336"/>
                      <a:pt x="6057" y="272"/>
                      <a:pt x="6288" y="272"/>
                    </a:cubicBezTo>
                    <a:cubicBezTo>
                      <a:pt x="6347" y="272"/>
                      <a:pt x="6407" y="276"/>
                      <a:pt x="6466" y="285"/>
                    </a:cubicBezTo>
                    <a:cubicBezTo>
                      <a:pt x="6779" y="347"/>
                      <a:pt x="7029" y="577"/>
                      <a:pt x="7155" y="869"/>
                    </a:cubicBezTo>
                    <a:cubicBezTo>
                      <a:pt x="7175" y="896"/>
                      <a:pt x="7204" y="908"/>
                      <a:pt x="7232" y="908"/>
                    </a:cubicBezTo>
                    <a:cubicBezTo>
                      <a:pt x="7292" y="908"/>
                      <a:pt x="7350" y="856"/>
                      <a:pt x="7321" y="785"/>
                    </a:cubicBezTo>
                    <a:cubicBezTo>
                      <a:pt x="7199" y="312"/>
                      <a:pt x="6766" y="0"/>
                      <a:pt x="6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97775" y="4137825"/>
                <a:ext cx="160550" cy="319900"/>
              </a:xfrm>
              <a:custGeom>
                <a:avLst/>
                <a:gdLst/>
                <a:ahLst/>
                <a:cxnLst/>
                <a:rect l="l" t="t" r="r" b="b"/>
                <a:pathLst>
                  <a:path w="6422" h="12796" extrusionOk="0">
                    <a:moveTo>
                      <a:pt x="102" y="1"/>
                    </a:moveTo>
                    <a:cubicBezTo>
                      <a:pt x="37" y="1"/>
                      <a:pt x="1" y="98"/>
                      <a:pt x="72" y="134"/>
                    </a:cubicBezTo>
                    <a:cubicBezTo>
                      <a:pt x="823" y="635"/>
                      <a:pt x="1491" y="1198"/>
                      <a:pt x="2075" y="1865"/>
                    </a:cubicBezTo>
                    <a:cubicBezTo>
                      <a:pt x="2659" y="2554"/>
                      <a:pt x="3138" y="3304"/>
                      <a:pt x="3535" y="4118"/>
                    </a:cubicBezTo>
                    <a:cubicBezTo>
                      <a:pt x="3931" y="4911"/>
                      <a:pt x="4244" y="5766"/>
                      <a:pt x="4473" y="6642"/>
                    </a:cubicBezTo>
                    <a:cubicBezTo>
                      <a:pt x="4724" y="7580"/>
                      <a:pt x="4891" y="8540"/>
                      <a:pt x="5078" y="9499"/>
                    </a:cubicBezTo>
                    <a:cubicBezTo>
                      <a:pt x="5308" y="10605"/>
                      <a:pt x="5558" y="11793"/>
                      <a:pt x="6163" y="12753"/>
                    </a:cubicBezTo>
                    <a:cubicBezTo>
                      <a:pt x="6193" y="12783"/>
                      <a:pt x="6228" y="12796"/>
                      <a:pt x="6262" y="12796"/>
                    </a:cubicBezTo>
                    <a:cubicBezTo>
                      <a:pt x="6346" y="12796"/>
                      <a:pt x="6422" y="12717"/>
                      <a:pt x="6392" y="12628"/>
                    </a:cubicBezTo>
                    <a:cubicBezTo>
                      <a:pt x="5913" y="11689"/>
                      <a:pt x="5579" y="10709"/>
                      <a:pt x="5391" y="9687"/>
                    </a:cubicBezTo>
                    <a:cubicBezTo>
                      <a:pt x="5203" y="8686"/>
                      <a:pt x="5037" y="7705"/>
                      <a:pt x="4786" y="6725"/>
                    </a:cubicBezTo>
                    <a:cubicBezTo>
                      <a:pt x="4348" y="4973"/>
                      <a:pt x="3556" y="3325"/>
                      <a:pt x="2429" y="1907"/>
                    </a:cubicBezTo>
                    <a:cubicBezTo>
                      <a:pt x="1824" y="1114"/>
                      <a:pt x="1032" y="468"/>
                      <a:pt x="135" y="9"/>
                    </a:cubicBezTo>
                    <a:cubicBezTo>
                      <a:pt x="123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84625" y="3769250"/>
                <a:ext cx="412800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16512" h="15941" extrusionOk="0">
                    <a:moveTo>
                      <a:pt x="10897" y="1"/>
                    </a:moveTo>
                    <a:cubicBezTo>
                      <a:pt x="8943" y="1"/>
                      <a:pt x="7091" y="1024"/>
                      <a:pt x="5695" y="2363"/>
                    </a:cubicBezTo>
                    <a:cubicBezTo>
                      <a:pt x="4860" y="3197"/>
                      <a:pt x="4130" y="4136"/>
                      <a:pt x="3525" y="5137"/>
                    </a:cubicBezTo>
                    <a:cubicBezTo>
                      <a:pt x="2879" y="6138"/>
                      <a:pt x="2295" y="7181"/>
                      <a:pt x="1773" y="8265"/>
                    </a:cubicBezTo>
                    <a:cubicBezTo>
                      <a:pt x="772" y="10351"/>
                      <a:pt x="0" y="12687"/>
                      <a:pt x="397" y="15044"/>
                    </a:cubicBezTo>
                    <a:cubicBezTo>
                      <a:pt x="438" y="15315"/>
                      <a:pt x="501" y="15586"/>
                      <a:pt x="584" y="15857"/>
                    </a:cubicBezTo>
                    <a:cubicBezTo>
                      <a:pt x="609" y="15915"/>
                      <a:pt x="657" y="15941"/>
                      <a:pt x="705" y="15941"/>
                    </a:cubicBezTo>
                    <a:cubicBezTo>
                      <a:pt x="776" y="15941"/>
                      <a:pt x="847" y="15883"/>
                      <a:pt x="835" y="15795"/>
                    </a:cubicBezTo>
                    <a:lnTo>
                      <a:pt x="835" y="15795"/>
                    </a:lnTo>
                    <a:lnTo>
                      <a:pt x="835" y="15816"/>
                    </a:lnTo>
                    <a:cubicBezTo>
                      <a:pt x="209" y="13584"/>
                      <a:pt x="793" y="11248"/>
                      <a:pt x="1711" y="9183"/>
                    </a:cubicBezTo>
                    <a:cubicBezTo>
                      <a:pt x="2190" y="8119"/>
                      <a:pt x="2733" y="7097"/>
                      <a:pt x="3317" y="6096"/>
                    </a:cubicBezTo>
                    <a:cubicBezTo>
                      <a:pt x="3880" y="5116"/>
                      <a:pt x="4547" y="4177"/>
                      <a:pt x="5277" y="3301"/>
                    </a:cubicBezTo>
                    <a:cubicBezTo>
                      <a:pt x="6654" y="1737"/>
                      <a:pt x="8552" y="402"/>
                      <a:pt x="10700" y="319"/>
                    </a:cubicBezTo>
                    <a:cubicBezTo>
                      <a:pt x="10774" y="315"/>
                      <a:pt x="10848" y="314"/>
                      <a:pt x="10922" y="314"/>
                    </a:cubicBezTo>
                    <a:cubicBezTo>
                      <a:pt x="11807" y="314"/>
                      <a:pt x="12684" y="543"/>
                      <a:pt x="13454" y="986"/>
                    </a:cubicBezTo>
                    <a:cubicBezTo>
                      <a:pt x="13871" y="1215"/>
                      <a:pt x="14225" y="1507"/>
                      <a:pt x="14538" y="1862"/>
                    </a:cubicBezTo>
                    <a:cubicBezTo>
                      <a:pt x="14726" y="2050"/>
                      <a:pt x="14872" y="2279"/>
                      <a:pt x="14955" y="2509"/>
                    </a:cubicBezTo>
                    <a:cubicBezTo>
                      <a:pt x="15039" y="2738"/>
                      <a:pt x="15101" y="2988"/>
                      <a:pt x="15143" y="3239"/>
                    </a:cubicBezTo>
                    <a:cubicBezTo>
                      <a:pt x="15185" y="3489"/>
                      <a:pt x="15289" y="3760"/>
                      <a:pt x="15352" y="4031"/>
                    </a:cubicBezTo>
                    <a:cubicBezTo>
                      <a:pt x="15414" y="4302"/>
                      <a:pt x="15477" y="4594"/>
                      <a:pt x="15539" y="4886"/>
                    </a:cubicBezTo>
                    <a:cubicBezTo>
                      <a:pt x="15623" y="5470"/>
                      <a:pt x="15685" y="6054"/>
                      <a:pt x="15727" y="6638"/>
                    </a:cubicBezTo>
                    <a:cubicBezTo>
                      <a:pt x="15769" y="7806"/>
                      <a:pt x="15873" y="8974"/>
                      <a:pt x="16040" y="10122"/>
                    </a:cubicBezTo>
                    <a:cubicBezTo>
                      <a:pt x="16082" y="10414"/>
                      <a:pt x="16165" y="10706"/>
                      <a:pt x="16269" y="10977"/>
                    </a:cubicBezTo>
                    <a:cubicBezTo>
                      <a:pt x="16293" y="11025"/>
                      <a:pt x="16335" y="11045"/>
                      <a:pt x="16377" y="11045"/>
                    </a:cubicBezTo>
                    <a:cubicBezTo>
                      <a:pt x="16445" y="11045"/>
                      <a:pt x="16512" y="10992"/>
                      <a:pt x="16499" y="10914"/>
                    </a:cubicBezTo>
                    <a:cubicBezTo>
                      <a:pt x="16415" y="10309"/>
                      <a:pt x="16269" y="9704"/>
                      <a:pt x="16207" y="9100"/>
                    </a:cubicBezTo>
                    <a:cubicBezTo>
                      <a:pt x="16144" y="8474"/>
                      <a:pt x="16123" y="7890"/>
                      <a:pt x="16082" y="7285"/>
                    </a:cubicBezTo>
                    <a:cubicBezTo>
                      <a:pt x="16061" y="6075"/>
                      <a:pt x="15894" y="4866"/>
                      <a:pt x="15602" y="3698"/>
                    </a:cubicBezTo>
                    <a:cubicBezTo>
                      <a:pt x="15518" y="3426"/>
                      <a:pt x="15456" y="3155"/>
                      <a:pt x="15393" y="2884"/>
                    </a:cubicBezTo>
                    <a:cubicBezTo>
                      <a:pt x="15352" y="2634"/>
                      <a:pt x="15268" y="2383"/>
                      <a:pt x="15143" y="2154"/>
                    </a:cubicBezTo>
                    <a:cubicBezTo>
                      <a:pt x="14893" y="1737"/>
                      <a:pt x="14559" y="1361"/>
                      <a:pt x="14142" y="1069"/>
                    </a:cubicBezTo>
                    <a:cubicBezTo>
                      <a:pt x="13370" y="485"/>
                      <a:pt x="12411" y="110"/>
                      <a:pt x="11430" y="27"/>
                    </a:cubicBezTo>
                    <a:cubicBezTo>
                      <a:pt x="11252" y="9"/>
                      <a:pt x="11074" y="1"/>
                      <a:pt x="10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262150" y="4105825"/>
                <a:ext cx="14307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2114" extrusionOk="0">
                    <a:moveTo>
                      <a:pt x="2495" y="1"/>
                    </a:moveTo>
                    <a:cubicBezTo>
                      <a:pt x="1847" y="1"/>
                      <a:pt x="1216" y="246"/>
                      <a:pt x="742" y="705"/>
                    </a:cubicBezTo>
                    <a:cubicBezTo>
                      <a:pt x="346" y="1039"/>
                      <a:pt x="95" y="1498"/>
                      <a:pt x="12" y="1998"/>
                    </a:cubicBezTo>
                    <a:cubicBezTo>
                      <a:pt x="1" y="2077"/>
                      <a:pt x="57" y="2114"/>
                      <a:pt x="120" y="2114"/>
                    </a:cubicBezTo>
                    <a:cubicBezTo>
                      <a:pt x="174" y="2114"/>
                      <a:pt x="233" y="2088"/>
                      <a:pt x="262" y="2040"/>
                    </a:cubicBezTo>
                    <a:cubicBezTo>
                      <a:pt x="387" y="1644"/>
                      <a:pt x="596" y="1289"/>
                      <a:pt x="867" y="997"/>
                    </a:cubicBezTo>
                    <a:cubicBezTo>
                      <a:pt x="1159" y="705"/>
                      <a:pt x="1514" y="476"/>
                      <a:pt x="1910" y="371"/>
                    </a:cubicBezTo>
                    <a:cubicBezTo>
                      <a:pt x="2104" y="313"/>
                      <a:pt x="2301" y="287"/>
                      <a:pt x="2498" y="287"/>
                    </a:cubicBezTo>
                    <a:cubicBezTo>
                      <a:pt x="3146" y="287"/>
                      <a:pt x="3795" y="563"/>
                      <a:pt x="4371" y="851"/>
                    </a:cubicBezTo>
                    <a:cubicBezTo>
                      <a:pt x="4580" y="955"/>
                      <a:pt x="4809" y="1080"/>
                      <a:pt x="5018" y="1206"/>
                    </a:cubicBezTo>
                    <a:lnTo>
                      <a:pt x="5331" y="1393"/>
                    </a:lnTo>
                    <a:cubicBezTo>
                      <a:pt x="5435" y="1456"/>
                      <a:pt x="5539" y="1477"/>
                      <a:pt x="5664" y="1518"/>
                    </a:cubicBezTo>
                    <a:cubicBezTo>
                      <a:pt x="5668" y="1522"/>
                      <a:pt x="5673" y="1524"/>
                      <a:pt x="5677" y="1524"/>
                    </a:cubicBezTo>
                    <a:cubicBezTo>
                      <a:pt x="5698" y="1524"/>
                      <a:pt x="5723" y="1490"/>
                      <a:pt x="5706" y="1456"/>
                    </a:cubicBezTo>
                    <a:cubicBezTo>
                      <a:pt x="5643" y="1393"/>
                      <a:pt x="5581" y="1310"/>
                      <a:pt x="5518" y="1247"/>
                    </a:cubicBezTo>
                    <a:cubicBezTo>
                      <a:pt x="5414" y="1185"/>
                      <a:pt x="5310" y="1101"/>
                      <a:pt x="5205" y="1039"/>
                    </a:cubicBezTo>
                    <a:cubicBezTo>
                      <a:pt x="4997" y="914"/>
                      <a:pt x="4767" y="788"/>
                      <a:pt x="4559" y="663"/>
                    </a:cubicBezTo>
                    <a:cubicBezTo>
                      <a:pt x="4121" y="413"/>
                      <a:pt x="3662" y="225"/>
                      <a:pt x="3203" y="100"/>
                    </a:cubicBezTo>
                    <a:cubicBezTo>
                      <a:pt x="2969" y="33"/>
                      <a:pt x="2731" y="1"/>
                      <a:pt x="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-355475" y="4154925"/>
                <a:ext cx="247200" cy="230825"/>
              </a:xfrm>
              <a:custGeom>
                <a:avLst/>
                <a:gdLst/>
                <a:ahLst/>
                <a:cxnLst/>
                <a:rect l="l" t="t" r="r" b="b"/>
                <a:pathLst>
                  <a:path w="9888" h="9233" extrusionOk="0">
                    <a:moveTo>
                      <a:pt x="4272" y="0"/>
                    </a:moveTo>
                    <a:cubicBezTo>
                      <a:pt x="2355" y="0"/>
                      <a:pt x="289" y="781"/>
                      <a:pt x="126" y="2412"/>
                    </a:cubicBezTo>
                    <a:cubicBezTo>
                      <a:pt x="0" y="3705"/>
                      <a:pt x="146" y="5019"/>
                      <a:pt x="564" y="6250"/>
                    </a:cubicBezTo>
                    <a:cubicBezTo>
                      <a:pt x="877" y="7230"/>
                      <a:pt x="1377" y="8210"/>
                      <a:pt x="1252" y="9232"/>
                    </a:cubicBezTo>
                    <a:cubicBezTo>
                      <a:pt x="1961" y="8377"/>
                      <a:pt x="2775" y="7626"/>
                      <a:pt x="3692" y="7042"/>
                    </a:cubicBezTo>
                    <a:cubicBezTo>
                      <a:pt x="5257" y="6020"/>
                      <a:pt x="9887" y="2766"/>
                      <a:pt x="6904" y="660"/>
                    </a:cubicBezTo>
                    <a:cubicBezTo>
                      <a:pt x="6279" y="224"/>
                      <a:pt x="5297" y="0"/>
                      <a:pt x="42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-321275" y="4156700"/>
                <a:ext cx="1090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8737" extrusionOk="0">
                    <a:moveTo>
                      <a:pt x="4302" y="1"/>
                    </a:moveTo>
                    <a:cubicBezTo>
                      <a:pt x="4296" y="1"/>
                      <a:pt x="4291" y="2"/>
                      <a:pt x="4285" y="5"/>
                    </a:cubicBezTo>
                    <a:cubicBezTo>
                      <a:pt x="3179" y="505"/>
                      <a:pt x="2387" y="1590"/>
                      <a:pt x="1845" y="2633"/>
                    </a:cubicBezTo>
                    <a:cubicBezTo>
                      <a:pt x="1573" y="3175"/>
                      <a:pt x="1344" y="3759"/>
                      <a:pt x="1177" y="4343"/>
                    </a:cubicBezTo>
                    <a:cubicBezTo>
                      <a:pt x="989" y="4990"/>
                      <a:pt x="885" y="5636"/>
                      <a:pt x="760" y="6283"/>
                    </a:cubicBezTo>
                    <a:cubicBezTo>
                      <a:pt x="635" y="7096"/>
                      <a:pt x="385" y="7889"/>
                      <a:pt x="30" y="8619"/>
                    </a:cubicBezTo>
                    <a:cubicBezTo>
                      <a:pt x="0" y="8678"/>
                      <a:pt x="54" y="8737"/>
                      <a:pt x="111" y="8737"/>
                    </a:cubicBezTo>
                    <a:cubicBezTo>
                      <a:pt x="134" y="8737"/>
                      <a:pt x="158" y="8727"/>
                      <a:pt x="176" y="8702"/>
                    </a:cubicBezTo>
                    <a:cubicBezTo>
                      <a:pt x="885" y="7555"/>
                      <a:pt x="927" y="6095"/>
                      <a:pt x="1261" y="4802"/>
                    </a:cubicBezTo>
                    <a:cubicBezTo>
                      <a:pt x="1532" y="3592"/>
                      <a:pt x="2053" y="2445"/>
                      <a:pt x="2804" y="1465"/>
                    </a:cubicBezTo>
                    <a:cubicBezTo>
                      <a:pt x="3242" y="923"/>
                      <a:pt x="3763" y="464"/>
                      <a:pt x="4327" y="88"/>
                    </a:cubicBezTo>
                    <a:cubicBezTo>
                      <a:pt x="4363" y="52"/>
                      <a:pt x="4336" y="1"/>
                      <a:pt x="43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-216625" y="4134900"/>
                <a:ext cx="973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1444" extrusionOk="0">
                    <a:moveTo>
                      <a:pt x="2268" y="1"/>
                    </a:moveTo>
                    <a:cubicBezTo>
                      <a:pt x="1851" y="1"/>
                      <a:pt x="1434" y="105"/>
                      <a:pt x="1058" y="314"/>
                    </a:cubicBezTo>
                    <a:cubicBezTo>
                      <a:pt x="871" y="397"/>
                      <a:pt x="683" y="501"/>
                      <a:pt x="495" y="627"/>
                    </a:cubicBezTo>
                    <a:cubicBezTo>
                      <a:pt x="391" y="668"/>
                      <a:pt x="307" y="731"/>
                      <a:pt x="203" y="793"/>
                    </a:cubicBezTo>
                    <a:cubicBezTo>
                      <a:pt x="141" y="856"/>
                      <a:pt x="78" y="919"/>
                      <a:pt x="15" y="1002"/>
                    </a:cubicBezTo>
                    <a:cubicBezTo>
                      <a:pt x="1" y="1017"/>
                      <a:pt x="7" y="1032"/>
                      <a:pt x="19" y="1032"/>
                    </a:cubicBezTo>
                    <a:cubicBezTo>
                      <a:pt x="24" y="1032"/>
                      <a:pt x="30" y="1029"/>
                      <a:pt x="36" y="1023"/>
                    </a:cubicBezTo>
                    <a:cubicBezTo>
                      <a:pt x="120" y="1002"/>
                      <a:pt x="203" y="960"/>
                      <a:pt x="287" y="939"/>
                    </a:cubicBezTo>
                    <a:cubicBezTo>
                      <a:pt x="370" y="877"/>
                      <a:pt x="454" y="835"/>
                      <a:pt x="537" y="793"/>
                    </a:cubicBezTo>
                    <a:cubicBezTo>
                      <a:pt x="683" y="689"/>
                      <a:pt x="850" y="606"/>
                      <a:pt x="1017" y="522"/>
                    </a:cubicBezTo>
                    <a:cubicBezTo>
                      <a:pt x="1371" y="335"/>
                      <a:pt x="1747" y="230"/>
                      <a:pt x="2143" y="189"/>
                    </a:cubicBezTo>
                    <a:cubicBezTo>
                      <a:pt x="2498" y="189"/>
                      <a:pt x="2852" y="293"/>
                      <a:pt x="3144" y="522"/>
                    </a:cubicBezTo>
                    <a:cubicBezTo>
                      <a:pt x="3415" y="752"/>
                      <a:pt x="3624" y="1065"/>
                      <a:pt x="3728" y="1398"/>
                    </a:cubicBezTo>
                    <a:cubicBezTo>
                      <a:pt x="3744" y="1430"/>
                      <a:pt x="3772" y="1444"/>
                      <a:pt x="3801" y="1444"/>
                    </a:cubicBezTo>
                    <a:cubicBezTo>
                      <a:pt x="3847" y="1444"/>
                      <a:pt x="3895" y="1408"/>
                      <a:pt x="3895" y="1357"/>
                    </a:cubicBezTo>
                    <a:cubicBezTo>
                      <a:pt x="3791" y="585"/>
                      <a:pt x="2998" y="1"/>
                      <a:pt x="2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-122200" y="3992825"/>
                <a:ext cx="306600" cy="177025"/>
              </a:xfrm>
              <a:custGeom>
                <a:avLst/>
                <a:gdLst/>
                <a:ahLst/>
                <a:cxnLst/>
                <a:rect l="l" t="t" r="r" b="b"/>
                <a:pathLst>
                  <a:path w="12264" h="7081" extrusionOk="0">
                    <a:moveTo>
                      <a:pt x="12153" y="11"/>
                    </a:moveTo>
                    <a:lnTo>
                      <a:pt x="12152" y="12"/>
                    </a:lnTo>
                    <a:lnTo>
                      <a:pt x="12152" y="12"/>
                    </a:lnTo>
                    <a:cubicBezTo>
                      <a:pt x="12152" y="11"/>
                      <a:pt x="12152" y="11"/>
                      <a:pt x="12153" y="11"/>
                    </a:cubicBezTo>
                    <a:lnTo>
                      <a:pt x="12153" y="11"/>
                    </a:lnTo>
                    <a:cubicBezTo>
                      <a:pt x="12153" y="11"/>
                      <a:pt x="12153" y="11"/>
                      <a:pt x="12153" y="11"/>
                    </a:cubicBezTo>
                    <a:close/>
                    <a:moveTo>
                      <a:pt x="12152" y="12"/>
                    </a:moveTo>
                    <a:cubicBezTo>
                      <a:pt x="12145" y="16"/>
                      <a:pt x="12138" y="23"/>
                      <a:pt x="12132" y="31"/>
                    </a:cubicBezTo>
                    <a:lnTo>
                      <a:pt x="12152" y="12"/>
                    </a:lnTo>
                    <a:close/>
                    <a:moveTo>
                      <a:pt x="12190" y="1"/>
                    </a:moveTo>
                    <a:cubicBezTo>
                      <a:pt x="12177" y="1"/>
                      <a:pt x="12164" y="4"/>
                      <a:pt x="12153" y="11"/>
                    </a:cubicBezTo>
                    <a:lnTo>
                      <a:pt x="12153" y="11"/>
                    </a:lnTo>
                    <a:cubicBezTo>
                      <a:pt x="11652" y="762"/>
                      <a:pt x="10964" y="1366"/>
                      <a:pt x="10171" y="1804"/>
                    </a:cubicBezTo>
                    <a:cubicBezTo>
                      <a:pt x="9358" y="2222"/>
                      <a:pt x="8482" y="2514"/>
                      <a:pt x="7564" y="2680"/>
                    </a:cubicBezTo>
                    <a:cubicBezTo>
                      <a:pt x="6521" y="2910"/>
                      <a:pt x="5478" y="3056"/>
                      <a:pt x="4436" y="3348"/>
                    </a:cubicBezTo>
                    <a:cubicBezTo>
                      <a:pt x="3497" y="3598"/>
                      <a:pt x="2579" y="4036"/>
                      <a:pt x="1787" y="4620"/>
                    </a:cubicBezTo>
                    <a:cubicBezTo>
                      <a:pt x="1390" y="4912"/>
                      <a:pt x="1057" y="5246"/>
                      <a:pt x="744" y="5621"/>
                    </a:cubicBezTo>
                    <a:cubicBezTo>
                      <a:pt x="410" y="5997"/>
                      <a:pt x="160" y="6456"/>
                      <a:pt x="14" y="6935"/>
                    </a:cubicBezTo>
                    <a:cubicBezTo>
                      <a:pt x="0" y="7017"/>
                      <a:pt x="75" y="7081"/>
                      <a:pt x="152" y="7081"/>
                    </a:cubicBezTo>
                    <a:cubicBezTo>
                      <a:pt x="193" y="7081"/>
                      <a:pt x="235" y="7062"/>
                      <a:pt x="264" y="7019"/>
                    </a:cubicBezTo>
                    <a:cubicBezTo>
                      <a:pt x="389" y="6831"/>
                      <a:pt x="473" y="6622"/>
                      <a:pt x="577" y="6414"/>
                    </a:cubicBezTo>
                    <a:cubicBezTo>
                      <a:pt x="681" y="6226"/>
                      <a:pt x="806" y="6038"/>
                      <a:pt x="952" y="5872"/>
                    </a:cubicBezTo>
                    <a:cubicBezTo>
                      <a:pt x="1223" y="5517"/>
                      <a:pt x="1515" y="5225"/>
                      <a:pt x="1870" y="4954"/>
                    </a:cubicBezTo>
                    <a:cubicBezTo>
                      <a:pt x="2663" y="4349"/>
                      <a:pt x="3560" y="3911"/>
                      <a:pt x="4519" y="3640"/>
                    </a:cubicBezTo>
                    <a:cubicBezTo>
                      <a:pt x="6417" y="3098"/>
                      <a:pt x="8440" y="2993"/>
                      <a:pt x="10213" y="2076"/>
                    </a:cubicBezTo>
                    <a:cubicBezTo>
                      <a:pt x="11047" y="1637"/>
                      <a:pt x="11903" y="991"/>
                      <a:pt x="12236" y="73"/>
                    </a:cubicBezTo>
                    <a:cubicBezTo>
                      <a:pt x="12263" y="32"/>
                      <a:pt x="12229" y="1"/>
                      <a:pt x="12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244025" y="4069550"/>
                <a:ext cx="40727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6291" h="3581" extrusionOk="0">
                    <a:moveTo>
                      <a:pt x="8576" y="1"/>
                    </a:moveTo>
                    <a:cubicBezTo>
                      <a:pt x="6510" y="1"/>
                      <a:pt x="4366" y="200"/>
                      <a:pt x="2510" y="1176"/>
                    </a:cubicBezTo>
                    <a:cubicBezTo>
                      <a:pt x="2009" y="1426"/>
                      <a:pt x="1550" y="1739"/>
                      <a:pt x="1112" y="2114"/>
                    </a:cubicBezTo>
                    <a:cubicBezTo>
                      <a:pt x="904" y="2302"/>
                      <a:pt x="695" y="2490"/>
                      <a:pt x="507" y="2719"/>
                    </a:cubicBezTo>
                    <a:cubicBezTo>
                      <a:pt x="320" y="2928"/>
                      <a:pt x="174" y="3157"/>
                      <a:pt x="49" y="3407"/>
                    </a:cubicBezTo>
                    <a:cubicBezTo>
                      <a:pt x="0" y="3488"/>
                      <a:pt x="76" y="3581"/>
                      <a:pt x="152" y="3581"/>
                    </a:cubicBezTo>
                    <a:cubicBezTo>
                      <a:pt x="174" y="3581"/>
                      <a:pt x="196" y="3573"/>
                      <a:pt x="215" y="3553"/>
                    </a:cubicBezTo>
                    <a:cubicBezTo>
                      <a:pt x="820" y="2782"/>
                      <a:pt x="1550" y="2135"/>
                      <a:pt x="2405" y="1614"/>
                    </a:cubicBezTo>
                    <a:cubicBezTo>
                      <a:pt x="3302" y="1113"/>
                      <a:pt x="4262" y="759"/>
                      <a:pt x="5284" y="571"/>
                    </a:cubicBezTo>
                    <a:cubicBezTo>
                      <a:pt x="6354" y="402"/>
                      <a:pt x="7441" y="317"/>
                      <a:pt x="8544" y="317"/>
                    </a:cubicBezTo>
                    <a:cubicBezTo>
                      <a:pt x="8667" y="317"/>
                      <a:pt x="8790" y="318"/>
                      <a:pt x="8913" y="321"/>
                    </a:cubicBezTo>
                    <a:cubicBezTo>
                      <a:pt x="9333" y="313"/>
                      <a:pt x="9753" y="308"/>
                      <a:pt x="10174" y="308"/>
                    </a:cubicBezTo>
                    <a:cubicBezTo>
                      <a:pt x="10903" y="308"/>
                      <a:pt x="11635" y="323"/>
                      <a:pt x="12375" y="362"/>
                    </a:cubicBezTo>
                    <a:cubicBezTo>
                      <a:pt x="13648" y="446"/>
                      <a:pt x="14920" y="696"/>
                      <a:pt x="16151" y="1113"/>
                    </a:cubicBezTo>
                    <a:cubicBezTo>
                      <a:pt x="16159" y="1115"/>
                      <a:pt x="16166" y="1115"/>
                      <a:pt x="16173" y="1115"/>
                    </a:cubicBezTo>
                    <a:cubicBezTo>
                      <a:pt x="16261" y="1115"/>
                      <a:pt x="16290" y="1004"/>
                      <a:pt x="16213" y="946"/>
                    </a:cubicBezTo>
                    <a:cubicBezTo>
                      <a:pt x="15149" y="467"/>
                      <a:pt x="14023" y="195"/>
                      <a:pt x="12855" y="112"/>
                    </a:cubicBezTo>
                    <a:cubicBezTo>
                      <a:pt x="11666" y="8"/>
                      <a:pt x="10477" y="29"/>
                      <a:pt x="9268" y="8"/>
                    </a:cubicBezTo>
                    <a:cubicBezTo>
                      <a:pt x="9038" y="3"/>
                      <a:pt x="8808" y="1"/>
                      <a:pt x="8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-111300" y="3669175"/>
                <a:ext cx="18030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7212" h="3780" extrusionOk="0">
                    <a:moveTo>
                      <a:pt x="4182" y="0"/>
                    </a:moveTo>
                    <a:cubicBezTo>
                      <a:pt x="3918" y="0"/>
                      <a:pt x="3653" y="36"/>
                      <a:pt x="3395" y="108"/>
                    </a:cubicBezTo>
                    <a:cubicBezTo>
                      <a:pt x="2686" y="338"/>
                      <a:pt x="2102" y="776"/>
                      <a:pt x="1663" y="1360"/>
                    </a:cubicBezTo>
                    <a:cubicBezTo>
                      <a:pt x="1392" y="1714"/>
                      <a:pt x="1142" y="2090"/>
                      <a:pt x="892" y="2444"/>
                    </a:cubicBezTo>
                    <a:lnTo>
                      <a:pt x="433" y="3070"/>
                    </a:lnTo>
                    <a:cubicBezTo>
                      <a:pt x="287" y="3279"/>
                      <a:pt x="183" y="3508"/>
                      <a:pt x="16" y="3717"/>
                    </a:cubicBezTo>
                    <a:cubicBezTo>
                      <a:pt x="1" y="3746"/>
                      <a:pt x="28" y="3776"/>
                      <a:pt x="60" y="3776"/>
                    </a:cubicBezTo>
                    <a:cubicBezTo>
                      <a:pt x="69" y="3776"/>
                      <a:pt x="78" y="3773"/>
                      <a:pt x="87" y="3768"/>
                    </a:cubicBezTo>
                    <a:lnTo>
                      <a:pt x="87" y="3768"/>
                    </a:lnTo>
                    <a:cubicBezTo>
                      <a:pt x="84" y="3772"/>
                      <a:pt x="81" y="3776"/>
                      <a:pt x="78" y="3779"/>
                    </a:cubicBezTo>
                    <a:lnTo>
                      <a:pt x="99" y="3758"/>
                    </a:lnTo>
                    <a:lnTo>
                      <a:pt x="99" y="3758"/>
                    </a:lnTo>
                    <a:cubicBezTo>
                      <a:pt x="95" y="3762"/>
                      <a:pt x="91" y="3766"/>
                      <a:pt x="87" y="3768"/>
                    </a:cubicBezTo>
                    <a:lnTo>
                      <a:pt x="87" y="3768"/>
                    </a:lnTo>
                    <a:cubicBezTo>
                      <a:pt x="210" y="3607"/>
                      <a:pt x="352" y="3484"/>
                      <a:pt x="454" y="3341"/>
                    </a:cubicBezTo>
                    <a:cubicBezTo>
                      <a:pt x="579" y="3195"/>
                      <a:pt x="704" y="3028"/>
                      <a:pt x="829" y="2862"/>
                    </a:cubicBezTo>
                    <a:cubicBezTo>
                      <a:pt x="1059" y="2549"/>
                      <a:pt x="1288" y="2215"/>
                      <a:pt x="1538" y="1902"/>
                    </a:cubicBezTo>
                    <a:cubicBezTo>
                      <a:pt x="1956" y="1339"/>
                      <a:pt x="2414" y="755"/>
                      <a:pt x="3082" y="484"/>
                    </a:cubicBezTo>
                    <a:cubicBezTo>
                      <a:pt x="3424" y="336"/>
                      <a:pt x="3783" y="266"/>
                      <a:pt x="4138" y="266"/>
                    </a:cubicBezTo>
                    <a:cubicBezTo>
                      <a:pt x="5036" y="266"/>
                      <a:pt x="5905" y="719"/>
                      <a:pt x="6398" y="1527"/>
                    </a:cubicBezTo>
                    <a:cubicBezTo>
                      <a:pt x="6586" y="1819"/>
                      <a:pt x="6711" y="2152"/>
                      <a:pt x="6774" y="2486"/>
                    </a:cubicBezTo>
                    <a:cubicBezTo>
                      <a:pt x="6815" y="2653"/>
                      <a:pt x="6836" y="2820"/>
                      <a:pt x="6836" y="3008"/>
                    </a:cubicBezTo>
                    <a:cubicBezTo>
                      <a:pt x="6815" y="3174"/>
                      <a:pt x="6815" y="3341"/>
                      <a:pt x="6857" y="3508"/>
                    </a:cubicBezTo>
                    <a:cubicBezTo>
                      <a:pt x="6868" y="3553"/>
                      <a:pt x="6903" y="3574"/>
                      <a:pt x="6940" y="3574"/>
                    </a:cubicBezTo>
                    <a:cubicBezTo>
                      <a:pt x="6972" y="3574"/>
                      <a:pt x="7005" y="3558"/>
                      <a:pt x="7024" y="3529"/>
                    </a:cubicBezTo>
                    <a:cubicBezTo>
                      <a:pt x="7212" y="3279"/>
                      <a:pt x="7149" y="2862"/>
                      <a:pt x="7107" y="2570"/>
                    </a:cubicBezTo>
                    <a:cubicBezTo>
                      <a:pt x="7045" y="2236"/>
                      <a:pt x="6961" y="1923"/>
                      <a:pt x="6815" y="1631"/>
                    </a:cubicBezTo>
                    <a:cubicBezTo>
                      <a:pt x="6523" y="1026"/>
                      <a:pt x="6023" y="526"/>
                      <a:pt x="5397" y="254"/>
                    </a:cubicBezTo>
                    <a:cubicBezTo>
                      <a:pt x="5014" y="88"/>
                      <a:pt x="4599" y="0"/>
                      <a:pt x="4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-390650" y="3865550"/>
                <a:ext cx="30217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12087" h="2623" extrusionOk="0">
                    <a:moveTo>
                      <a:pt x="2430" y="1"/>
                    </a:moveTo>
                    <a:cubicBezTo>
                      <a:pt x="2327" y="1"/>
                      <a:pt x="2222" y="5"/>
                      <a:pt x="2117" y="12"/>
                    </a:cubicBezTo>
                    <a:cubicBezTo>
                      <a:pt x="1366" y="75"/>
                      <a:pt x="511" y="367"/>
                      <a:pt x="31" y="993"/>
                    </a:cubicBezTo>
                    <a:cubicBezTo>
                      <a:pt x="1" y="1038"/>
                      <a:pt x="47" y="1072"/>
                      <a:pt x="90" y="1072"/>
                    </a:cubicBezTo>
                    <a:cubicBezTo>
                      <a:pt x="107" y="1072"/>
                      <a:pt x="124" y="1067"/>
                      <a:pt x="135" y="1055"/>
                    </a:cubicBezTo>
                    <a:cubicBezTo>
                      <a:pt x="677" y="576"/>
                      <a:pt x="1387" y="284"/>
                      <a:pt x="2117" y="242"/>
                    </a:cubicBezTo>
                    <a:cubicBezTo>
                      <a:pt x="2205" y="237"/>
                      <a:pt x="2294" y="235"/>
                      <a:pt x="2382" y="235"/>
                    </a:cubicBezTo>
                    <a:cubicBezTo>
                      <a:pt x="3085" y="235"/>
                      <a:pt x="3781" y="381"/>
                      <a:pt x="4411" y="659"/>
                    </a:cubicBezTo>
                    <a:cubicBezTo>
                      <a:pt x="6017" y="1264"/>
                      <a:pt x="7435" y="2348"/>
                      <a:pt x="9167" y="2578"/>
                    </a:cubicBezTo>
                    <a:cubicBezTo>
                      <a:pt x="9389" y="2607"/>
                      <a:pt x="9607" y="2622"/>
                      <a:pt x="9823" y="2622"/>
                    </a:cubicBezTo>
                    <a:cubicBezTo>
                      <a:pt x="10072" y="2622"/>
                      <a:pt x="10318" y="2602"/>
                      <a:pt x="10564" y="2557"/>
                    </a:cubicBezTo>
                    <a:cubicBezTo>
                      <a:pt x="10814" y="2515"/>
                      <a:pt x="11065" y="2474"/>
                      <a:pt x="11294" y="2432"/>
                    </a:cubicBezTo>
                    <a:cubicBezTo>
                      <a:pt x="11544" y="2411"/>
                      <a:pt x="11795" y="2348"/>
                      <a:pt x="12024" y="2265"/>
                    </a:cubicBezTo>
                    <a:cubicBezTo>
                      <a:pt x="12087" y="2223"/>
                      <a:pt x="12066" y="2161"/>
                      <a:pt x="12003" y="2140"/>
                    </a:cubicBezTo>
                    <a:cubicBezTo>
                      <a:pt x="11937" y="2125"/>
                      <a:pt x="11868" y="2118"/>
                      <a:pt x="11798" y="2118"/>
                    </a:cubicBezTo>
                    <a:cubicBezTo>
                      <a:pt x="11670" y="2118"/>
                      <a:pt x="11540" y="2141"/>
                      <a:pt x="11419" y="2182"/>
                    </a:cubicBezTo>
                    <a:cubicBezTo>
                      <a:pt x="11169" y="2223"/>
                      <a:pt x="10939" y="2265"/>
                      <a:pt x="10689" y="2307"/>
                    </a:cubicBezTo>
                    <a:cubicBezTo>
                      <a:pt x="10397" y="2362"/>
                      <a:pt x="10096" y="2390"/>
                      <a:pt x="9798" y="2390"/>
                    </a:cubicBezTo>
                    <a:cubicBezTo>
                      <a:pt x="9649" y="2390"/>
                      <a:pt x="9500" y="2383"/>
                      <a:pt x="9354" y="2369"/>
                    </a:cubicBezTo>
                    <a:cubicBezTo>
                      <a:pt x="8457" y="2244"/>
                      <a:pt x="7581" y="1952"/>
                      <a:pt x="6768" y="1514"/>
                    </a:cubicBezTo>
                    <a:cubicBezTo>
                      <a:pt x="5399" y="849"/>
                      <a:pt x="3993" y="1"/>
                      <a:pt x="2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86" name="Google Shape;2286;p29"/>
          <p:cNvGrpSpPr/>
          <p:nvPr/>
        </p:nvGrpSpPr>
        <p:grpSpPr>
          <a:xfrm>
            <a:off x="8191348" y="1286525"/>
            <a:ext cx="1312334" cy="3322151"/>
            <a:chOff x="-221497" y="1179358"/>
            <a:chExt cx="1179732" cy="2866889"/>
          </a:xfrm>
        </p:grpSpPr>
        <p:grpSp>
          <p:nvGrpSpPr>
            <p:cNvPr id="2287" name="Google Shape;2287;p29"/>
            <p:cNvGrpSpPr/>
            <p:nvPr/>
          </p:nvGrpSpPr>
          <p:grpSpPr>
            <a:xfrm>
              <a:off x="-221497" y="1179358"/>
              <a:ext cx="1179732" cy="2866889"/>
              <a:chOff x="-221497" y="1179358"/>
              <a:chExt cx="1179732" cy="2866889"/>
            </a:xfrm>
          </p:grpSpPr>
          <p:grpSp>
            <p:nvGrpSpPr>
              <p:cNvPr id="2288" name="Google Shape;2288;p29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2289" name="Google Shape;2289;p29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29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29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29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29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29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29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29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97" name="Google Shape;2297;p29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29"/>
            <p:cNvGrpSpPr/>
            <p:nvPr/>
          </p:nvGrpSpPr>
          <p:grpSpPr>
            <a:xfrm>
              <a:off x="-93016" y="3230957"/>
              <a:ext cx="501676" cy="471172"/>
              <a:chOff x="-93016" y="3230957"/>
              <a:chExt cx="501676" cy="471172"/>
            </a:xfrm>
          </p:grpSpPr>
          <p:sp>
            <p:nvSpPr>
              <p:cNvPr id="2299" name="Google Shape;2299;p29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3" name="Google Shape;2303;p29"/>
            <p:cNvGrpSpPr/>
            <p:nvPr/>
          </p:nvGrpSpPr>
          <p:grpSpPr>
            <a:xfrm>
              <a:off x="-84300" y="2373940"/>
              <a:ext cx="506786" cy="503866"/>
              <a:chOff x="-84300" y="1516940"/>
              <a:chExt cx="506786" cy="503866"/>
            </a:xfrm>
          </p:grpSpPr>
          <p:sp>
            <p:nvSpPr>
              <p:cNvPr id="2304" name="Google Shape;2304;p29"/>
              <p:cNvSpPr/>
              <p:nvPr/>
            </p:nvSpPr>
            <p:spPr>
              <a:xfrm>
                <a:off x="46397" y="1548872"/>
                <a:ext cx="74797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1990" y="12561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9"/>
              <p:cNvSpPr/>
              <p:nvPr/>
            </p:nvSpPr>
            <p:spPr>
              <a:xfrm>
                <a:off x="121156" y="1548872"/>
                <a:ext cx="203315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5411" y="1256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9"/>
              <p:cNvSpPr/>
              <p:nvPr/>
            </p:nvSpPr>
            <p:spPr>
              <a:xfrm>
                <a:off x="194488" y="1633098"/>
                <a:ext cx="61723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0320" extrusionOk="0">
                    <a:moveTo>
                      <a:pt x="0" y="0"/>
                    </a:moveTo>
                    <a:lnTo>
                      <a:pt x="0" y="10319"/>
                    </a:lnTo>
                    <a:lnTo>
                      <a:pt x="1643" y="1031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9"/>
              <p:cNvSpPr/>
              <p:nvPr/>
            </p:nvSpPr>
            <p:spPr>
              <a:xfrm>
                <a:off x="256174" y="1633098"/>
                <a:ext cx="166311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10320" extrusionOk="0">
                    <a:moveTo>
                      <a:pt x="1" y="0"/>
                    </a:moveTo>
                    <a:lnTo>
                      <a:pt x="1" y="10319"/>
                    </a:lnTo>
                    <a:lnTo>
                      <a:pt x="4426" y="10319"/>
                    </a:lnTo>
                    <a:lnTo>
                      <a:pt x="4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08" name="Google Shape;2308;p29"/>
              <p:cNvGrpSpPr/>
              <p:nvPr/>
            </p:nvGrpSpPr>
            <p:grpSpPr>
              <a:xfrm>
                <a:off x="-84300" y="1516940"/>
                <a:ext cx="130702" cy="503866"/>
                <a:chOff x="-84300" y="1516940"/>
                <a:chExt cx="130702" cy="503866"/>
              </a:xfrm>
            </p:grpSpPr>
            <p:sp>
              <p:nvSpPr>
                <p:cNvPr id="2309" name="Google Shape;2309;p29"/>
                <p:cNvSpPr/>
                <p:nvPr/>
              </p:nvSpPr>
              <p:spPr>
                <a:xfrm>
                  <a:off x="-84300" y="1516940"/>
                  <a:ext cx="7990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29"/>
                <p:cNvSpPr/>
                <p:nvPr/>
              </p:nvSpPr>
              <p:spPr>
                <a:xfrm>
                  <a:off x="-5625" y="1516950"/>
                  <a:ext cx="5202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1" name="Google Shape;2311;p29"/>
            <p:cNvGrpSpPr/>
            <p:nvPr/>
          </p:nvGrpSpPr>
          <p:grpSpPr>
            <a:xfrm>
              <a:off x="-93016" y="1549632"/>
              <a:ext cx="501676" cy="471172"/>
              <a:chOff x="-93016" y="3230957"/>
              <a:chExt cx="501676" cy="471172"/>
            </a:xfrm>
          </p:grpSpPr>
          <p:sp>
            <p:nvSpPr>
              <p:cNvPr id="2312" name="Google Shape;2312;p29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9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9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9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6" name="Google Shape;2316;p29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5"/>
          <p:cNvSpPr txBox="1">
            <a:spLocks noGrp="1"/>
          </p:cNvSpPr>
          <p:nvPr>
            <p:ph type="title" hasCustomPrompt="1"/>
          </p:nvPr>
        </p:nvSpPr>
        <p:spPr>
          <a:xfrm>
            <a:off x="2064500" y="524925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8" name="Google Shape;2538;p35"/>
          <p:cNvSpPr txBox="1">
            <a:spLocks noGrp="1"/>
          </p:cNvSpPr>
          <p:nvPr>
            <p:ph type="subTitle" idx="1"/>
          </p:nvPr>
        </p:nvSpPr>
        <p:spPr>
          <a:xfrm>
            <a:off x="2064500" y="1429422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9" name="Google Shape;2539;p35"/>
          <p:cNvSpPr txBox="1">
            <a:spLocks noGrp="1"/>
          </p:cNvSpPr>
          <p:nvPr>
            <p:ph type="title" idx="2" hasCustomPrompt="1"/>
          </p:nvPr>
        </p:nvSpPr>
        <p:spPr>
          <a:xfrm>
            <a:off x="2064500" y="1866764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0" name="Google Shape;2540;p35"/>
          <p:cNvSpPr txBox="1">
            <a:spLocks noGrp="1"/>
          </p:cNvSpPr>
          <p:nvPr>
            <p:ph type="subTitle" idx="3"/>
          </p:nvPr>
        </p:nvSpPr>
        <p:spPr>
          <a:xfrm>
            <a:off x="2064500" y="2771249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5"/>
          <p:cNvSpPr txBox="1">
            <a:spLocks noGrp="1"/>
          </p:cNvSpPr>
          <p:nvPr>
            <p:ph type="title" idx="4" hasCustomPrompt="1"/>
          </p:nvPr>
        </p:nvSpPr>
        <p:spPr>
          <a:xfrm>
            <a:off x="2064500" y="3208603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5"/>
          <p:cNvSpPr txBox="1">
            <a:spLocks noGrp="1"/>
          </p:cNvSpPr>
          <p:nvPr>
            <p:ph type="subTitle" idx="5"/>
          </p:nvPr>
        </p:nvSpPr>
        <p:spPr>
          <a:xfrm>
            <a:off x="2064500" y="4113076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3" name="Google Shape;2543;p35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5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5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546" name="Google Shape;2546;p35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547" name="Google Shape;2547;p35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5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5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5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5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5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7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45" name="Google Shape;2645;p37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646" name="Google Shape;2646;p37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2" name="Google Shape;2652;p37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 txBox="1">
            <a:spLocks noGrp="1"/>
          </p:cNvSpPr>
          <p:nvPr>
            <p:ph type="title"/>
          </p:nvPr>
        </p:nvSpPr>
        <p:spPr>
          <a:xfrm>
            <a:off x="1660963" y="2188413"/>
            <a:ext cx="23901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4" name="Google Shape;2654;p37"/>
          <p:cNvSpPr txBox="1">
            <a:spLocks noGrp="1"/>
          </p:cNvSpPr>
          <p:nvPr>
            <p:ph type="title" idx="2" hasCustomPrompt="1"/>
          </p:nvPr>
        </p:nvSpPr>
        <p:spPr>
          <a:xfrm>
            <a:off x="1431263" y="118515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5" name="Google Shape;2655;p37"/>
          <p:cNvSpPr txBox="1">
            <a:spLocks noGrp="1"/>
          </p:cNvSpPr>
          <p:nvPr>
            <p:ph type="subTitle" idx="1"/>
          </p:nvPr>
        </p:nvSpPr>
        <p:spPr>
          <a:xfrm>
            <a:off x="1431325" y="3380888"/>
            <a:ext cx="28494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56" name="Google Shape;2656;p37"/>
          <p:cNvGrpSpPr/>
          <p:nvPr/>
        </p:nvGrpSpPr>
        <p:grpSpPr>
          <a:xfrm>
            <a:off x="7079785" y="908822"/>
            <a:ext cx="3491058" cy="3699690"/>
            <a:chOff x="7079785" y="908822"/>
            <a:chExt cx="3491058" cy="3699690"/>
          </a:xfrm>
        </p:grpSpPr>
        <p:sp>
          <p:nvSpPr>
            <p:cNvPr id="2657" name="Google Shape;2657;p37"/>
            <p:cNvSpPr/>
            <p:nvPr/>
          </p:nvSpPr>
          <p:spPr>
            <a:xfrm>
              <a:off x="7079785" y="4349880"/>
              <a:ext cx="3491058" cy="258632"/>
            </a:xfrm>
            <a:custGeom>
              <a:avLst/>
              <a:gdLst/>
              <a:ahLst/>
              <a:cxnLst/>
              <a:rect l="l" t="t" r="r" b="b"/>
              <a:pathLst>
                <a:path w="37132" h="2933" extrusionOk="0">
                  <a:moveTo>
                    <a:pt x="37086" y="2096"/>
                  </a:moveTo>
                  <a:cubicBezTo>
                    <a:pt x="37109" y="2102"/>
                    <a:pt x="37123" y="2105"/>
                    <a:pt x="37128" y="2105"/>
                  </a:cubicBezTo>
                  <a:cubicBezTo>
                    <a:pt x="37131" y="2105"/>
                    <a:pt x="37130" y="2103"/>
                    <a:pt x="37124" y="2100"/>
                  </a:cubicBezTo>
                  <a:cubicBezTo>
                    <a:pt x="37121" y="2098"/>
                    <a:pt x="37108" y="2097"/>
                    <a:pt x="37086" y="2096"/>
                  </a:cubicBezTo>
                  <a:close/>
                  <a:moveTo>
                    <a:pt x="29993" y="0"/>
                  </a:moveTo>
                  <a:cubicBezTo>
                    <a:pt x="29372" y="0"/>
                    <a:pt x="1" y="529"/>
                    <a:pt x="1" y="529"/>
                  </a:cubicBezTo>
                  <a:lnTo>
                    <a:pt x="6802" y="2932"/>
                  </a:lnTo>
                  <a:cubicBezTo>
                    <a:pt x="6802" y="2932"/>
                    <a:pt x="33787" y="2092"/>
                    <a:pt x="36845" y="2092"/>
                  </a:cubicBezTo>
                  <a:cubicBezTo>
                    <a:pt x="36960" y="2092"/>
                    <a:pt x="37041" y="2093"/>
                    <a:pt x="37086" y="2096"/>
                  </a:cubicBezTo>
                  <a:lnTo>
                    <a:pt x="37086" y="2096"/>
                  </a:lnTo>
                  <a:cubicBezTo>
                    <a:pt x="36514" y="1945"/>
                    <a:pt x="30574" y="0"/>
                    <a:pt x="29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 flipH="1">
              <a:off x="7451909" y="908822"/>
              <a:ext cx="1478916" cy="3430361"/>
            </a:xfrm>
            <a:custGeom>
              <a:avLst/>
              <a:gdLst/>
              <a:ahLst/>
              <a:cxnLst/>
              <a:rect l="l" t="t" r="r" b="b"/>
              <a:pathLst>
                <a:path w="53122" h="123217" extrusionOk="0">
                  <a:moveTo>
                    <a:pt x="6049" y="1"/>
                  </a:moveTo>
                  <a:cubicBezTo>
                    <a:pt x="2713" y="1"/>
                    <a:pt x="1" y="2677"/>
                    <a:pt x="1" y="6013"/>
                  </a:cubicBezTo>
                  <a:lnTo>
                    <a:pt x="1" y="117204"/>
                  </a:lnTo>
                  <a:cubicBezTo>
                    <a:pt x="1" y="120540"/>
                    <a:pt x="2713" y="123216"/>
                    <a:pt x="6049" y="123216"/>
                  </a:cubicBezTo>
                  <a:lnTo>
                    <a:pt x="47109" y="123216"/>
                  </a:lnTo>
                  <a:cubicBezTo>
                    <a:pt x="50445" y="123216"/>
                    <a:pt x="53121" y="120540"/>
                    <a:pt x="53121" y="117204"/>
                  </a:cubicBezTo>
                  <a:lnTo>
                    <a:pt x="53121" y="6013"/>
                  </a:lnTo>
                  <a:cubicBezTo>
                    <a:pt x="53121" y="2677"/>
                    <a:pt x="50445" y="1"/>
                    <a:pt x="47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 flipH="1">
              <a:off x="7162067" y="908822"/>
              <a:ext cx="1478889" cy="3430361"/>
            </a:xfrm>
            <a:custGeom>
              <a:avLst/>
              <a:gdLst/>
              <a:ahLst/>
              <a:cxnLst/>
              <a:rect l="l" t="t" r="r" b="b"/>
              <a:pathLst>
                <a:path w="53121" h="123217" extrusionOk="0">
                  <a:moveTo>
                    <a:pt x="6012" y="1"/>
                  </a:moveTo>
                  <a:cubicBezTo>
                    <a:pt x="2676" y="1"/>
                    <a:pt x="0" y="2677"/>
                    <a:pt x="0" y="6013"/>
                  </a:cubicBezTo>
                  <a:lnTo>
                    <a:pt x="0" y="117204"/>
                  </a:lnTo>
                  <a:cubicBezTo>
                    <a:pt x="0" y="120540"/>
                    <a:pt x="2676" y="123216"/>
                    <a:pt x="6012" y="123216"/>
                  </a:cubicBezTo>
                  <a:lnTo>
                    <a:pt x="47072" y="123216"/>
                  </a:lnTo>
                  <a:cubicBezTo>
                    <a:pt x="50408" y="123216"/>
                    <a:pt x="53121" y="120540"/>
                    <a:pt x="53121" y="117204"/>
                  </a:cubicBezTo>
                  <a:lnTo>
                    <a:pt x="53121" y="6013"/>
                  </a:lnTo>
                  <a:cubicBezTo>
                    <a:pt x="53121" y="2677"/>
                    <a:pt x="50408" y="1"/>
                    <a:pt x="4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7"/>
            <p:cNvSpPr/>
            <p:nvPr/>
          </p:nvSpPr>
          <p:spPr>
            <a:xfrm flipH="1">
              <a:off x="7213098" y="959852"/>
              <a:ext cx="1376827" cy="3328300"/>
            </a:xfrm>
            <a:custGeom>
              <a:avLst/>
              <a:gdLst/>
              <a:ahLst/>
              <a:cxnLst/>
              <a:rect l="l" t="t" r="r" b="b"/>
              <a:pathLst>
                <a:path w="49455" h="119551" extrusionOk="0">
                  <a:moveTo>
                    <a:pt x="4179" y="1"/>
                  </a:moveTo>
                  <a:cubicBezTo>
                    <a:pt x="1870" y="1"/>
                    <a:pt x="0" y="1871"/>
                    <a:pt x="0" y="4180"/>
                  </a:cubicBezTo>
                  <a:lnTo>
                    <a:pt x="0" y="115371"/>
                  </a:lnTo>
                  <a:cubicBezTo>
                    <a:pt x="0" y="117680"/>
                    <a:pt x="1870" y="119550"/>
                    <a:pt x="4179" y="119550"/>
                  </a:cubicBezTo>
                  <a:lnTo>
                    <a:pt x="45239" y="119550"/>
                  </a:lnTo>
                  <a:cubicBezTo>
                    <a:pt x="47585" y="119550"/>
                    <a:pt x="49455" y="117680"/>
                    <a:pt x="49455" y="115371"/>
                  </a:cubicBezTo>
                  <a:lnTo>
                    <a:pt x="49455" y="4180"/>
                  </a:lnTo>
                  <a:cubicBezTo>
                    <a:pt x="49455" y="1871"/>
                    <a:pt x="47585" y="1"/>
                    <a:pt x="45239" y="1"/>
                  </a:cubicBezTo>
                  <a:close/>
                </a:path>
              </a:pathLst>
            </a:custGeom>
            <a:solidFill>
              <a:srgbClr val="D6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7"/>
            <p:cNvSpPr/>
            <p:nvPr/>
          </p:nvSpPr>
          <p:spPr>
            <a:xfrm flipH="1">
              <a:off x="7213098" y="959852"/>
              <a:ext cx="1376827" cy="3328300"/>
            </a:xfrm>
            <a:custGeom>
              <a:avLst/>
              <a:gdLst/>
              <a:ahLst/>
              <a:cxnLst/>
              <a:rect l="l" t="t" r="r" b="b"/>
              <a:pathLst>
                <a:path w="49455" h="119551" extrusionOk="0">
                  <a:moveTo>
                    <a:pt x="4179" y="1"/>
                  </a:moveTo>
                  <a:cubicBezTo>
                    <a:pt x="1870" y="1"/>
                    <a:pt x="0" y="1871"/>
                    <a:pt x="0" y="4180"/>
                  </a:cubicBezTo>
                  <a:lnTo>
                    <a:pt x="0" y="115371"/>
                  </a:lnTo>
                  <a:cubicBezTo>
                    <a:pt x="0" y="117680"/>
                    <a:pt x="1870" y="119550"/>
                    <a:pt x="4179" y="119550"/>
                  </a:cubicBezTo>
                  <a:lnTo>
                    <a:pt x="45239" y="119550"/>
                  </a:lnTo>
                  <a:cubicBezTo>
                    <a:pt x="47585" y="119550"/>
                    <a:pt x="49455" y="117680"/>
                    <a:pt x="49455" y="115371"/>
                  </a:cubicBezTo>
                  <a:lnTo>
                    <a:pt x="49455" y="4180"/>
                  </a:lnTo>
                  <a:cubicBezTo>
                    <a:pt x="49455" y="1871"/>
                    <a:pt x="47585" y="1"/>
                    <a:pt x="45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7"/>
            <p:cNvSpPr/>
            <p:nvPr/>
          </p:nvSpPr>
          <p:spPr>
            <a:xfrm flipH="1">
              <a:off x="7213098" y="959852"/>
              <a:ext cx="406241" cy="3328300"/>
            </a:xfrm>
            <a:custGeom>
              <a:avLst/>
              <a:gdLst/>
              <a:ahLst/>
              <a:cxnLst/>
              <a:rect l="l" t="t" r="r" b="b"/>
              <a:pathLst>
                <a:path w="14592" h="119551" extrusionOk="0">
                  <a:moveTo>
                    <a:pt x="1" y="1"/>
                  </a:moveTo>
                  <a:cubicBezTo>
                    <a:pt x="2310" y="1"/>
                    <a:pt x="4180" y="1871"/>
                    <a:pt x="4180" y="4180"/>
                  </a:cubicBezTo>
                  <a:lnTo>
                    <a:pt x="4180" y="115371"/>
                  </a:lnTo>
                  <a:cubicBezTo>
                    <a:pt x="4180" y="117680"/>
                    <a:pt x="2310" y="119550"/>
                    <a:pt x="1" y="119550"/>
                  </a:cubicBezTo>
                  <a:lnTo>
                    <a:pt x="10376" y="119550"/>
                  </a:lnTo>
                  <a:cubicBezTo>
                    <a:pt x="12685" y="119550"/>
                    <a:pt x="14592" y="117680"/>
                    <a:pt x="14592" y="115371"/>
                  </a:cubicBezTo>
                  <a:lnTo>
                    <a:pt x="14592" y="4180"/>
                  </a:lnTo>
                  <a:cubicBezTo>
                    <a:pt x="14592" y="1871"/>
                    <a:pt x="12685" y="1"/>
                    <a:pt x="10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7"/>
            <p:cNvSpPr/>
            <p:nvPr/>
          </p:nvSpPr>
          <p:spPr>
            <a:xfrm flipH="1">
              <a:off x="7246784" y="1525283"/>
              <a:ext cx="1343141" cy="37807"/>
            </a:xfrm>
            <a:custGeom>
              <a:avLst/>
              <a:gdLst/>
              <a:ahLst/>
              <a:cxnLst/>
              <a:rect l="l" t="t" r="r" b="b"/>
              <a:pathLst>
                <a:path w="48245" h="1358" extrusionOk="0">
                  <a:moveTo>
                    <a:pt x="0" y="1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7"/>
            <p:cNvSpPr/>
            <p:nvPr/>
          </p:nvSpPr>
          <p:spPr>
            <a:xfrm flipH="1">
              <a:off x="7246784" y="1563062"/>
              <a:ext cx="256184" cy="153120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92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7"/>
            <p:cNvSpPr/>
            <p:nvPr/>
          </p:nvSpPr>
          <p:spPr>
            <a:xfrm flipH="1">
              <a:off x="7502940" y="1563062"/>
              <a:ext cx="1086985" cy="153120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39043" y="5499"/>
                  </a:lnTo>
                  <a:lnTo>
                    <a:pt x="39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7"/>
            <p:cNvSpPr/>
            <p:nvPr/>
          </p:nvSpPr>
          <p:spPr>
            <a:xfrm flipH="1">
              <a:off x="7246784" y="2936799"/>
              <a:ext cx="1343141" cy="37807"/>
            </a:xfrm>
            <a:custGeom>
              <a:avLst/>
              <a:gdLst/>
              <a:ahLst/>
              <a:cxnLst/>
              <a:rect l="l" t="t" r="r" b="b"/>
              <a:pathLst>
                <a:path w="48245" h="1358" extrusionOk="0">
                  <a:moveTo>
                    <a:pt x="0" y="1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7"/>
            <p:cNvSpPr/>
            <p:nvPr/>
          </p:nvSpPr>
          <p:spPr>
            <a:xfrm flipH="1">
              <a:off x="7246784" y="2975580"/>
              <a:ext cx="256184" cy="153120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1"/>
                  </a:moveTo>
                  <a:lnTo>
                    <a:pt x="0" y="5500"/>
                  </a:lnTo>
                  <a:lnTo>
                    <a:pt x="9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7"/>
            <p:cNvSpPr/>
            <p:nvPr/>
          </p:nvSpPr>
          <p:spPr>
            <a:xfrm flipH="1">
              <a:off x="7502940" y="2974578"/>
              <a:ext cx="1086985" cy="153120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39043" y="5499"/>
                  </a:lnTo>
                  <a:lnTo>
                    <a:pt x="39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 flipH="1">
              <a:off x="7246784" y="3457323"/>
              <a:ext cx="1343141" cy="830829"/>
            </a:xfrm>
            <a:custGeom>
              <a:avLst/>
              <a:gdLst/>
              <a:ahLst/>
              <a:cxnLst/>
              <a:rect l="l" t="t" r="r" b="b"/>
              <a:pathLst>
                <a:path w="48245" h="29843" extrusionOk="0">
                  <a:moveTo>
                    <a:pt x="0" y="1"/>
                  </a:moveTo>
                  <a:lnTo>
                    <a:pt x="0" y="25736"/>
                  </a:lnTo>
                  <a:cubicBezTo>
                    <a:pt x="0" y="28009"/>
                    <a:pt x="1833" y="29842"/>
                    <a:pt x="4106" y="29842"/>
                  </a:cubicBezTo>
                  <a:lnTo>
                    <a:pt x="44139" y="29842"/>
                  </a:lnTo>
                  <a:cubicBezTo>
                    <a:pt x="46412" y="29842"/>
                    <a:pt x="48245" y="28009"/>
                    <a:pt x="48245" y="25736"/>
                  </a:cubicBezTo>
                  <a:lnTo>
                    <a:pt x="48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 flipH="1">
              <a:off x="7246784" y="3457323"/>
              <a:ext cx="1343141" cy="38809"/>
            </a:xfrm>
            <a:custGeom>
              <a:avLst/>
              <a:gdLst/>
              <a:ahLst/>
              <a:cxnLst/>
              <a:rect l="l" t="t" r="r" b="b"/>
              <a:pathLst>
                <a:path w="48245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48245" y="1394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 flipH="1">
              <a:off x="7246784" y="3496104"/>
              <a:ext cx="1343141" cy="17372"/>
            </a:xfrm>
            <a:custGeom>
              <a:avLst/>
              <a:gdLst/>
              <a:ahLst/>
              <a:cxnLst/>
              <a:rect l="l" t="t" r="r" b="b"/>
              <a:pathLst>
                <a:path w="48245" h="624" extrusionOk="0">
                  <a:moveTo>
                    <a:pt x="0" y="1"/>
                  </a:moveTo>
                  <a:lnTo>
                    <a:pt x="0" y="624"/>
                  </a:lnTo>
                  <a:lnTo>
                    <a:pt x="48245" y="624"/>
                  </a:lnTo>
                  <a:lnTo>
                    <a:pt x="48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 flipH="1">
              <a:off x="7918341" y="3496132"/>
              <a:ext cx="1141" cy="785938"/>
            </a:xfrm>
            <a:custGeom>
              <a:avLst/>
              <a:gdLst/>
              <a:ahLst/>
              <a:cxnLst/>
              <a:rect l="l" t="t" r="r" b="b"/>
              <a:pathLst>
                <a:path w="1" h="27937" fill="none" extrusionOk="0">
                  <a:moveTo>
                    <a:pt x="0" y="27936"/>
                  </a:moveTo>
                  <a:lnTo>
                    <a:pt x="0" y="1"/>
                  </a:lnTo>
                </a:path>
              </a:pathLst>
            </a:custGeom>
            <a:noFill/>
            <a:ln w="11925" cap="flat" cmpd="sng">
              <a:solidFill>
                <a:schemeClr val="accent5"/>
              </a:solidFill>
              <a:prstDash val="solid"/>
              <a:miter lim="366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 flipH="1">
              <a:off x="7855060" y="3768602"/>
              <a:ext cx="25557" cy="233772"/>
            </a:xfrm>
            <a:custGeom>
              <a:avLst/>
              <a:gdLst/>
              <a:ahLst/>
              <a:cxnLst/>
              <a:rect l="l" t="t" r="r" b="b"/>
              <a:pathLst>
                <a:path w="918" h="8397" extrusionOk="0">
                  <a:moveTo>
                    <a:pt x="441" y="1"/>
                  </a:moveTo>
                  <a:cubicBezTo>
                    <a:pt x="184" y="1"/>
                    <a:pt x="1" y="221"/>
                    <a:pt x="1" y="478"/>
                  </a:cubicBezTo>
                  <a:lnTo>
                    <a:pt x="1" y="7956"/>
                  </a:lnTo>
                  <a:cubicBezTo>
                    <a:pt x="1" y="8213"/>
                    <a:pt x="184" y="8396"/>
                    <a:pt x="441" y="8396"/>
                  </a:cubicBezTo>
                  <a:cubicBezTo>
                    <a:pt x="697" y="8396"/>
                    <a:pt x="917" y="8213"/>
                    <a:pt x="917" y="7956"/>
                  </a:cubicBezTo>
                  <a:lnTo>
                    <a:pt x="917" y="478"/>
                  </a:lnTo>
                  <a:cubicBezTo>
                    <a:pt x="917" y="221"/>
                    <a:pt x="697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 flipH="1">
              <a:off x="7981621" y="3768602"/>
              <a:ext cx="25529" cy="233772"/>
            </a:xfrm>
            <a:custGeom>
              <a:avLst/>
              <a:gdLst/>
              <a:ahLst/>
              <a:cxnLst/>
              <a:rect l="l" t="t" r="r" b="b"/>
              <a:pathLst>
                <a:path w="917" h="8397" extrusionOk="0">
                  <a:moveTo>
                    <a:pt x="477" y="1"/>
                  </a:moveTo>
                  <a:cubicBezTo>
                    <a:pt x="220" y="1"/>
                    <a:pt x="0" y="221"/>
                    <a:pt x="0" y="478"/>
                  </a:cubicBezTo>
                  <a:lnTo>
                    <a:pt x="0" y="7956"/>
                  </a:lnTo>
                  <a:cubicBezTo>
                    <a:pt x="0" y="8213"/>
                    <a:pt x="220" y="8396"/>
                    <a:pt x="477" y="8396"/>
                  </a:cubicBezTo>
                  <a:cubicBezTo>
                    <a:pt x="733" y="8396"/>
                    <a:pt x="917" y="8213"/>
                    <a:pt x="917" y="7956"/>
                  </a:cubicBezTo>
                  <a:lnTo>
                    <a:pt x="917" y="478"/>
                  </a:lnTo>
                  <a:cubicBezTo>
                    <a:pt x="917" y="221"/>
                    <a:pt x="733" y="1"/>
                    <a:pt x="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 flipH="1">
              <a:off x="7842811" y="3756380"/>
              <a:ext cx="25557" cy="233745"/>
            </a:xfrm>
            <a:custGeom>
              <a:avLst/>
              <a:gdLst/>
              <a:ahLst/>
              <a:cxnLst/>
              <a:rect l="l" t="t" r="r" b="b"/>
              <a:pathLst>
                <a:path w="918" h="8396" extrusionOk="0">
                  <a:moveTo>
                    <a:pt x="477" y="0"/>
                  </a:moveTo>
                  <a:cubicBezTo>
                    <a:pt x="221" y="0"/>
                    <a:pt x="1" y="183"/>
                    <a:pt x="1" y="440"/>
                  </a:cubicBezTo>
                  <a:lnTo>
                    <a:pt x="1" y="7919"/>
                  </a:lnTo>
                  <a:cubicBezTo>
                    <a:pt x="1" y="8175"/>
                    <a:pt x="221" y="8395"/>
                    <a:pt x="477" y="8395"/>
                  </a:cubicBezTo>
                  <a:cubicBezTo>
                    <a:pt x="697" y="8395"/>
                    <a:pt x="917" y="8175"/>
                    <a:pt x="917" y="7919"/>
                  </a:cubicBezTo>
                  <a:lnTo>
                    <a:pt x="917" y="440"/>
                  </a:lnTo>
                  <a:cubicBezTo>
                    <a:pt x="917" y="183"/>
                    <a:pt x="697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 flipH="1">
              <a:off x="7968341" y="3756380"/>
              <a:ext cx="25557" cy="233745"/>
            </a:xfrm>
            <a:custGeom>
              <a:avLst/>
              <a:gdLst/>
              <a:ahLst/>
              <a:cxnLst/>
              <a:rect l="l" t="t" r="r" b="b"/>
              <a:pathLst>
                <a:path w="918" h="8396" extrusionOk="0">
                  <a:moveTo>
                    <a:pt x="441" y="0"/>
                  </a:moveTo>
                  <a:cubicBezTo>
                    <a:pt x="184" y="0"/>
                    <a:pt x="1" y="183"/>
                    <a:pt x="1" y="440"/>
                  </a:cubicBezTo>
                  <a:lnTo>
                    <a:pt x="1" y="7919"/>
                  </a:lnTo>
                  <a:cubicBezTo>
                    <a:pt x="1" y="8175"/>
                    <a:pt x="184" y="8395"/>
                    <a:pt x="441" y="8395"/>
                  </a:cubicBezTo>
                  <a:cubicBezTo>
                    <a:pt x="697" y="8395"/>
                    <a:pt x="917" y="8175"/>
                    <a:pt x="917" y="7919"/>
                  </a:cubicBezTo>
                  <a:lnTo>
                    <a:pt x="917" y="440"/>
                  </a:lnTo>
                  <a:cubicBezTo>
                    <a:pt x="917" y="183"/>
                    <a:pt x="697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 flipH="1">
              <a:off x="7312097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0" y="0"/>
                  </a:moveTo>
                  <a:lnTo>
                    <a:pt x="3079" y="5022"/>
                  </a:lnTo>
                  <a:lnTo>
                    <a:pt x="6086" y="5022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 flipH="1">
              <a:off x="7600937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0" y="0"/>
                  </a:moveTo>
                  <a:lnTo>
                    <a:pt x="3043" y="5022"/>
                  </a:lnTo>
                  <a:lnTo>
                    <a:pt x="6086" y="5022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 flipH="1">
              <a:off x="7340661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0" y="0"/>
                  </a:moveTo>
                  <a:lnTo>
                    <a:pt x="1100" y="1833"/>
                  </a:lnTo>
                  <a:lnTo>
                    <a:pt x="5059" y="1833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 flipH="1">
              <a:off x="8322522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1650" y="0"/>
                  </a:moveTo>
                  <a:lnTo>
                    <a:pt x="0" y="5022"/>
                  </a:lnTo>
                  <a:lnTo>
                    <a:pt x="3043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rgbClr val="EEC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 flipH="1">
              <a:off x="8322522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624" y="0"/>
                  </a:moveTo>
                  <a:lnTo>
                    <a:pt x="1" y="1833"/>
                  </a:lnTo>
                  <a:lnTo>
                    <a:pt x="3960" y="1833"/>
                  </a:lnTo>
                  <a:lnTo>
                    <a:pt x="5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7"/>
            <p:cNvSpPr/>
            <p:nvPr/>
          </p:nvSpPr>
          <p:spPr>
            <a:xfrm flipH="1">
              <a:off x="8322522" y="4339155"/>
              <a:ext cx="169434" cy="139840"/>
            </a:xfrm>
            <a:custGeom>
              <a:avLst/>
              <a:gdLst/>
              <a:ahLst/>
              <a:cxnLst/>
              <a:rect l="l" t="t" r="r" b="b"/>
              <a:pathLst>
                <a:path w="6086" h="5023" extrusionOk="0">
                  <a:moveTo>
                    <a:pt x="1650" y="0"/>
                  </a:moveTo>
                  <a:lnTo>
                    <a:pt x="0" y="5022"/>
                  </a:lnTo>
                  <a:lnTo>
                    <a:pt x="3043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7"/>
            <p:cNvSpPr/>
            <p:nvPr/>
          </p:nvSpPr>
          <p:spPr>
            <a:xfrm flipH="1">
              <a:off x="8322522" y="4339155"/>
              <a:ext cx="140870" cy="51059"/>
            </a:xfrm>
            <a:custGeom>
              <a:avLst/>
              <a:gdLst/>
              <a:ahLst/>
              <a:cxnLst/>
              <a:rect l="l" t="t" r="r" b="b"/>
              <a:pathLst>
                <a:path w="5060" h="1834" extrusionOk="0">
                  <a:moveTo>
                    <a:pt x="624" y="0"/>
                  </a:moveTo>
                  <a:lnTo>
                    <a:pt x="1" y="1833"/>
                  </a:lnTo>
                  <a:lnTo>
                    <a:pt x="3960" y="1833"/>
                  </a:lnTo>
                  <a:lnTo>
                    <a:pt x="5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 flipH="1">
              <a:off x="8611334" y="4339155"/>
              <a:ext cx="169462" cy="139840"/>
            </a:xfrm>
            <a:custGeom>
              <a:avLst/>
              <a:gdLst/>
              <a:ahLst/>
              <a:cxnLst/>
              <a:rect l="l" t="t" r="r" b="b"/>
              <a:pathLst>
                <a:path w="6087" h="5023" extrusionOk="0">
                  <a:moveTo>
                    <a:pt x="1614" y="0"/>
                  </a:moveTo>
                  <a:lnTo>
                    <a:pt x="1" y="5022"/>
                  </a:lnTo>
                  <a:lnTo>
                    <a:pt x="3007" y="5022"/>
                  </a:lnTo>
                  <a:lnTo>
                    <a:pt x="60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5" name="Google Shape;2685;p37"/>
            <p:cNvGrpSpPr/>
            <p:nvPr/>
          </p:nvGrpSpPr>
          <p:grpSpPr>
            <a:xfrm flipH="1">
              <a:off x="7399420" y="1088976"/>
              <a:ext cx="1190312" cy="437061"/>
              <a:chOff x="7183950" y="745675"/>
              <a:chExt cx="836775" cy="450950"/>
            </a:xfrm>
          </p:grpSpPr>
          <p:sp>
            <p:nvSpPr>
              <p:cNvPr id="2686" name="Google Shape;2686;p37"/>
              <p:cNvSpPr/>
              <p:nvPr/>
            </p:nvSpPr>
            <p:spPr>
              <a:xfrm>
                <a:off x="7644950" y="745675"/>
                <a:ext cx="285975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8038" extrusionOk="0">
                    <a:moveTo>
                      <a:pt x="3813" y="1"/>
                    </a:moveTo>
                    <a:lnTo>
                      <a:pt x="0" y="807"/>
                    </a:lnTo>
                    <a:lnTo>
                      <a:pt x="3630" y="18038"/>
                    </a:lnTo>
                    <a:lnTo>
                      <a:pt x="11218" y="18038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7"/>
              <p:cNvSpPr/>
              <p:nvPr/>
            </p:nvSpPr>
            <p:spPr>
              <a:xfrm>
                <a:off x="757895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37" y="1"/>
                    </a:moveTo>
                    <a:lnTo>
                      <a:pt x="1" y="17598"/>
                    </a:lnTo>
                    <a:lnTo>
                      <a:pt x="6380" y="17598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7"/>
              <p:cNvSpPr/>
              <p:nvPr/>
            </p:nvSpPr>
            <p:spPr>
              <a:xfrm>
                <a:off x="726460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6379" y="17598"/>
                    </a:lnTo>
                    <a:lnTo>
                      <a:pt x="73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7"/>
              <p:cNvSpPr/>
              <p:nvPr/>
            </p:nvSpPr>
            <p:spPr>
              <a:xfrm>
                <a:off x="7183950" y="820825"/>
                <a:ext cx="19340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15032" extrusionOk="0">
                    <a:moveTo>
                      <a:pt x="0" y="1"/>
                    </a:moveTo>
                    <a:lnTo>
                      <a:pt x="0" y="15032"/>
                    </a:lnTo>
                    <a:lnTo>
                      <a:pt x="7296" y="15032"/>
                    </a:lnTo>
                    <a:lnTo>
                      <a:pt x="7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7"/>
              <p:cNvSpPr/>
              <p:nvPr/>
            </p:nvSpPr>
            <p:spPr>
              <a:xfrm>
                <a:off x="7366325" y="820825"/>
                <a:ext cx="57775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5032" extrusionOk="0">
                    <a:moveTo>
                      <a:pt x="1" y="1"/>
                    </a:moveTo>
                    <a:lnTo>
                      <a:pt x="1" y="15032"/>
                    </a:lnTo>
                    <a:lnTo>
                      <a:pt x="2310" y="15032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7"/>
              <p:cNvSpPr/>
              <p:nvPr/>
            </p:nvSpPr>
            <p:spPr>
              <a:xfrm>
                <a:off x="7366325" y="956475"/>
                <a:ext cx="57775" cy="200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030" extrusionOk="0">
                    <a:moveTo>
                      <a:pt x="1" y="1"/>
                    </a:moveTo>
                    <a:lnTo>
                      <a:pt x="1" y="8029"/>
                    </a:lnTo>
                    <a:lnTo>
                      <a:pt x="2310" y="8029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7"/>
              <p:cNvSpPr/>
              <p:nvPr/>
            </p:nvSpPr>
            <p:spPr>
              <a:xfrm>
                <a:off x="7424075" y="756675"/>
                <a:ext cx="889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3556" y="17598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7"/>
              <p:cNvSpPr/>
              <p:nvPr/>
            </p:nvSpPr>
            <p:spPr>
              <a:xfrm>
                <a:off x="7424075" y="795175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7"/>
              <p:cNvSpPr/>
              <p:nvPr/>
            </p:nvSpPr>
            <p:spPr>
              <a:xfrm>
                <a:off x="7424075" y="1132450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7"/>
              <p:cNvSpPr/>
              <p:nvPr/>
            </p:nvSpPr>
            <p:spPr>
              <a:xfrm>
                <a:off x="7446975" y="876750"/>
                <a:ext cx="4310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029" extrusionOk="0">
                    <a:moveTo>
                      <a:pt x="1" y="0"/>
                    </a:moveTo>
                    <a:lnTo>
                      <a:pt x="1" y="8029"/>
                    </a:lnTo>
                    <a:lnTo>
                      <a:pt x="1724" y="802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7"/>
              <p:cNvSpPr/>
              <p:nvPr/>
            </p:nvSpPr>
            <p:spPr>
              <a:xfrm>
                <a:off x="7608275" y="804350"/>
                <a:ext cx="62350" cy="392275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691" extrusionOk="0">
                    <a:moveTo>
                      <a:pt x="1" y="0"/>
                    </a:moveTo>
                    <a:lnTo>
                      <a:pt x="1" y="15691"/>
                    </a:lnTo>
                    <a:lnTo>
                      <a:pt x="2494" y="15691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7"/>
              <p:cNvSpPr/>
              <p:nvPr/>
            </p:nvSpPr>
            <p:spPr>
              <a:xfrm>
                <a:off x="7608275" y="909750"/>
                <a:ext cx="62350" cy="1769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7076" extrusionOk="0">
                    <a:moveTo>
                      <a:pt x="1" y="0"/>
                    </a:moveTo>
                    <a:lnTo>
                      <a:pt x="1" y="7075"/>
                    </a:lnTo>
                    <a:lnTo>
                      <a:pt x="2494" y="7075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7"/>
              <p:cNvSpPr/>
              <p:nvPr/>
            </p:nvSpPr>
            <p:spPr>
              <a:xfrm>
                <a:off x="7512975" y="783250"/>
                <a:ext cx="9807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6535" extrusionOk="0">
                    <a:moveTo>
                      <a:pt x="0" y="1"/>
                    </a:moveTo>
                    <a:lnTo>
                      <a:pt x="0" y="16535"/>
                    </a:lnTo>
                    <a:lnTo>
                      <a:pt x="3923" y="16535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7"/>
              <p:cNvSpPr/>
              <p:nvPr/>
            </p:nvSpPr>
            <p:spPr>
              <a:xfrm>
                <a:off x="7512975" y="837325"/>
                <a:ext cx="980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028" extrusionOk="0">
                    <a:moveTo>
                      <a:pt x="0" y="1"/>
                    </a:moveTo>
                    <a:lnTo>
                      <a:pt x="0" y="1027"/>
                    </a:lnTo>
                    <a:lnTo>
                      <a:pt x="3923" y="1027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7"/>
              <p:cNvSpPr/>
              <p:nvPr/>
            </p:nvSpPr>
            <p:spPr>
              <a:xfrm>
                <a:off x="7737500" y="756675"/>
                <a:ext cx="98100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7598" extrusionOk="0">
                    <a:moveTo>
                      <a:pt x="1" y="1"/>
                    </a:moveTo>
                    <a:lnTo>
                      <a:pt x="1" y="17598"/>
                    </a:lnTo>
                    <a:lnTo>
                      <a:pt x="3924" y="17598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7"/>
              <p:cNvSpPr/>
              <p:nvPr/>
            </p:nvSpPr>
            <p:spPr>
              <a:xfrm>
                <a:off x="7738425" y="795175"/>
                <a:ext cx="971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887" y="1027"/>
                    </a:lnTo>
                    <a:lnTo>
                      <a:pt x="38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7"/>
              <p:cNvSpPr/>
              <p:nvPr/>
            </p:nvSpPr>
            <p:spPr>
              <a:xfrm>
                <a:off x="7737500" y="1132450"/>
                <a:ext cx="981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924" y="1027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7"/>
              <p:cNvSpPr/>
              <p:nvPr/>
            </p:nvSpPr>
            <p:spPr>
              <a:xfrm>
                <a:off x="7761350" y="876750"/>
                <a:ext cx="5135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8029" extrusionOk="0">
                    <a:moveTo>
                      <a:pt x="0" y="0"/>
                    </a:moveTo>
                    <a:lnTo>
                      <a:pt x="0" y="8029"/>
                    </a:lnTo>
                    <a:lnTo>
                      <a:pt x="2053" y="8029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7"/>
              <p:cNvSpPr/>
              <p:nvPr/>
            </p:nvSpPr>
            <p:spPr>
              <a:xfrm>
                <a:off x="7835575" y="745675"/>
                <a:ext cx="185150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8038" extrusionOk="0">
                    <a:moveTo>
                      <a:pt x="3813" y="1"/>
                    </a:moveTo>
                    <a:lnTo>
                      <a:pt x="1" y="807"/>
                    </a:lnTo>
                    <a:lnTo>
                      <a:pt x="3593" y="18038"/>
                    </a:lnTo>
                    <a:lnTo>
                      <a:pt x="7406" y="17231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7"/>
              <p:cNvSpPr/>
              <p:nvPr/>
            </p:nvSpPr>
            <p:spPr>
              <a:xfrm>
                <a:off x="7843825" y="784175"/>
                <a:ext cx="100850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797" extrusionOk="0">
                    <a:moveTo>
                      <a:pt x="3813" y="1"/>
                    </a:moveTo>
                    <a:lnTo>
                      <a:pt x="1" y="770"/>
                    </a:lnTo>
                    <a:lnTo>
                      <a:pt x="184" y="1797"/>
                    </a:lnTo>
                    <a:lnTo>
                      <a:pt x="4033" y="990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7"/>
              <p:cNvSpPr/>
              <p:nvPr/>
            </p:nvSpPr>
            <p:spPr>
              <a:xfrm>
                <a:off x="7912575" y="1114125"/>
                <a:ext cx="1008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97" extrusionOk="0">
                    <a:moveTo>
                      <a:pt x="3813" y="0"/>
                    </a:moveTo>
                    <a:lnTo>
                      <a:pt x="0" y="807"/>
                    </a:lnTo>
                    <a:lnTo>
                      <a:pt x="220" y="1797"/>
                    </a:lnTo>
                    <a:lnTo>
                      <a:pt x="4033" y="990"/>
                    </a:lnTo>
                    <a:lnTo>
                      <a:pt x="3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7"/>
              <p:cNvSpPr/>
              <p:nvPr/>
            </p:nvSpPr>
            <p:spPr>
              <a:xfrm>
                <a:off x="7882325" y="868500"/>
                <a:ext cx="9167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8286" extrusionOk="0">
                    <a:moveTo>
                      <a:pt x="2017" y="0"/>
                    </a:moveTo>
                    <a:lnTo>
                      <a:pt x="0" y="404"/>
                    </a:lnTo>
                    <a:lnTo>
                      <a:pt x="1650" y="8286"/>
                    </a:lnTo>
                    <a:lnTo>
                      <a:pt x="3666" y="7846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7"/>
              <p:cNvSpPr/>
              <p:nvPr/>
            </p:nvSpPr>
            <p:spPr>
              <a:xfrm>
                <a:off x="7678863" y="882250"/>
                <a:ext cx="67850" cy="31437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2575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2714" y="12575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9" name="Google Shape;2709;p37"/>
            <p:cNvSpPr/>
            <p:nvPr/>
          </p:nvSpPr>
          <p:spPr>
            <a:xfrm flipH="1">
              <a:off x="8248005" y="2189524"/>
              <a:ext cx="82185" cy="194567"/>
            </a:xfrm>
            <a:custGeom>
              <a:avLst/>
              <a:gdLst/>
              <a:ahLst/>
              <a:cxnLst/>
              <a:rect l="l" t="t" r="r" b="b"/>
              <a:pathLst>
                <a:path w="2311" h="8030" extrusionOk="0">
                  <a:moveTo>
                    <a:pt x="1" y="1"/>
                  </a:moveTo>
                  <a:lnTo>
                    <a:pt x="1" y="8029"/>
                  </a:lnTo>
                  <a:lnTo>
                    <a:pt x="2310" y="8029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 flipH="1">
              <a:off x="8121545" y="2360079"/>
              <a:ext cx="126496" cy="24884"/>
            </a:xfrm>
            <a:custGeom>
              <a:avLst/>
              <a:gdLst/>
              <a:ahLst/>
              <a:cxnLst/>
              <a:rect l="l" t="t" r="r" b="b"/>
              <a:pathLst>
                <a:path w="3557" h="1027" extrusionOk="0">
                  <a:moveTo>
                    <a:pt x="0" y="0"/>
                  </a:moveTo>
                  <a:lnTo>
                    <a:pt x="0" y="1027"/>
                  </a:lnTo>
                  <a:lnTo>
                    <a:pt x="3556" y="1027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 flipH="1">
              <a:off x="7507487" y="2022531"/>
              <a:ext cx="143459" cy="43541"/>
            </a:xfrm>
            <a:custGeom>
              <a:avLst/>
              <a:gdLst/>
              <a:ahLst/>
              <a:cxnLst/>
              <a:rect l="l" t="t" r="r" b="b"/>
              <a:pathLst>
                <a:path w="4034" h="1797" extrusionOk="0">
                  <a:moveTo>
                    <a:pt x="3813" y="1"/>
                  </a:moveTo>
                  <a:lnTo>
                    <a:pt x="1" y="770"/>
                  </a:lnTo>
                  <a:lnTo>
                    <a:pt x="184" y="1797"/>
                  </a:lnTo>
                  <a:lnTo>
                    <a:pt x="4033" y="990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2" name="Google Shape;2712;p37"/>
            <p:cNvGrpSpPr/>
            <p:nvPr/>
          </p:nvGrpSpPr>
          <p:grpSpPr>
            <a:xfrm>
              <a:off x="7246784" y="1909017"/>
              <a:ext cx="1343141" cy="628234"/>
              <a:chOff x="7246784" y="1909017"/>
              <a:chExt cx="1343141" cy="628234"/>
            </a:xfrm>
          </p:grpSpPr>
          <p:sp>
            <p:nvSpPr>
              <p:cNvPr id="2713" name="Google Shape;2713;p37"/>
              <p:cNvSpPr/>
              <p:nvPr/>
            </p:nvSpPr>
            <p:spPr>
              <a:xfrm flipH="1">
                <a:off x="7246784" y="2346227"/>
                <a:ext cx="1343141" cy="37779"/>
              </a:xfrm>
              <a:custGeom>
                <a:avLst/>
                <a:gdLst/>
                <a:ahLst/>
                <a:cxnLst/>
                <a:rect l="l" t="t" r="r" b="b"/>
                <a:pathLst>
                  <a:path w="48245" h="1357" extrusionOk="0">
                    <a:moveTo>
                      <a:pt x="0" y="0"/>
                    </a:moveTo>
                    <a:lnTo>
                      <a:pt x="0" y="1357"/>
                    </a:lnTo>
                    <a:lnTo>
                      <a:pt x="48245" y="1357"/>
                    </a:lnTo>
                    <a:lnTo>
                      <a:pt x="48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7"/>
              <p:cNvSpPr/>
              <p:nvPr/>
            </p:nvSpPr>
            <p:spPr>
              <a:xfrm flipH="1">
                <a:off x="7502940" y="2383978"/>
                <a:ext cx="1086985" cy="153120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5500" extrusionOk="0">
                    <a:moveTo>
                      <a:pt x="0" y="1"/>
                    </a:moveTo>
                    <a:lnTo>
                      <a:pt x="0" y="5500"/>
                    </a:lnTo>
                    <a:lnTo>
                      <a:pt x="39043" y="5500"/>
                    </a:lnTo>
                    <a:lnTo>
                      <a:pt x="39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7"/>
              <p:cNvSpPr/>
              <p:nvPr/>
            </p:nvSpPr>
            <p:spPr>
              <a:xfrm flipH="1">
                <a:off x="7246784" y="2384131"/>
                <a:ext cx="256184" cy="153120"/>
              </a:xfrm>
              <a:custGeom>
                <a:avLst/>
                <a:gdLst/>
                <a:ahLst/>
                <a:cxnLst/>
                <a:rect l="l" t="t" r="r" b="b"/>
                <a:pathLst>
                  <a:path w="9202" h="5500" extrusionOk="0">
                    <a:moveTo>
                      <a:pt x="0" y="0"/>
                    </a:moveTo>
                    <a:lnTo>
                      <a:pt x="0" y="5499"/>
                    </a:lnTo>
                    <a:lnTo>
                      <a:pt x="92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7"/>
              <p:cNvSpPr/>
              <p:nvPr/>
            </p:nvSpPr>
            <p:spPr>
              <a:xfrm flipH="1">
                <a:off x="7527046" y="1909017"/>
                <a:ext cx="406799" cy="43706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8038" extrusionOk="0">
                    <a:moveTo>
                      <a:pt x="3813" y="1"/>
                    </a:moveTo>
                    <a:lnTo>
                      <a:pt x="0" y="807"/>
                    </a:lnTo>
                    <a:lnTo>
                      <a:pt x="3630" y="18038"/>
                    </a:lnTo>
                    <a:lnTo>
                      <a:pt x="11218" y="18038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7"/>
              <p:cNvSpPr/>
              <p:nvPr/>
            </p:nvSpPr>
            <p:spPr>
              <a:xfrm flipH="1">
                <a:off x="7766951" y="1919678"/>
                <a:ext cx="260780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37" y="1"/>
                    </a:moveTo>
                    <a:lnTo>
                      <a:pt x="1" y="17598"/>
                    </a:lnTo>
                    <a:lnTo>
                      <a:pt x="6380" y="17598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7"/>
              <p:cNvSpPr/>
              <p:nvPr/>
            </p:nvSpPr>
            <p:spPr>
              <a:xfrm flipH="1">
                <a:off x="8214114" y="1919678"/>
                <a:ext cx="260780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6379" y="17598"/>
                    </a:lnTo>
                    <a:lnTo>
                      <a:pt x="7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7"/>
              <p:cNvSpPr/>
              <p:nvPr/>
            </p:nvSpPr>
            <p:spPr>
              <a:xfrm flipH="1">
                <a:off x="8314507" y="1981852"/>
                <a:ext cx="275112" cy="364225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15032" extrusionOk="0">
                    <a:moveTo>
                      <a:pt x="0" y="1"/>
                    </a:moveTo>
                    <a:lnTo>
                      <a:pt x="0" y="15032"/>
                    </a:lnTo>
                    <a:lnTo>
                      <a:pt x="7296" y="15032"/>
                    </a:lnTo>
                    <a:lnTo>
                      <a:pt x="7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7"/>
              <p:cNvSpPr/>
              <p:nvPr/>
            </p:nvSpPr>
            <p:spPr>
              <a:xfrm flipH="1">
                <a:off x="8248005" y="1981852"/>
                <a:ext cx="82185" cy="3642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5032" extrusionOk="0">
                    <a:moveTo>
                      <a:pt x="1" y="1"/>
                    </a:moveTo>
                    <a:lnTo>
                      <a:pt x="1" y="15032"/>
                    </a:lnTo>
                    <a:lnTo>
                      <a:pt x="2310" y="15032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7"/>
              <p:cNvSpPr/>
              <p:nvPr/>
            </p:nvSpPr>
            <p:spPr>
              <a:xfrm flipH="1">
                <a:off x="8121545" y="1919678"/>
                <a:ext cx="126496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3556" y="17598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7"/>
              <p:cNvSpPr/>
              <p:nvPr/>
            </p:nvSpPr>
            <p:spPr>
              <a:xfrm flipH="1">
                <a:off x="8121545" y="1956992"/>
                <a:ext cx="126496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7"/>
              <p:cNvSpPr/>
              <p:nvPr/>
            </p:nvSpPr>
            <p:spPr>
              <a:xfrm flipH="1">
                <a:off x="8154155" y="2036055"/>
                <a:ext cx="61310" cy="194543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029" extrusionOk="0">
                    <a:moveTo>
                      <a:pt x="1" y="0"/>
                    </a:moveTo>
                    <a:lnTo>
                      <a:pt x="1" y="8029"/>
                    </a:lnTo>
                    <a:lnTo>
                      <a:pt x="1724" y="802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7"/>
              <p:cNvSpPr/>
              <p:nvPr/>
            </p:nvSpPr>
            <p:spPr>
              <a:xfrm flipH="1">
                <a:off x="7897323" y="1965885"/>
                <a:ext cx="88693" cy="380193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691" extrusionOk="0">
                    <a:moveTo>
                      <a:pt x="1" y="0"/>
                    </a:moveTo>
                    <a:lnTo>
                      <a:pt x="1" y="15691"/>
                    </a:lnTo>
                    <a:lnTo>
                      <a:pt x="2494" y="15691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7"/>
              <p:cNvSpPr/>
              <p:nvPr/>
            </p:nvSpPr>
            <p:spPr>
              <a:xfrm flipH="1">
                <a:off x="7897323" y="2068038"/>
                <a:ext cx="88693" cy="17145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7076" extrusionOk="0">
                    <a:moveTo>
                      <a:pt x="1" y="0"/>
                    </a:moveTo>
                    <a:lnTo>
                      <a:pt x="1" y="7075"/>
                    </a:lnTo>
                    <a:lnTo>
                      <a:pt x="2494" y="7075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7"/>
              <p:cNvSpPr/>
              <p:nvPr/>
            </p:nvSpPr>
            <p:spPr>
              <a:xfrm flipH="1">
                <a:off x="7982068" y="1945435"/>
                <a:ext cx="139512" cy="400643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6535" extrusionOk="0">
                    <a:moveTo>
                      <a:pt x="0" y="1"/>
                    </a:moveTo>
                    <a:lnTo>
                      <a:pt x="0" y="16535"/>
                    </a:lnTo>
                    <a:lnTo>
                      <a:pt x="3923" y="16535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7"/>
              <p:cNvSpPr/>
              <p:nvPr/>
            </p:nvSpPr>
            <p:spPr>
              <a:xfrm flipH="1">
                <a:off x="7982068" y="1997844"/>
                <a:ext cx="139512" cy="24908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028" extrusionOk="0">
                    <a:moveTo>
                      <a:pt x="0" y="1"/>
                    </a:moveTo>
                    <a:lnTo>
                      <a:pt x="0" y="1027"/>
                    </a:lnTo>
                    <a:lnTo>
                      <a:pt x="3923" y="1027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7"/>
              <p:cNvSpPr/>
              <p:nvPr/>
            </p:nvSpPr>
            <p:spPr>
              <a:xfrm flipH="1">
                <a:off x="7662646" y="1919678"/>
                <a:ext cx="139547" cy="426400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7598" extrusionOk="0">
                    <a:moveTo>
                      <a:pt x="1" y="1"/>
                    </a:moveTo>
                    <a:lnTo>
                      <a:pt x="1" y="17598"/>
                    </a:lnTo>
                    <a:lnTo>
                      <a:pt x="3924" y="17598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7"/>
              <p:cNvSpPr/>
              <p:nvPr/>
            </p:nvSpPr>
            <p:spPr>
              <a:xfrm flipH="1">
                <a:off x="7662646" y="1956992"/>
                <a:ext cx="138231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887" y="1027"/>
                    </a:lnTo>
                    <a:lnTo>
                      <a:pt x="38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7"/>
              <p:cNvSpPr/>
              <p:nvPr/>
            </p:nvSpPr>
            <p:spPr>
              <a:xfrm flipH="1">
                <a:off x="7662646" y="2283879"/>
                <a:ext cx="139547" cy="248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924" y="1027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7"/>
              <p:cNvSpPr/>
              <p:nvPr/>
            </p:nvSpPr>
            <p:spPr>
              <a:xfrm flipH="1">
                <a:off x="7695221" y="2036055"/>
                <a:ext cx="73045" cy="19454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8029" extrusionOk="0">
                    <a:moveTo>
                      <a:pt x="0" y="0"/>
                    </a:moveTo>
                    <a:lnTo>
                      <a:pt x="0" y="8029"/>
                    </a:lnTo>
                    <a:lnTo>
                      <a:pt x="2053" y="8029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7"/>
              <p:cNvSpPr/>
              <p:nvPr/>
            </p:nvSpPr>
            <p:spPr>
              <a:xfrm flipH="1">
                <a:off x="7399306" y="1909017"/>
                <a:ext cx="263376" cy="437061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8038" extrusionOk="0">
                    <a:moveTo>
                      <a:pt x="3813" y="1"/>
                    </a:moveTo>
                    <a:lnTo>
                      <a:pt x="1" y="807"/>
                    </a:lnTo>
                    <a:lnTo>
                      <a:pt x="3593" y="18038"/>
                    </a:lnTo>
                    <a:lnTo>
                      <a:pt x="7406" y="17231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7"/>
              <p:cNvSpPr/>
              <p:nvPr/>
            </p:nvSpPr>
            <p:spPr>
              <a:xfrm flipH="1">
                <a:off x="7409726" y="2266119"/>
                <a:ext cx="143424" cy="43541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97" extrusionOk="0">
                    <a:moveTo>
                      <a:pt x="3813" y="0"/>
                    </a:moveTo>
                    <a:lnTo>
                      <a:pt x="0" y="807"/>
                    </a:lnTo>
                    <a:lnTo>
                      <a:pt x="220" y="1797"/>
                    </a:lnTo>
                    <a:lnTo>
                      <a:pt x="4033" y="990"/>
                    </a:lnTo>
                    <a:lnTo>
                      <a:pt x="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7"/>
              <p:cNvSpPr/>
              <p:nvPr/>
            </p:nvSpPr>
            <p:spPr>
              <a:xfrm flipH="1">
                <a:off x="7465772" y="2028059"/>
                <a:ext cx="130408" cy="20077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8286" extrusionOk="0">
                    <a:moveTo>
                      <a:pt x="2017" y="0"/>
                    </a:moveTo>
                    <a:lnTo>
                      <a:pt x="0" y="404"/>
                    </a:lnTo>
                    <a:lnTo>
                      <a:pt x="1650" y="8286"/>
                    </a:lnTo>
                    <a:lnTo>
                      <a:pt x="3666" y="7846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 flipH="1">
                <a:off x="7789089" y="2041385"/>
                <a:ext cx="96517" cy="304692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2575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2714" y="12575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6" name="Google Shape;2736;p37"/>
            <p:cNvGrpSpPr/>
            <p:nvPr/>
          </p:nvGrpSpPr>
          <p:grpSpPr>
            <a:xfrm>
              <a:off x="7430969" y="2591991"/>
              <a:ext cx="984368" cy="344707"/>
              <a:chOff x="937650" y="3222250"/>
              <a:chExt cx="895450" cy="355625"/>
            </a:xfrm>
          </p:grpSpPr>
          <p:sp>
            <p:nvSpPr>
              <p:cNvPr id="2737" name="Google Shape;2737;p37"/>
              <p:cNvSpPr/>
              <p:nvPr/>
            </p:nvSpPr>
            <p:spPr>
              <a:xfrm>
                <a:off x="1077875" y="3235100"/>
                <a:ext cx="220000" cy="342775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3711" extrusionOk="0">
                    <a:moveTo>
                      <a:pt x="4363" y="0"/>
                    </a:moveTo>
                    <a:lnTo>
                      <a:pt x="1541" y="37"/>
                    </a:lnTo>
                    <a:cubicBezTo>
                      <a:pt x="1467" y="37"/>
                      <a:pt x="1431" y="110"/>
                      <a:pt x="1431" y="183"/>
                    </a:cubicBezTo>
                    <a:lnTo>
                      <a:pt x="1431" y="293"/>
                    </a:lnTo>
                    <a:cubicBezTo>
                      <a:pt x="1101" y="477"/>
                      <a:pt x="1467" y="697"/>
                      <a:pt x="1467" y="697"/>
                    </a:cubicBezTo>
                    <a:lnTo>
                      <a:pt x="1467" y="1173"/>
                    </a:lnTo>
                    <a:cubicBezTo>
                      <a:pt x="1137" y="1320"/>
                      <a:pt x="1137" y="1796"/>
                      <a:pt x="1467" y="1980"/>
                    </a:cubicBezTo>
                    <a:cubicBezTo>
                      <a:pt x="551" y="2713"/>
                      <a:pt x="1" y="3849"/>
                      <a:pt x="38" y="5059"/>
                    </a:cubicBezTo>
                    <a:cubicBezTo>
                      <a:pt x="38" y="6929"/>
                      <a:pt x="258" y="12208"/>
                      <a:pt x="441" y="13711"/>
                    </a:cubicBezTo>
                    <a:lnTo>
                      <a:pt x="8506" y="13711"/>
                    </a:lnTo>
                    <a:cubicBezTo>
                      <a:pt x="8653" y="12355"/>
                      <a:pt x="8799" y="6892"/>
                      <a:pt x="8763" y="4986"/>
                    </a:cubicBezTo>
                    <a:cubicBezTo>
                      <a:pt x="8763" y="3776"/>
                      <a:pt x="8249" y="2640"/>
                      <a:pt x="7296" y="1906"/>
                    </a:cubicBezTo>
                    <a:cubicBezTo>
                      <a:pt x="7626" y="1760"/>
                      <a:pt x="7626" y="1283"/>
                      <a:pt x="7296" y="1100"/>
                    </a:cubicBezTo>
                    <a:lnTo>
                      <a:pt x="7296" y="660"/>
                    </a:lnTo>
                    <a:cubicBezTo>
                      <a:pt x="7296" y="660"/>
                      <a:pt x="7626" y="440"/>
                      <a:pt x="7333" y="220"/>
                    </a:cubicBezTo>
                    <a:lnTo>
                      <a:pt x="7333" y="110"/>
                    </a:lnTo>
                    <a:cubicBezTo>
                      <a:pt x="7333" y="37"/>
                      <a:pt x="7260" y="0"/>
                      <a:pt x="7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1098975" y="3222250"/>
                <a:ext cx="17690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21" extrusionOk="0">
                    <a:moveTo>
                      <a:pt x="257" y="1"/>
                    </a:moveTo>
                    <a:lnTo>
                      <a:pt x="0" y="1321"/>
                    </a:lnTo>
                    <a:lnTo>
                      <a:pt x="7076" y="1321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7"/>
              <p:cNvSpPr/>
              <p:nvPr/>
            </p:nvSpPr>
            <p:spPr>
              <a:xfrm>
                <a:off x="937650" y="3313000"/>
                <a:ext cx="219075" cy="26487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0595" extrusionOk="0">
                    <a:moveTo>
                      <a:pt x="7150" y="0"/>
                    </a:moveTo>
                    <a:lnTo>
                      <a:pt x="4363" y="37"/>
                    </a:lnTo>
                    <a:lnTo>
                      <a:pt x="1541" y="37"/>
                    </a:lnTo>
                    <a:cubicBezTo>
                      <a:pt x="1467" y="37"/>
                      <a:pt x="1394" y="110"/>
                      <a:pt x="1394" y="183"/>
                    </a:cubicBezTo>
                    <a:lnTo>
                      <a:pt x="1394" y="293"/>
                    </a:lnTo>
                    <a:cubicBezTo>
                      <a:pt x="1101" y="477"/>
                      <a:pt x="1431" y="697"/>
                      <a:pt x="1431" y="697"/>
                    </a:cubicBezTo>
                    <a:lnTo>
                      <a:pt x="1431" y="1137"/>
                    </a:lnTo>
                    <a:cubicBezTo>
                      <a:pt x="1101" y="1320"/>
                      <a:pt x="1101" y="1797"/>
                      <a:pt x="1431" y="1980"/>
                    </a:cubicBezTo>
                    <a:cubicBezTo>
                      <a:pt x="514" y="2713"/>
                      <a:pt x="1" y="3849"/>
                      <a:pt x="1" y="5059"/>
                    </a:cubicBezTo>
                    <a:cubicBezTo>
                      <a:pt x="1" y="6929"/>
                      <a:pt x="1504" y="9092"/>
                      <a:pt x="1651" y="10595"/>
                    </a:cubicBezTo>
                    <a:lnTo>
                      <a:pt x="6930" y="10595"/>
                    </a:lnTo>
                    <a:cubicBezTo>
                      <a:pt x="7076" y="9239"/>
                      <a:pt x="8763" y="6892"/>
                      <a:pt x="8726" y="4986"/>
                    </a:cubicBezTo>
                    <a:cubicBezTo>
                      <a:pt x="8763" y="3776"/>
                      <a:pt x="8213" y="2676"/>
                      <a:pt x="7260" y="1906"/>
                    </a:cubicBezTo>
                    <a:cubicBezTo>
                      <a:pt x="7590" y="1760"/>
                      <a:pt x="7590" y="1283"/>
                      <a:pt x="7260" y="1100"/>
                    </a:cubicBezTo>
                    <a:lnTo>
                      <a:pt x="7260" y="660"/>
                    </a:lnTo>
                    <a:cubicBezTo>
                      <a:pt x="7260" y="660"/>
                      <a:pt x="7626" y="440"/>
                      <a:pt x="7296" y="257"/>
                    </a:cubicBezTo>
                    <a:lnTo>
                      <a:pt x="7296" y="110"/>
                    </a:lnTo>
                    <a:cubicBezTo>
                      <a:pt x="7296" y="37"/>
                      <a:pt x="7223" y="0"/>
                      <a:pt x="71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7"/>
              <p:cNvSpPr/>
              <p:nvPr/>
            </p:nvSpPr>
            <p:spPr>
              <a:xfrm>
                <a:off x="957825" y="3300150"/>
                <a:ext cx="17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8" extrusionOk="0">
                    <a:moveTo>
                      <a:pt x="257" y="1"/>
                    </a:moveTo>
                    <a:lnTo>
                      <a:pt x="0" y="1357"/>
                    </a:lnTo>
                    <a:lnTo>
                      <a:pt x="7076" y="1357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7"/>
              <p:cNvSpPr/>
              <p:nvPr/>
            </p:nvSpPr>
            <p:spPr>
              <a:xfrm>
                <a:off x="1390425" y="3280000"/>
                <a:ext cx="191575" cy="297875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11915" extrusionOk="0">
                    <a:moveTo>
                      <a:pt x="6232" y="0"/>
                    </a:moveTo>
                    <a:lnTo>
                      <a:pt x="3776" y="37"/>
                    </a:lnTo>
                    <a:lnTo>
                      <a:pt x="1320" y="37"/>
                    </a:lnTo>
                    <a:cubicBezTo>
                      <a:pt x="1283" y="37"/>
                      <a:pt x="1210" y="74"/>
                      <a:pt x="1210" y="147"/>
                    </a:cubicBezTo>
                    <a:lnTo>
                      <a:pt x="1210" y="257"/>
                    </a:lnTo>
                    <a:cubicBezTo>
                      <a:pt x="953" y="440"/>
                      <a:pt x="1246" y="624"/>
                      <a:pt x="1246" y="624"/>
                    </a:cubicBezTo>
                    <a:lnTo>
                      <a:pt x="1246" y="990"/>
                    </a:lnTo>
                    <a:cubicBezTo>
                      <a:pt x="953" y="1100"/>
                      <a:pt x="953" y="1577"/>
                      <a:pt x="1246" y="1687"/>
                    </a:cubicBezTo>
                    <a:cubicBezTo>
                      <a:pt x="440" y="2347"/>
                      <a:pt x="0" y="3373"/>
                      <a:pt x="37" y="4400"/>
                    </a:cubicBezTo>
                    <a:cubicBezTo>
                      <a:pt x="37" y="6013"/>
                      <a:pt x="257" y="10632"/>
                      <a:pt x="403" y="11915"/>
                    </a:cubicBezTo>
                    <a:lnTo>
                      <a:pt x="7405" y="11915"/>
                    </a:lnTo>
                    <a:cubicBezTo>
                      <a:pt x="7515" y="10705"/>
                      <a:pt x="7662" y="5976"/>
                      <a:pt x="7625" y="4326"/>
                    </a:cubicBezTo>
                    <a:cubicBezTo>
                      <a:pt x="7625" y="3300"/>
                      <a:pt x="7149" y="2310"/>
                      <a:pt x="6342" y="1687"/>
                    </a:cubicBezTo>
                    <a:cubicBezTo>
                      <a:pt x="6636" y="1540"/>
                      <a:pt x="6636" y="1100"/>
                      <a:pt x="6342" y="954"/>
                    </a:cubicBezTo>
                    <a:lnTo>
                      <a:pt x="6342" y="587"/>
                    </a:lnTo>
                    <a:cubicBezTo>
                      <a:pt x="6342" y="587"/>
                      <a:pt x="6636" y="404"/>
                      <a:pt x="6342" y="220"/>
                    </a:cubicBezTo>
                    <a:lnTo>
                      <a:pt x="6342" y="110"/>
                    </a:lnTo>
                    <a:cubicBezTo>
                      <a:pt x="6342" y="74"/>
                      <a:pt x="6306" y="0"/>
                      <a:pt x="6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7"/>
              <p:cNvSpPr/>
              <p:nvPr/>
            </p:nvSpPr>
            <p:spPr>
              <a:xfrm>
                <a:off x="1408750" y="3269000"/>
                <a:ext cx="153075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6123" h="1174" extrusionOk="0">
                    <a:moveTo>
                      <a:pt x="220" y="0"/>
                    </a:moveTo>
                    <a:lnTo>
                      <a:pt x="0" y="1174"/>
                    </a:lnTo>
                    <a:lnTo>
                      <a:pt x="6123" y="1174"/>
                    </a:lnTo>
                    <a:lnTo>
                      <a:pt x="59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1250200" y="3390900"/>
                <a:ext cx="220900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7479" extrusionOk="0">
                    <a:moveTo>
                      <a:pt x="7185" y="0"/>
                    </a:moveTo>
                    <a:lnTo>
                      <a:pt x="4363" y="37"/>
                    </a:lnTo>
                    <a:lnTo>
                      <a:pt x="1540" y="37"/>
                    </a:lnTo>
                    <a:cubicBezTo>
                      <a:pt x="1466" y="74"/>
                      <a:pt x="1430" y="110"/>
                      <a:pt x="1430" y="184"/>
                    </a:cubicBezTo>
                    <a:lnTo>
                      <a:pt x="1430" y="294"/>
                    </a:lnTo>
                    <a:cubicBezTo>
                      <a:pt x="1100" y="514"/>
                      <a:pt x="1466" y="697"/>
                      <a:pt x="1466" y="697"/>
                    </a:cubicBezTo>
                    <a:lnTo>
                      <a:pt x="1466" y="1173"/>
                    </a:lnTo>
                    <a:cubicBezTo>
                      <a:pt x="1137" y="1357"/>
                      <a:pt x="1137" y="1797"/>
                      <a:pt x="1466" y="1980"/>
                    </a:cubicBezTo>
                    <a:cubicBezTo>
                      <a:pt x="513" y="2750"/>
                      <a:pt x="0" y="3886"/>
                      <a:pt x="37" y="5059"/>
                    </a:cubicBezTo>
                    <a:cubicBezTo>
                      <a:pt x="37" y="6929"/>
                      <a:pt x="257" y="5976"/>
                      <a:pt x="440" y="7479"/>
                    </a:cubicBezTo>
                    <a:lnTo>
                      <a:pt x="8542" y="7479"/>
                    </a:lnTo>
                    <a:cubicBezTo>
                      <a:pt x="8652" y="6123"/>
                      <a:pt x="8835" y="6892"/>
                      <a:pt x="8762" y="4986"/>
                    </a:cubicBezTo>
                    <a:cubicBezTo>
                      <a:pt x="8762" y="3813"/>
                      <a:pt x="8249" y="2676"/>
                      <a:pt x="7295" y="1943"/>
                    </a:cubicBezTo>
                    <a:cubicBezTo>
                      <a:pt x="7625" y="1760"/>
                      <a:pt x="7625" y="1283"/>
                      <a:pt x="7295" y="1137"/>
                    </a:cubicBezTo>
                    <a:lnTo>
                      <a:pt x="7295" y="660"/>
                    </a:lnTo>
                    <a:cubicBezTo>
                      <a:pt x="7295" y="660"/>
                      <a:pt x="7662" y="440"/>
                      <a:pt x="7332" y="257"/>
                    </a:cubicBezTo>
                    <a:lnTo>
                      <a:pt x="7332" y="147"/>
                    </a:lnTo>
                    <a:cubicBezTo>
                      <a:pt x="7332" y="74"/>
                      <a:pt x="7259" y="0"/>
                      <a:pt x="71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1271275" y="3378075"/>
                <a:ext cx="17690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7" extrusionOk="0">
                    <a:moveTo>
                      <a:pt x="257" y="0"/>
                    </a:moveTo>
                    <a:lnTo>
                      <a:pt x="0" y="1356"/>
                    </a:lnTo>
                    <a:lnTo>
                      <a:pt x="7076" y="135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1613125" y="3390900"/>
                <a:ext cx="219975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7479" extrusionOk="0">
                    <a:moveTo>
                      <a:pt x="7149" y="0"/>
                    </a:moveTo>
                    <a:lnTo>
                      <a:pt x="4363" y="37"/>
                    </a:lnTo>
                    <a:lnTo>
                      <a:pt x="1540" y="37"/>
                    </a:lnTo>
                    <a:cubicBezTo>
                      <a:pt x="1467" y="74"/>
                      <a:pt x="1394" y="110"/>
                      <a:pt x="1394" y="184"/>
                    </a:cubicBezTo>
                    <a:lnTo>
                      <a:pt x="1394" y="294"/>
                    </a:lnTo>
                    <a:cubicBezTo>
                      <a:pt x="1064" y="514"/>
                      <a:pt x="1430" y="697"/>
                      <a:pt x="1430" y="697"/>
                    </a:cubicBezTo>
                    <a:lnTo>
                      <a:pt x="1430" y="1173"/>
                    </a:lnTo>
                    <a:cubicBezTo>
                      <a:pt x="1100" y="1357"/>
                      <a:pt x="1100" y="1797"/>
                      <a:pt x="1430" y="1980"/>
                    </a:cubicBezTo>
                    <a:cubicBezTo>
                      <a:pt x="514" y="2750"/>
                      <a:pt x="0" y="3886"/>
                      <a:pt x="37" y="5059"/>
                    </a:cubicBezTo>
                    <a:cubicBezTo>
                      <a:pt x="37" y="6929"/>
                      <a:pt x="257" y="5976"/>
                      <a:pt x="404" y="7479"/>
                    </a:cubicBezTo>
                    <a:lnTo>
                      <a:pt x="8506" y="7479"/>
                    </a:lnTo>
                    <a:cubicBezTo>
                      <a:pt x="8652" y="6123"/>
                      <a:pt x="8799" y="6892"/>
                      <a:pt x="8726" y="4986"/>
                    </a:cubicBezTo>
                    <a:cubicBezTo>
                      <a:pt x="8762" y="3813"/>
                      <a:pt x="8212" y="2676"/>
                      <a:pt x="7259" y="1943"/>
                    </a:cubicBezTo>
                    <a:cubicBezTo>
                      <a:pt x="7589" y="1760"/>
                      <a:pt x="7589" y="1283"/>
                      <a:pt x="7259" y="1137"/>
                    </a:cubicBezTo>
                    <a:lnTo>
                      <a:pt x="7259" y="660"/>
                    </a:lnTo>
                    <a:cubicBezTo>
                      <a:pt x="7259" y="660"/>
                      <a:pt x="7626" y="440"/>
                      <a:pt x="7296" y="257"/>
                    </a:cubicBezTo>
                    <a:lnTo>
                      <a:pt x="7296" y="147"/>
                    </a:lnTo>
                    <a:cubicBezTo>
                      <a:pt x="7296" y="74"/>
                      <a:pt x="7223" y="0"/>
                      <a:pt x="7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1633300" y="3378075"/>
                <a:ext cx="17690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7076" h="1357" extrusionOk="0">
                    <a:moveTo>
                      <a:pt x="257" y="0"/>
                    </a:moveTo>
                    <a:lnTo>
                      <a:pt x="0" y="1356"/>
                    </a:lnTo>
                    <a:lnTo>
                      <a:pt x="7075" y="135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7"/>
              <p:cNvSpPr/>
              <p:nvPr/>
            </p:nvSpPr>
            <p:spPr>
              <a:xfrm>
                <a:off x="1503150" y="3337725"/>
                <a:ext cx="199825" cy="240150"/>
              </a:xfrm>
              <a:custGeom>
                <a:avLst/>
                <a:gdLst/>
                <a:ahLst/>
                <a:cxnLst/>
                <a:rect l="l" t="t" r="r" b="b"/>
                <a:pathLst>
                  <a:path w="7993" h="9606" extrusionOk="0">
                    <a:moveTo>
                      <a:pt x="6489" y="1"/>
                    </a:moveTo>
                    <a:lnTo>
                      <a:pt x="3960" y="38"/>
                    </a:lnTo>
                    <a:lnTo>
                      <a:pt x="1393" y="74"/>
                    </a:lnTo>
                    <a:cubicBezTo>
                      <a:pt x="1320" y="74"/>
                      <a:pt x="1283" y="111"/>
                      <a:pt x="1283" y="184"/>
                    </a:cubicBezTo>
                    <a:lnTo>
                      <a:pt x="1283" y="294"/>
                    </a:lnTo>
                    <a:cubicBezTo>
                      <a:pt x="990" y="441"/>
                      <a:pt x="1320" y="661"/>
                      <a:pt x="1320" y="661"/>
                    </a:cubicBezTo>
                    <a:lnTo>
                      <a:pt x="1320" y="1064"/>
                    </a:lnTo>
                    <a:cubicBezTo>
                      <a:pt x="953" y="1174"/>
                      <a:pt x="953" y="1651"/>
                      <a:pt x="1320" y="1797"/>
                    </a:cubicBezTo>
                    <a:cubicBezTo>
                      <a:pt x="477" y="2494"/>
                      <a:pt x="0" y="3520"/>
                      <a:pt x="37" y="4584"/>
                    </a:cubicBezTo>
                    <a:cubicBezTo>
                      <a:pt x="37" y="6270"/>
                      <a:pt x="1357" y="8250"/>
                      <a:pt x="1503" y="9606"/>
                    </a:cubicBezTo>
                    <a:lnTo>
                      <a:pt x="6306" y="9606"/>
                    </a:lnTo>
                    <a:cubicBezTo>
                      <a:pt x="6452" y="8360"/>
                      <a:pt x="7992" y="6233"/>
                      <a:pt x="7956" y="4510"/>
                    </a:cubicBezTo>
                    <a:cubicBezTo>
                      <a:pt x="7956" y="3447"/>
                      <a:pt x="7479" y="2421"/>
                      <a:pt x="6636" y="1761"/>
                    </a:cubicBezTo>
                    <a:cubicBezTo>
                      <a:pt x="6966" y="1614"/>
                      <a:pt x="6966" y="1137"/>
                      <a:pt x="6636" y="991"/>
                    </a:cubicBezTo>
                    <a:lnTo>
                      <a:pt x="6636" y="588"/>
                    </a:lnTo>
                    <a:cubicBezTo>
                      <a:pt x="6636" y="588"/>
                      <a:pt x="6929" y="404"/>
                      <a:pt x="6636" y="221"/>
                    </a:cubicBezTo>
                    <a:lnTo>
                      <a:pt x="6636" y="111"/>
                    </a:lnTo>
                    <a:cubicBezTo>
                      <a:pt x="6636" y="74"/>
                      <a:pt x="6562" y="1"/>
                      <a:pt x="6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7"/>
              <p:cNvSpPr/>
              <p:nvPr/>
            </p:nvSpPr>
            <p:spPr>
              <a:xfrm>
                <a:off x="1522400" y="3325825"/>
                <a:ext cx="1604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11" extrusionOk="0">
                    <a:moveTo>
                      <a:pt x="257" y="0"/>
                    </a:moveTo>
                    <a:lnTo>
                      <a:pt x="0" y="1210"/>
                    </a:lnTo>
                    <a:lnTo>
                      <a:pt x="6416" y="1210"/>
                    </a:lnTo>
                    <a:lnTo>
                      <a:pt x="61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37"/>
            <p:cNvGrpSpPr/>
            <p:nvPr/>
          </p:nvGrpSpPr>
          <p:grpSpPr>
            <a:xfrm>
              <a:off x="7620410" y="3258750"/>
              <a:ext cx="605526" cy="208200"/>
              <a:chOff x="7138068" y="2592629"/>
              <a:chExt cx="701246" cy="232678"/>
            </a:xfrm>
          </p:grpSpPr>
          <p:sp>
            <p:nvSpPr>
              <p:cNvPr id="2750" name="Google Shape;2750;p37"/>
              <p:cNvSpPr/>
              <p:nvPr/>
            </p:nvSpPr>
            <p:spPr>
              <a:xfrm>
                <a:off x="7185238" y="2709332"/>
                <a:ext cx="653262" cy="1159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2707" extrusionOk="0">
                    <a:moveTo>
                      <a:pt x="1" y="1"/>
                    </a:moveTo>
                    <a:lnTo>
                      <a:pt x="1" y="2397"/>
                    </a:lnTo>
                    <a:lnTo>
                      <a:pt x="8194" y="2706"/>
                    </a:lnTo>
                    <a:lnTo>
                      <a:pt x="15247" y="2706"/>
                    </a:lnTo>
                    <a:lnTo>
                      <a:pt x="15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7"/>
              <p:cNvSpPr/>
              <p:nvPr/>
            </p:nvSpPr>
            <p:spPr>
              <a:xfrm>
                <a:off x="7185238" y="2702734"/>
                <a:ext cx="351094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2861" extrusionOk="0">
                    <a:moveTo>
                      <a:pt x="1" y="0"/>
                    </a:moveTo>
                    <a:lnTo>
                      <a:pt x="1" y="2551"/>
                    </a:lnTo>
                    <a:lnTo>
                      <a:pt x="8194" y="2860"/>
                    </a:lnTo>
                    <a:lnTo>
                      <a:pt x="8194" y="1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7"/>
              <p:cNvSpPr/>
              <p:nvPr/>
            </p:nvSpPr>
            <p:spPr>
              <a:xfrm>
                <a:off x="7565251" y="2721756"/>
                <a:ext cx="273249" cy="92797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6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6377" y="2165"/>
                    </a:lnTo>
                    <a:lnTo>
                      <a:pt x="6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7"/>
              <p:cNvSpPr/>
              <p:nvPr/>
            </p:nvSpPr>
            <p:spPr>
              <a:xfrm>
                <a:off x="7599182" y="2737480"/>
                <a:ext cx="239318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253" extrusionOk="0">
                    <a:moveTo>
                      <a:pt x="5585" y="1"/>
                    </a:moveTo>
                    <a:lnTo>
                      <a:pt x="1" y="117"/>
                    </a:lnTo>
                    <a:lnTo>
                      <a:pt x="5585" y="252"/>
                    </a:lnTo>
                    <a:lnTo>
                      <a:pt x="5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7"/>
              <p:cNvSpPr/>
              <p:nvPr/>
            </p:nvSpPr>
            <p:spPr>
              <a:xfrm>
                <a:off x="7675356" y="2776423"/>
                <a:ext cx="163958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33" extrusionOk="0">
                    <a:moveTo>
                      <a:pt x="1" y="0"/>
                    </a:moveTo>
                    <a:lnTo>
                      <a:pt x="3807" y="232"/>
                    </a:lnTo>
                    <a:lnTo>
                      <a:pt x="38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7"/>
              <p:cNvSpPr/>
              <p:nvPr/>
            </p:nvSpPr>
            <p:spPr>
              <a:xfrm>
                <a:off x="7138068" y="2592629"/>
                <a:ext cx="653220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2725" extrusionOk="0">
                    <a:moveTo>
                      <a:pt x="0" y="0"/>
                    </a:moveTo>
                    <a:lnTo>
                      <a:pt x="0" y="2416"/>
                    </a:lnTo>
                    <a:lnTo>
                      <a:pt x="8194" y="2725"/>
                    </a:lnTo>
                    <a:lnTo>
                      <a:pt x="15247" y="2725"/>
                    </a:lnTo>
                    <a:lnTo>
                      <a:pt x="152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7"/>
              <p:cNvSpPr/>
              <p:nvPr/>
            </p:nvSpPr>
            <p:spPr>
              <a:xfrm>
                <a:off x="7138068" y="2592629"/>
                <a:ext cx="351051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2725" extrusionOk="0">
                    <a:moveTo>
                      <a:pt x="0" y="0"/>
                    </a:moveTo>
                    <a:lnTo>
                      <a:pt x="0" y="2570"/>
                    </a:lnTo>
                    <a:lnTo>
                      <a:pt x="8194" y="2725"/>
                    </a:lnTo>
                    <a:lnTo>
                      <a:pt x="8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7"/>
              <p:cNvSpPr/>
              <p:nvPr/>
            </p:nvSpPr>
            <p:spPr>
              <a:xfrm>
                <a:off x="7518038" y="2605053"/>
                <a:ext cx="273249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5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6378" y="2164"/>
                    </a:lnTo>
                    <a:lnTo>
                      <a:pt x="63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7"/>
              <p:cNvSpPr/>
              <p:nvPr/>
            </p:nvSpPr>
            <p:spPr>
              <a:xfrm>
                <a:off x="7551155" y="2621591"/>
                <a:ext cx="24013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33" extrusionOk="0">
                    <a:moveTo>
                      <a:pt x="5605" y="1"/>
                    </a:moveTo>
                    <a:lnTo>
                      <a:pt x="1" y="116"/>
                    </a:lnTo>
                    <a:lnTo>
                      <a:pt x="5605" y="232"/>
                    </a:lnTo>
                    <a:lnTo>
                      <a:pt x="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7"/>
              <p:cNvSpPr/>
              <p:nvPr/>
            </p:nvSpPr>
            <p:spPr>
              <a:xfrm>
                <a:off x="7627329" y="2659678"/>
                <a:ext cx="164815" cy="10796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252" extrusionOk="0">
                    <a:moveTo>
                      <a:pt x="3846" y="0"/>
                    </a:moveTo>
                    <a:lnTo>
                      <a:pt x="1" y="20"/>
                    </a:lnTo>
                    <a:lnTo>
                      <a:pt x="3827" y="252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38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63" name="Google Shape;2763;p38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764" name="Google Shape;2764;p38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8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8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8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8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8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38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8"/>
          <p:cNvSpPr txBox="1">
            <a:spLocks noGrp="1"/>
          </p:cNvSpPr>
          <p:nvPr>
            <p:ph type="title"/>
          </p:nvPr>
        </p:nvSpPr>
        <p:spPr>
          <a:xfrm>
            <a:off x="2906708" y="2188430"/>
            <a:ext cx="3330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2" name="Google Shape;2772;p38"/>
          <p:cNvSpPr txBox="1">
            <a:spLocks noGrp="1"/>
          </p:cNvSpPr>
          <p:nvPr>
            <p:ph type="title" idx="2" hasCustomPrompt="1"/>
          </p:nvPr>
        </p:nvSpPr>
        <p:spPr>
          <a:xfrm>
            <a:off x="2906650" y="1185150"/>
            <a:ext cx="333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3" name="Google Shape;2773;p38"/>
          <p:cNvSpPr txBox="1">
            <a:spLocks noGrp="1"/>
          </p:cNvSpPr>
          <p:nvPr>
            <p:ph type="subTitle" idx="1"/>
          </p:nvPr>
        </p:nvSpPr>
        <p:spPr>
          <a:xfrm>
            <a:off x="2906738" y="3380898"/>
            <a:ext cx="33306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47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47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47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232" name="Google Shape;3232;p47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233" name="Google Shape;3233;p47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47"/>
          <p:cNvGrpSpPr/>
          <p:nvPr/>
        </p:nvGrpSpPr>
        <p:grpSpPr>
          <a:xfrm>
            <a:off x="8581300" y="2272600"/>
            <a:ext cx="1174850" cy="2506000"/>
            <a:chOff x="8505100" y="2272600"/>
            <a:chExt cx="1174850" cy="2506000"/>
          </a:xfrm>
        </p:grpSpPr>
        <p:sp>
          <p:nvSpPr>
            <p:cNvPr id="3240" name="Google Shape;3240;p47"/>
            <p:cNvSpPr/>
            <p:nvPr/>
          </p:nvSpPr>
          <p:spPr>
            <a:xfrm>
              <a:off x="8814300" y="46652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1" name="Google Shape;3241;p47"/>
            <p:cNvGrpSpPr/>
            <p:nvPr/>
          </p:nvGrpSpPr>
          <p:grpSpPr>
            <a:xfrm>
              <a:off x="8505100" y="2272600"/>
              <a:ext cx="1174850" cy="2455800"/>
              <a:chOff x="8428900" y="2272600"/>
              <a:chExt cx="1174850" cy="2455800"/>
            </a:xfrm>
          </p:grpSpPr>
          <p:sp>
            <p:nvSpPr>
              <p:cNvPr id="3242" name="Google Shape;3242;p47"/>
              <p:cNvSpPr/>
              <p:nvPr/>
            </p:nvSpPr>
            <p:spPr>
              <a:xfrm>
                <a:off x="8818950" y="4235450"/>
                <a:ext cx="574125" cy="492950"/>
              </a:xfrm>
              <a:custGeom>
                <a:avLst/>
                <a:gdLst/>
                <a:ahLst/>
                <a:cxnLst/>
                <a:rect l="l" t="t" r="r" b="b"/>
                <a:pathLst>
                  <a:path w="22965" h="19718" extrusionOk="0">
                    <a:moveTo>
                      <a:pt x="19544" y="1"/>
                    </a:moveTo>
                    <a:cubicBezTo>
                      <a:pt x="18835" y="22"/>
                      <a:pt x="18147" y="105"/>
                      <a:pt x="17458" y="105"/>
                    </a:cubicBezTo>
                    <a:lnTo>
                      <a:pt x="5298" y="105"/>
                    </a:lnTo>
                    <a:cubicBezTo>
                      <a:pt x="4902" y="105"/>
                      <a:pt x="4318" y="147"/>
                      <a:pt x="3922" y="147"/>
                    </a:cubicBezTo>
                    <a:cubicBezTo>
                      <a:pt x="3873" y="154"/>
                      <a:pt x="3822" y="156"/>
                      <a:pt x="3768" y="156"/>
                    </a:cubicBezTo>
                    <a:cubicBezTo>
                      <a:pt x="3660" y="156"/>
                      <a:pt x="3539" y="147"/>
                      <a:pt x="3400" y="147"/>
                    </a:cubicBezTo>
                    <a:lnTo>
                      <a:pt x="3379" y="147"/>
                    </a:lnTo>
                    <a:cubicBezTo>
                      <a:pt x="3025" y="147"/>
                      <a:pt x="2608" y="126"/>
                      <a:pt x="2170" y="126"/>
                    </a:cubicBezTo>
                    <a:cubicBezTo>
                      <a:pt x="1377" y="147"/>
                      <a:pt x="584" y="293"/>
                      <a:pt x="272" y="814"/>
                    </a:cubicBezTo>
                    <a:cubicBezTo>
                      <a:pt x="0" y="1273"/>
                      <a:pt x="522" y="2962"/>
                      <a:pt x="605" y="3484"/>
                    </a:cubicBezTo>
                    <a:cubicBezTo>
                      <a:pt x="730" y="4381"/>
                      <a:pt x="856" y="5278"/>
                      <a:pt x="1002" y="6174"/>
                    </a:cubicBezTo>
                    <a:lnTo>
                      <a:pt x="1168" y="7322"/>
                    </a:lnTo>
                    <a:cubicBezTo>
                      <a:pt x="1669" y="10429"/>
                      <a:pt x="2253" y="13537"/>
                      <a:pt x="2879" y="16624"/>
                    </a:cubicBezTo>
                    <a:cubicBezTo>
                      <a:pt x="3025" y="17271"/>
                      <a:pt x="3150" y="17896"/>
                      <a:pt x="3275" y="18522"/>
                    </a:cubicBezTo>
                    <a:lnTo>
                      <a:pt x="3838" y="18689"/>
                    </a:lnTo>
                    <a:cubicBezTo>
                      <a:pt x="4422" y="18877"/>
                      <a:pt x="5006" y="19023"/>
                      <a:pt x="5590" y="19148"/>
                    </a:cubicBezTo>
                    <a:cubicBezTo>
                      <a:pt x="7319" y="19529"/>
                      <a:pt x="9078" y="19718"/>
                      <a:pt x="10836" y="19718"/>
                    </a:cubicBezTo>
                    <a:cubicBezTo>
                      <a:pt x="13406" y="19718"/>
                      <a:pt x="15974" y="19315"/>
                      <a:pt x="18439" y="18522"/>
                    </a:cubicBezTo>
                    <a:cubicBezTo>
                      <a:pt x="19169" y="15769"/>
                      <a:pt x="19919" y="12974"/>
                      <a:pt x="20670" y="10200"/>
                    </a:cubicBezTo>
                    <a:cubicBezTo>
                      <a:pt x="20775" y="9804"/>
                      <a:pt x="20879" y="9407"/>
                      <a:pt x="20983" y="9032"/>
                    </a:cubicBezTo>
                    <a:cubicBezTo>
                      <a:pt x="21129" y="8427"/>
                      <a:pt x="21296" y="7822"/>
                      <a:pt x="21442" y="7217"/>
                    </a:cubicBezTo>
                    <a:cubicBezTo>
                      <a:pt x="21755" y="6028"/>
                      <a:pt x="22068" y="4840"/>
                      <a:pt x="22422" y="3672"/>
                    </a:cubicBezTo>
                    <a:cubicBezTo>
                      <a:pt x="22777" y="2399"/>
                      <a:pt x="22965" y="522"/>
                      <a:pt x="21275" y="126"/>
                    </a:cubicBezTo>
                    <a:cubicBezTo>
                      <a:pt x="20962" y="42"/>
                      <a:pt x="20629" y="1"/>
                      <a:pt x="20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8789600" y="4236375"/>
                <a:ext cx="613900" cy="204900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8196" extrusionOk="0">
                    <a:moveTo>
                      <a:pt x="21731" y="0"/>
                    </a:moveTo>
                    <a:cubicBezTo>
                      <a:pt x="21636" y="0"/>
                      <a:pt x="21542" y="2"/>
                      <a:pt x="21448" y="5"/>
                    </a:cubicBezTo>
                    <a:lnTo>
                      <a:pt x="21427" y="5"/>
                    </a:lnTo>
                    <a:cubicBezTo>
                      <a:pt x="21177" y="5"/>
                      <a:pt x="20927" y="26"/>
                      <a:pt x="20676" y="47"/>
                    </a:cubicBezTo>
                    <a:lnTo>
                      <a:pt x="20655" y="47"/>
                    </a:lnTo>
                    <a:cubicBezTo>
                      <a:pt x="20113" y="68"/>
                      <a:pt x="19571" y="110"/>
                      <a:pt x="19029" y="110"/>
                    </a:cubicBezTo>
                    <a:lnTo>
                      <a:pt x="5867" y="110"/>
                    </a:lnTo>
                    <a:cubicBezTo>
                      <a:pt x="5513" y="110"/>
                      <a:pt x="4970" y="151"/>
                      <a:pt x="4574" y="172"/>
                    </a:cubicBezTo>
                    <a:lnTo>
                      <a:pt x="4407" y="172"/>
                    </a:lnTo>
                    <a:cubicBezTo>
                      <a:pt x="4074" y="172"/>
                      <a:pt x="3719" y="151"/>
                      <a:pt x="3323" y="131"/>
                    </a:cubicBezTo>
                    <a:lnTo>
                      <a:pt x="2968" y="110"/>
                    </a:lnTo>
                    <a:cubicBezTo>
                      <a:pt x="2854" y="105"/>
                      <a:pt x="2739" y="102"/>
                      <a:pt x="2625" y="102"/>
                    </a:cubicBezTo>
                    <a:cubicBezTo>
                      <a:pt x="1279" y="102"/>
                      <a:pt x="1" y="480"/>
                      <a:pt x="423" y="2133"/>
                    </a:cubicBezTo>
                    <a:cubicBezTo>
                      <a:pt x="799" y="3614"/>
                      <a:pt x="1174" y="5095"/>
                      <a:pt x="1550" y="6575"/>
                    </a:cubicBezTo>
                    <a:cubicBezTo>
                      <a:pt x="1592" y="6742"/>
                      <a:pt x="1654" y="6909"/>
                      <a:pt x="1758" y="7034"/>
                    </a:cubicBezTo>
                    <a:cubicBezTo>
                      <a:pt x="1925" y="7180"/>
                      <a:pt x="2134" y="7264"/>
                      <a:pt x="2342" y="7306"/>
                    </a:cubicBezTo>
                    <a:cubicBezTo>
                      <a:pt x="2593" y="7368"/>
                      <a:pt x="2885" y="7389"/>
                      <a:pt x="3072" y="7431"/>
                    </a:cubicBezTo>
                    <a:cubicBezTo>
                      <a:pt x="3698" y="7556"/>
                      <a:pt x="4366" y="7660"/>
                      <a:pt x="5012" y="7764"/>
                    </a:cubicBezTo>
                    <a:cubicBezTo>
                      <a:pt x="7259" y="8043"/>
                      <a:pt x="9517" y="8196"/>
                      <a:pt x="11779" y="8196"/>
                    </a:cubicBezTo>
                    <a:cubicBezTo>
                      <a:pt x="12561" y="8196"/>
                      <a:pt x="13344" y="8177"/>
                      <a:pt x="14127" y="8140"/>
                    </a:cubicBezTo>
                    <a:cubicBezTo>
                      <a:pt x="15524" y="8098"/>
                      <a:pt x="16901" y="7994"/>
                      <a:pt x="18299" y="7848"/>
                    </a:cubicBezTo>
                    <a:cubicBezTo>
                      <a:pt x="19592" y="7702"/>
                      <a:pt x="20885" y="7514"/>
                      <a:pt x="22157" y="7243"/>
                    </a:cubicBezTo>
                    <a:cubicBezTo>
                      <a:pt x="22303" y="7222"/>
                      <a:pt x="22449" y="7201"/>
                      <a:pt x="22595" y="7201"/>
                    </a:cubicBezTo>
                    <a:cubicBezTo>
                      <a:pt x="22622" y="7203"/>
                      <a:pt x="22649" y="7204"/>
                      <a:pt x="22676" y="7204"/>
                    </a:cubicBezTo>
                    <a:cubicBezTo>
                      <a:pt x="22916" y="7204"/>
                      <a:pt x="23133" y="7120"/>
                      <a:pt x="23283" y="6951"/>
                    </a:cubicBezTo>
                    <a:cubicBezTo>
                      <a:pt x="23409" y="6784"/>
                      <a:pt x="23471" y="6596"/>
                      <a:pt x="23492" y="6388"/>
                    </a:cubicBezTo>
                    <a:lnTo>
                      <a:pt x="23555" y="6137"/>
                    </a:lnTo>
                    <a:cubicBezTo>
                      <a:pt x="23784" y="4949"/>
                      <a:pt x="24014" y="3781"/>
                      <a:pt x="24264" y="2592"/>
                    </a:cubicBezTo>
                    <a:cubicBezTo>
                      <a:pt x="24347" y="2195"/>
                      <a:pt x="24431" y="1778"/>
                      <a:pt x="24514" y="1382"/>
                    </a:cubicBezTo>
                    <a:cubicBezTo>
                      <a:pt x="24556" y="1194"/>
                      <a:pt x="24556" y="1007"/>
                      <a:pt x="24514" y="819"/>
                    </a:cubicBezTo>
                    <a:cubicBezTo>
                      <a:pt x="24389" y="485"/>
                      <a:pt x="23492" y="214"/>
                      <a:pt x="23179" y="131"/>
                    </a:cubicBezTo>
                    <a:cubicBezTo>
                      <a:pt x="22693" y="44"/>
                      <a:pt x="22206" y="0"/>
                      <a:pt x="2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8803300" y="4218250"/>
                <a:ext cx="5986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3946" h="3150" extrusionOk="0">
                    <a:moveTo>
                      <a:pt x="11347" y="0"/>
                    </a:moveTo>
                    <a:cubicBezTo>
                      <a:pt x="11013" y="0"/>
                      <a:pt x="10659" y="21"/>
                      <a:pt x="10304" y="21"/>
                    </a:cubicBezTo>
                    <a:lnTo>
                      <a:pt x="8365" y="21"/>
                    </a:lnTo>
                    <a:cubicBezTo>
                      <a:pt x="8344" y="32"/>
                      <a:pt x="8318" y="37"/>
                      <a:pt x="8292" y="37"/>
                    </a:cubicBezTo>
                    <a:cubicBezTo>
                      <a:pt x="8265" y="37"/>
                      <a:pt x="8239" y="32"/>
                      <a:pt x="8219" y="21"/>
                    </a:cubicBezTo>
                    <a:cubicBezTo>
                      <a:pt x="8198" y="32"/>
                      <a:pt x="8182" y="37"/>
                      <a:pt x="8166" y="37"/>
                    </a:cubicBezTo>
                    <a:cubicBezTo>
                      <a:pt x="8151" y="37"/>
                      <a:pt x="8135" y="32"/>
                      <a:pt x="8114" y="21"/>
                    </a:cubicBezTo>
                    <a:lnTo>
                      <a:pt x="7843" y="21"/>
                    </a:lnTo>
                    <a:cubicBezTo>
                      <a:pt x="7655" y="42"/>
                      <a:pt x="7468" y="42"/>
                      <a:pt x="7259" y="63"/>
                    </a:cubicBezTo>
                    <a:lnTo>
                      <a:pt x="6571" y="63"/>
                    </a:lnTo>
                    <a:lnTo>
                      <a:pt x="5716" y="126"/>
                    </a:lnTo>
                    <a:lnTo>
                      <a:pt x="5570" y="146"/>
                    </a:lnTo>
                    <a:lnTo>
                      <a:pt x="5403" y="167"/>
                    </a:lnTo>
                    <a:cubicBezTo>
                      <a:pt x="4402" y="251"/>
                      <a:pt x="3505" y="376"/>
                      <a:pt x="2733" y="501"/>
                    </a:cubicBezTo>
                    <a:lnTo>
                      <a:pt x="2587" y="522"/>
                    </a:lnTo>
                    <a:lnTo>
                      <a:pt x="2441" y="564"/>
                    </a:lnTo>
                    <a:cubicBezTo>
                      <a:pt x="898" y="856"/>
                      <a:pt x="1" y="1189"/>
                      <a:pt x="1" y="1586"/>
                    </a:cubicBezTo>
                    <a:cubicBezTo>
                      <a:pt x="1" y="2024"/>
                      <a:pt x="1252" y="2441"/>
                      <a:pt x="3275" y="2733"/>
                    </a:cubicBezTo>
                    <a:cubicBezTo>
                      <a:pt x="3338" y="2754"/>
                      <a:pt x="3400" y="2754"/>
                      <a:pt x="3463" y="2774"/>
                    </a:cubicBezTo>
                    <a:cubicBezTo>
                      <a:pt x="3505" y="2774"/>
                      <a:pt x="3567" y="2795"/>
                      <a:pt x="3630" y="2795"/>
                    </a:cubicBezTo>
                    <a:cubicBezTo>
                      <a:pt x="3880" y="2816"/>
                      <a:pt x="4130" y="2858"/>
                      <a:pt x="4381" y="2879"/>
                    </a:cubicBezTo>
                    <a:cubicBezTo>
                      <a:pt x="4548" y="2900"/>
                      <a:pt x="4714" y="2920"/>
                      <a:pt x="4881" y="2941"/>
                    </a:cubicBezTo>
                    <a:cubicBezTo>
                      <a:pt x="5382" y="2983"/>
                      <a:pt x="5903" y="3046"/>
                      <a:pt x="6467" y="3066"/>
                    </a:cubicBezTo>
                    <a:lnTo>
                      <a:pt x="6633" y="3087"/>
                    </a:lnTo>
                    <a:lnTo>
                      <a:pt x="6800" y="3087"/>
                    </a:lnTo>
                    <a:cubicBezTo>
                      <a:pt x="6946" y="3108"/>
                      <a:pt x="7071" y="3108"/>
                      <a:pt x="7197" y="3108"/>
                    </a:cubicBezTo>
                    <a:lnTo>
                      <a:pt x="7468" y="3129"/>
                    </a:lnTo>
                    <a:lnTo>
                      <a:pt x="9241" y="3129"/>
                    </a:lnTo>
                    <a:lnTo>
                      <a:pt x="9616" y="3150"/>
                    </a:lnTo>
                    <a:lnTo>
                      <a:pt x="10033" y="3150"/>
                    </a:lnTo>
                    <a:cubicBezTo>
                      <a:pt x="10044" y="3139"/>
                      <a:pt x="10059" y="3134"/>
                      <a:pt x="10075" y="3134"/>
                    </a:cubicBezTo>
                    <a:cubicBezTo>
                      <a:pt x="10091" y="3134"/>
                      <a:pt x="10106" y="3139"/>
                      <a:pt x="10117" y="3150"/>
                    </a:cubicBezTo>
                    <a:lnTo>
                      <a:pt x="14643" y="3150"/>
                    </a:lnTo>
                    <a:cubicBezTo>
                      <a:pt x="14789" y="3150"/>
                      <a:pt x="14914" y="3129"/>
                      <a:pt x="15060" y="3129"/>
                    </a:cubicBezTo>
                    <a:lnTo>
                      <a:pt x="15560" y="3129"/>
                    </a:lnTo>
                    <a:cubicBezTo>
                      <a:pt x="16019" y="3108"/>
                      <a:pt x="16457" y="3087"/>
                      <a:pt x="16895" y="3066"/>
                    </a:cubicBezTo>
                    <a:cubicBezTo>
                      <a:pt x="16916" y="3056"/>
                      <a:pt x="16937" y="3051"/>
                      <a:pt x="16958" y="3051"/>
                    </a:cubicBezTo>
                    <a:cubicBezTo>
                      <a:pt x="16979" y="3051"/>
                      <a:pt x="17000" y="3056"/>
                      <a:pt x="17020" y="3066"/>
                    </a:cubicBezTo>
                    <a:lnTo>
                      <a:pt x="17187" y="3046"/>
                    </a:lnTo>
                    <a:lnTo>
                      <a:pt x="17563" y="3046"/>
                    </a:lnTo>
                    <a:lnTo>
                      <a:pt x="17709" y="3025"/>
                    </a:lnTo>
                    <a:cubicBezTo>
                      <a:pt x="19002" y="2941"/>
                      <a:pt x="20316" y="2774"/>
                      <a:pt x="21588" y="2545"/>
                    </a:cubicBezTo>
                    <a:cubicBezTo>
                      <a:pt x="21651" y="2545"/>
                      <a:pt x="21713" y="2524"/>
                      <a:pt x="21755" y="2524"/>
                    </a:cubicBezTo>
                    <a:lnTo>
                      <a:pt x="21943" y="2482"/>
                    </a:lnTo>
                    <a:cubicBezTo>
                      <a:pt x="23194" y="2211"/>
                      <a:pt x="23945" y="1898"/>
                      <a:pt x="23945" y="1544"/>
                    </a:cubicBezTo>
                    <a:cubicBezTo>
                      <a:pt x="23945" y="1252"/>
                      <a:pt x="23361" y="960"/>
                      <a:pt x="22381" y="710"/>
                    </a:cubicBezTo>
                    <a:cubicBezTo>
                      <a:pt x="22339" y="710"/>
                      <a:pt x="22277" y="689"/>
                      <a:pt x="22235" y="689"/>
                    </a:cubicBezTo>
                    <a:cubicBezTo>
                      <a:pt x="22193" y="668"/>
                      <a:pt x="22131" y="668"/>
                      <a:pt x="22089" y="647"/>
                    </a:cubicBezTo>
                    <a:cubicBezTo>
                      <a:pt x="20858" y="397"/>
                      <a:pt x="19628" y="230"/>
                      <a:pt x="18397" y="126"/>
                    </a:cubicBezTo>
                    <a:cubicBezTo>
                      <a:pt x="18335" y="126"/>
                      <a:pt x="18293" y="126"/>
                      <a:pt x="18230" y="105"/>
                    </a:cubicBezTo>
                    <a:lnTo>
                      <a:pt x="17855" y="105"/>
                    </a:lnTo>
                    <a:cubicBezTo>
                      <a:pt x="17813" y="105"/>
                      <a:pt x="17751" y="105"/>
                      <a:pt x="17709" y="84"/>
                    </a:cubicBezTo>
                    <a:cubicBezTo>
                      <a:pt x="17688" y="94"/>
                      <a:pt x="17667" y="99"/>
                      <a:pt x="17649" y="99"/>
                    </a:cubicBezTo>
                    <a:cubicBezTo>
                      <a:pt x="17631" y="99"/>
                      <a:pt x="17615" y="94"/>
                      <a:pt x="17604" y="84"/>
                    </a:cubicBezTo>
                    <a:lnTo>
                      <a:pt x="17292" y="84"/>
                    </a:lnTo>
                    <a:cubicBezTo>
                      <a:pt x="16812" y="63"/>
                      <a:pt x="16311" y="21"/>
                      <a:pt x="157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8813925" y="4282750"/>
                <a:ext cx="405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220" h="1656" extrusionOk="0">
                    <a:moveTo>
                      <a:pt x="125" y="1"/>
                    </a:moveTo>
                    <a:cubicBezTo>
                      <a:pt x="28" y="1"/>
                      <a:pt x="1" y="159"/>
                      <a:pt x="76" y="215"/>
                    </a:cubicBezTo>
                    <a:cubicBezTo>
                      <a:pt x="493" y="486"/>
                      <a:pt x="973" y="674"/>
                      <a:pt x="1453" y="778"/>
                    </a:cubicBezTo>
                    <a:cubicBezTo>
                      <a:pt x="1953" y="904"/>
                      <a:pt x="2433" y="1008"/>
                      <a:pt x="2934" y="1112"/>
                    </a:cubicBezTo>
                    <a:cubicBezTo>
                      <a:pt x="3956" y="1300"/>
                      <a:pt x="4978" y="1425"/>
                      <a:pt x="6021" y="1508"/>
                    </a:cubicBezTo>
                    <a:cubicBezTo>
                      <a:pt x="7303" y="1608"/>
                      <a:pt x="8593" y="1656"/>
                      <a:pt x="9881" y="1656"/>
                    </a:cubicBezTo>
                    <a:cubicBezTo>
                      <a:pt x="10751" y="1656"/>
                      <a:pt x="11620" y="1634"/>
                      <a:pt x="12487" y="1592"/>
                    </a:cubicBezTo>
                    <a:cubicBezTo>
                      <a:pt x="13655" y="1529"/>
                      <a:pt x="14823" y="1467"/>
                      <a:pt x="15991" y="1383"/>
                    </a:cubicBezTo>
                    <a:cubicBezTo>
                      <a:pt x="16214" y="1363"/>
                      <a:pt x="16220" y="1007"/>
                      <a:pt x="16009" y="1007"/>
                    </a:cubicBezTo>
                    <a:cubicBezTo>
                      <a:pt x="16003" y="1007"/>
                      <a:pt x="15997" y="1007"/>
                      <a:pt x="15991" y="1008"/>
                    </a:cubicBezTo>
                    <a:cubicBezTo>
                      <a:pt x="13760" y="1142"/>
                      <a:pt x="11518" y="1289"/>
                      <a:pt x="9279" y="1289"/>
                    </a:cubicBezTo>
                    <a:cubicBezTo>
                      <a:pt x="7352" y="1289"/>
                      <a:pt x="5428" y="1180"/>
                      <a:pt x="3518" y="862"/>
                    </a:cubicBezTo>
                    <a:cubicBezTo>
                      <a:pt x="2371" y="695"/>
                      <a:pt x="1244" y="403"/>
                      <a:pt x="160" y="7"/>
                    </a:cubicBezTo>
                    <a:cubicBezTo>
                      <a:pt x="147" y="3"/>
                      <a:pt x="136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7"/>
              <p:cNvSpPr/>
              <p:nvPr/>
            </p:nvSpPr>
            <p:spPr>
              <a:xfrm>
                <a:off x="9235575" y="4282375"/>
                <a:ext cx="150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194" extrusionOk="0">
                    <a:moveTo>
                      <a:pt x="5841" y="1"/>
                    </a:moveTo>
                    <a:cubicBezTo>
                      <a:pt x="5632" y="22"/>
                      <a:pt x="5424" y="84"/>
                      <a:pt x="5236" y="189"/>
                    </a:cubicBezTo>
                    <a:cubicBezTo>
                      <a:pt x="5048" y="272"/>
                      <a:pt x="4840" y="335"/>
                      <a:pt x="4631" y="418"/>
                    </a:cubicBezTo>
                    <a:cubicBezTo>
                      <a:pt x="4214" y="543"/>
                      <a:pt x="3797" y="668"/>
                      <a:pt x="3359" y="752"/>
                    </a:cubicBezTo>
                    <a:cubicBezTo>
                      <a:pt x="2274" y="919"/>
                      <a:pt x="1190" y="1002"/>
                      <a:pt x="84" y="1023"/>
                    </a:cubicBezTo>
                    <a:cubicBezTo>
                      <a:pt x="1" y="1044"/>
                      <a:pt x="1" y="1169"/>
                      <a:pt x="84" y="1190"/>
                    </a:cubicBezTo>
                    <a:cubicBezTo>
                      <a:pt x="225" y="1192"/>
                      <a:pt x="365" y="1194"/>
                      <a:pt x="505" y="1194"/>
                    </a:cubicBezTo>
                    <a:cubicBezTo>
                      <a:pt x="1487" y="1194"/>
                      <a:pt x="2454" y="1130"/>
                      <a:pt x="3421" y="1002"/>
                    </a:cubicBezTo>
                    <a:cubicBezTo>
                      <a:pt x="3901" y="939"/>
                      <a:pt x="4360" y="835"/>
                      <a:pt x="4798" y="710"/>
                    </a:cubicBezTo>
                    <a:cubicBezTo>
                      <a:pt x="5173" y="606"/>
                      <a:pt x="5716" y="522"/>
                      <a:pt x="5966" y="209"/>
                    </a:cubicBezTo>
                    <a:cubicBezTo>
                      <a:pt x="6028" y="126"/>
                      <a:pt x="5924" y="1"/>
                      <a:pt x="5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7"/>
              <p:cNvSpPr/>
              <p:nvPr/>
            </p:nvSpPr>
            <p:spPr>
              <a:xfrm>
                <a:off x="8952425" y="4681800"/>
                <a:ext cx="277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028" extrusionOk="0">
                    <a:moveTo>
                      <a:pt x="10868" y="1"/>
                    </a:moveTo>
                    <a:cubicBezTo>
                      <a:pt x="10659" y="1"/>
                      <a:pt x="10451" y="63"/>
                      <a:pt x="10242" y="147"/>
                    </a:cubicBezTo>
                    <a:cubicBezTo>
                      <a:pt x="10033" y="188"/>
                      <a:pt x="9825" y="251"/>
                      <a:pt x="9616" y="293"/>
                    </a:cubicBezTo>
                    <a:cubicBezTo>
                      <a:pt x="9178" y="397"/>
                      <a:pt x="8719" y="480"/>
                      <a:pt x="8261" y="522"/>
                    </a:cubicBezTo>
                    <a:cubicBezTo>
                      <a:pt x="7611" y="599"/>
                      <a:pt x="6950" y="642"/>
                      <a:pt x="6286" y="642"/>
                    </a:cubicBezTo>
                    <a:cubicBezTo>
                      <a:pt x="6054" y="642"/>
                      <a:pt x="5822" y="637"/>
                      <a:pt x="5591" y="626"/>
                    </a:cubicBezTo>
                    <a:cubicBezTo>
                      <a:pt x="4715" y="606"/>
                      <a:pt x="3839" y="543"/>
                      <a:pt x="2942" y="460"/>
                    </a:cubicBezTo>
                    <a:cubicBezTo>
                      <a:pt x="2024" y="376"/>
                      <a:pt x="1065" y="355"/>
                      <a:pt x="126" y="209"/>
                    </a:cubicBezTo>
                    <a:cubicBezTo>
                      <a:pt x="43" y="209"/>
                      <a:pt x="1" y="334"/>
                      <a:pt x="84" y="376"/>
                    </a:cubicBezTo>
                    <a:lnTo>
                      <a:pt x="84" y="355"/>
                    </a:lnTo>
                    <a:cubicBezTo>
                      <a:pt x="981" y="606"/>
                      <a:pt x="1899" y="772"/>
                      <a:pt x="2838" y="835"/>
                    </a:cubicBezTo>
                    <a:cubicBezTo>
                      <a:pt x="3776" y="918"/>
                      <a:pt x="4715" y="1002"/>
                      <a:pt x="5653" y="1023"/>
                    </a:cubicBezTo>
                    <a:cubicBezTo>
                      <a:pt x="5810" y="1026"/>
                      <a:pt x="5966" y="1028"/>
                      <a:pt x="6121" y="1028"/>
                    </a:cubicBezTo>
                    <a:cubicBezTo>
                      <a:pt x="6898" y="1028"/>
                      <a:pt x="7666" y="984"/>
                      <a:pt x="8448" y="898"/>
                    </a:cubicBezTo>
                    <a:cubicBezTo>
                      <a:pt x="8886" y="835"/>
                      <a:pt x="9345" y="772"/>
                      <a:pt x="9783" y="668"/>
                    </a:cubicBezTo>
                    <a:cubicBezTo>
                      <a:pt x="10159" y="585"/>
                      <a:pt x="10680" y="522"/>
                      <a:pt x="10972" y="251"/>
                    </a:cubicBezTo>
                    <a:cubicBezTo>
                      <a:pt x="11097" y="168"/>
                      <a:pt x="10993" y="1"/>
                      <a:pt x="10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8827300" y="2694875"/>
                <a:ext cx="271175" cy="2224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896" extrusionOk="0">
                    <a:moveTo>
                      <a:pt x="9220" y="1"/>
                    </a:moveTo>
                    <a:cubicBezTo>
                      <a:pt x="9158" y="1"/>
                      <a:pt x="9095" y="4"/>
                      <a:pt x="9031" y="11"/>
                    </a:cubicBezTo>
                    <a:cubicBezTo>
                      <a:pt x="8468" y="73"/>
                      <a:pt x="7905" y="261"/>
                      <a:pt x="7425" y="574"/>
                    </a:cubicBezTo>
                    <a:cubicBezTo>
                      <a:pt x="4026" y="2347"/>
                      <a:pt x="1001" y="5100"/>
                      <a:pt x="0" y="8896"/>
                    </a:cubicBezTo>
                    <a:cubicBezTo>
                      <a:pt x="918" y="8354"/>
                      <a:pt x="2023" y="8062"/>
                      <a:pt x="3004" y="7686"/>
                    </a:cubicBezTo>
                    <a:lnTo>
                      <a:pt x="5653" y="6643"/>
                    </a:lnTo>
                    <a:cubicBezTo>
                      <a:pt x="6841" y="6184"/>
                      <a:pt x="8051" y="5705"/>
                      <a:pt x="9052" y="4912"/>
                    </a:cubicBezTo>
                    <a:cubicBezTo>
                      <a:pt x="10033" y="4120"/>
                      <a:pt x="10825" y="2952"/>
                      <a:pt x="10825" y="1700"/>
                    </a:cubicBezTo>
                    <a:cubicBezTo>
                      <a:pt x="10846" y="1325"/>
                      <a:pt x="10742" y="970"/>
                      <a:pt x="10554" y="657"/>
                    </a:cubicBezTo>
                    <a:cubicBezTo>
                      <a:pt x="10238" y="229"/>
                      <a:pt x="9739" y="1"/>
                      <a:pt x="9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8821550" y="2922125"/>
                <a:ext cx="2863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1452" h="7919" extrusionOk="0">
                    <a:moveTo>
                      <a:pt x="9347" y="1"/>
                    </a:moveTo>
                    <a:cubicBezTo>
                      <a:pt x="8624" y="1"/>
                      <a:pt x="7906" y="285"/>
                      <a:pt x="7238" y="619"/>
                    </a:cubicBezTo>
                    <a:cubicBezTo>
                      <a:pt x="5549" y="1433"/>
                      <a:pt x="4026" y="2580"/>
                      <a:pt x="2754" y="3957"/>
                    </a:cubicBezTo>
                    <a:cubicBezTo>
                      <a:pt x="2274" y="4478"/>
                      <a:pt x="1" y="7648"/>
                      <a:pt x="1419" y="7899"/>
                    </a:cubicBezTo>
                    <a:cubicBezTo>
                      <a:pt x="1491" y="7912"/>
                      <a:pt x="1569" y="7919"/>
                      <a:pt x="1651" y="7919"/>
                    </a:cubicBezTo>
                    <a:cubicBezTo>
                      <a:pt x="2573" y="7919"/>
                      <a:pt x="4093" y="7122"/>
                      <a:pt x="4840" y="6835"/>
                    </a:cubicBezTo>
                    <a:cubicBezTo>
                      <a:pt x="5987" y="6397"/>
                      <a:pt x="7071" y="5875"/>
                      <a:pt x="8156" y="5291"/>
                    </a:cubicBezTo>
                    <a:cubicBezTo>
                      <a:pt x="9199" y="4728"/>
                      <a:pt x="10242" y="4040"/>
                      <a:pt x="10930" y="3060"/>
                    </a:cubicBezTo>
                    <a:cubicBezTo>
                      <a:pt x="11285" y="2622"/>
                      <a:pt x="11452" y="2038"/>
                      <a:pt x="11410" y="1454"/>
                    </a:cubicBezTo>
                    <a:cubicBezTo>
                      <a:pt x="11264" y="640"/>
                      <a:pt x="10429" y="77"/>
                      <a:pt x="9616" y="14"/>
                    </a:cubicBezTo>
                    <a:cubicBezTo>
                      <a:pt x="9526" y="5"/>
                      <a:pt x="9436" y="1"/>
                      <a:pt x="9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8607250" y="2631900"/>
                <a:ext cx="21120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1277" extrusionOk="0">
                    <a:moveTo>
                      <a:pt x="1373" y="0"/>
                    </a:moveTo>
                    <a:cubicBezTo>
                      <a:pt x="1136" y="0"/>
                      <a:pt x="905" y="59"/>
                      <a:pt x="688" y="194"/>
                    </a:cubicBezTo>
                    <a:cubicBezTo>
                      <a:pt x="230" y="527"/>
                      <a:pt x="0" y="1090"/>
                      <a:pt x="84" y="1674"/>
                    </a:cubicBezTo>
                    <a:cubicBezTo>
                      <a:pt x="167" y="2217"/>
                      <a:pt x="355" y="2759"/>
                      <a:pt x="647" y="3239"/>
                    </a:cubicBezTo>
                    <a:cubicBezTo>
                      <a:pt x="1585" y="4991"/>
                      <a:pt x="2774" y="6618"/>
                      <a:pt x="4130" y="8078"/>
                    </a:cubicBezTo>
                    <a:cubicBezTo>
                      <a:pt x="4957" y="8945"/>
                      <a:pt x="6956" y="11277"/>
                      <a:pt x="8313" y="11277"/>
                    </a:cubicBezTo>
                    <a:cubicBezTo>
                      <a:pt x="8358" y="11277"/>
                      <a:pt x="8403" y="11274"/>
                      <a:pt x="8448" y="11269"/>
                    </a:cubicBezTo>
                    <a:cubicBezTo>
                      <a:pt x="7196" y="7619"/>
                      <a:pt x="6070" y="3802"/>
                      <a:pt x="3296" y="986"/>
                    </a:cubicBezTo>
                    <a:cubicBezTo>
                      <a:pt x="2770" y="476"/>
                      <a:pt x="2050" y="0"/>
                      <a:pt x="1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8602550" y="2932225"/>
                <a:ext cx="250575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10023" h="7613" extrusionOk="0">
                    <a:moveTo>
                      <a:pt x="1795" y="1"/>
                    </a:moveTo>
                    <a:cubicBezTo>
                      <a:pt x="1272" y="1"/>
                      <a:pt x="775" y="140"/>
                      <a:pt x="438" y="528"/>
                    </a:cubicBezTo>
                    <a:cubicBezTo>
                      <a:pt x="0" y="1029"/>
                      <a:pt x="0" y="1801"/>
                      <a:pt x="272" y="2385"/>
                    </a:cubicBezTo>
                    <a:cubicBezTo>
                      <a:pt x="564" y="2969"/>
                      <a:pt x="1002" y="3490"/>
                      <a:pt x="1523" y="3886"/>
                    </a:cubicBezTo>
                    <a:cubicBezTo>
                      <a:pt x="3379" y="5409"/>
                      <a:pt x="5528" y="6556"/>
                      <a:pt x="7822" y="7244"/>
                    </a:cubicBezTo>
                    <a:cubicBezTo>
                      <a:pt x="8358" y="7410"/>
                      <a:pt x="8972" y="7612"/>
                      <a:pt x="9376" y="7612"/>
                    </a:cubicBezTo>
                    <a:cubicBezTo>
                      <a:pt x="9835" y="7612"/>
                      <a:pt x="10022" y="7350"/>
                      <a:pt x="9512" y="6473"/>
                    </a:cubicBezTo>
                    <a:cubicBezTo>
                      <a:pt x="8844" y="5284"/>
                      <a:pt x="8093" y="4178"/>
                      <a:pt x="7238" y="3135"/>
                    </a:cubicBezTo>
                    <a:cubicBezTo>
                      <a:pt x="6028" y="1759"/>
                      <a:pt x="4527" y="591"/>
                      <a:pt x="2754" y="132"/>
                    </a:cubicBezTo>
                    <a:cubicBezTo>
                      <a:pt x="2445" y="53"/>
                      <a:pt x="2115" y="1"/>
                      <a:pt x="17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8918025" y="3070050"/>
                <a:ext cx="213800" cy="264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75" extrusionOk="0">
                    <a:moveTo>
                      <a:pt x="7280" y="0"/>
                    </a:moveTo>
                    <a:cubicBezTo>
                      <a:pt x="6195" y="0"/>
                      <a:pt x="5152" y="355"/>
                      <a:pt x="4318" y="1043"/>
                    </a:cubicBezTo>
                    <a:cubicBezTo>
                      <a:pt x="3484" y="1710"/>
                      <a:pt x="2774" y="2503"/>
                      <a:pt x="2211" y="3400"/>
                    </a:cubicBezTo>
                    <a:cubicBezTo>
                      <a:pt x="605" y="5736"/>
                      <a:pt x="0" y="7780"/>
                      <a:pt x="0" y="10575"/>
                    </a:cubicBezTo>
                    <a:cubicBezTo>
                      <a:pt x="334" y="9907"/>
                      <a:pt x="1210" y="9136"/>
                      <a:pt x="1815" y="8656"/>
                    </a:cubicBezTo>
                    <a:cubicBezTo>
                      <a:pt x="2316" y="8281"/>
                      <a:pt x="2837" y="7926"/>
                      <a:pt x="3379" y="7592"/>
                    </a:cubicBezTo>
                    <a:cubicBezTo>
                      <a:pt x="4652" y="6779"/>
                      <a:pt x="5986" y="5986"/>
                      <a:pt x="6967" y="4818"/>
                    </a:cubicBezTo>
                    <a:cubicBezTo>
                      <a:pt x="7947" y="3671"/>
                      <a:pt x="8552" y="2065"/>
                      <a:pt x="8114" y="626"/>
                    </a:cubicBezTo>
                    <a:cubicBezTo>
                      <a:pt x="8072" y="459"/>
                      <a:pt x="7989" y="313"/>
                      <a:pt x="7864" y="188"/>
                    </a:cubicBezTo>
                    <a:cubicBezTo>
                      <a:pt x="7697" y="63"/>
                      <a:pt x="7488" y="0"/>
                      <a:pt x="7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9355000" y="2794100"/>
                <a:ext cx="213800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59" extrusionOk="0">
                    <a:moveTo>
                      <a:pt x="7359" y="1"/>
                    </a:moveTo>
                    <a:cubicBezTo>
                      <a:pt x="7332" y="1"/>
                      <a:pt x="7306" y="2"/>
                      <a:pt x="7279" y="5"/>
                    </a:cubicBezTo>
                    <a:cubicBezTo>
                      <a:pt x="7251" y="4"/>
                      <a:pt x="7223" y="4"/>
                      <a:pt x="7195" y="4"/>
                    </a:cubicBezTo>
                    <a:cubicBezTo>
                      <a:pt x="6160" y="4"/>
                      <a:pt x="5130" y="377"/>
                      <a:pt x="4318" y="1047"/>
                    </a:cubicBezTo>
                    <a:cubicBezTo>
                      <a:pt x="3504" y="1715"/>
                      <a:pt x="2795" y="2507"/>
                      <a:pt x="2211" y="3404"/>
                    </a:cubicBezTo>
                    <a:cubicBezTo>
                      <a:pt x="605" y="5720"/>
                      <a:pt x="0" y="7764"/>
                      <a:pt x="0" y="10558"/>
                    </a:cubicBezTo>
                    <a:cubicBezTo>
                      <a:pt x="355" y="9891"/>
                      <a:pt x="1231" y="9119"/>
                      <a:pt x="1836" y="8660"/>
                    </a:cubicBezTo>
                    <a:cubicBezTo>
                      <a:pt x="2336" y="8264"/>
                      <a:pt x="2878" y="7910"/>
                      <a:pt x="3400" y="7576"/>
                    </a:cubicBezTo>
                    <a:cubicBezTo>
                      <a:pt x="4672" y="6762"/>
                      <a:pt x="5986" y="5970"/>
                      <a:pt x="6987" y="4823"/>
                    </a:cubicBezTo>
                    <a:cubicBezTo>
                      <a:pt x="7968" y="3655"/>
                      <a:pt x="8552" y="2069"/>
                      <a:pt x="8114" y="609"/>
                    </a:cubicBezTo>
                    <a:cubicBezTo>
                      <a:pt x="8072" y="443"/>
                      <a:pt x="7989" y="297"/>
                      <a:pt x="7863" y="171"/>
                    </a:cubicBezTo>
                    <a:cubicBezTo>
                      <a:pt x="7718" y="62"/>
                      <a:pt x="7540" y="1"/>
                      <a:pt x="7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8590550" y="3124400"/>
                <a:ext cx="309775" cy="16817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6727" extrusionOk="0">
                    <a:moveTo>
                      <a:pt x="2567" y="1"/>
                    </a:moveTo>
                    <a:cubicBezTo>
                      <a:pt x="2241" y="1"/>
                      <a:pt x="1918" y="49"/>
                      <a:pt x="1607" y="162"/>
                    </a:cubicBezTo>
                    <a:cubicBezTo>
                      <a:pt x="689" y="496"/>
                      <a:pt x="1" y="1539"/>
                      <a:pt x="334" y="2457"/>
                    </a:cubicBezTo>
                    <a:cubicBezTo>
                      <a:pt x="522" y="2999"/>
                      <a:pt x="1023" y="3374"/>
                      <a:pt x="1502" y="3687"/>
                    </a:cubicBezTo>
                    <a:cubicBezTo>
                      <a:pt x="4002" y="5320"/>
                      <a:pt x="7060" y="6727"/>
                      <a:pt x="10104" y="6727"/>
                    </a:cubicBezTo>
                    <a:cubicBezTo>
                      <a:pt x="10870" y="6727"/>
                      <a:pt x="11635" y="6637"/>
                      <a:pt x="12390" y="6440"/>
                    </a:cubicBezTo>
                    <a:cubicBezTo>
                      <a:pt x="9491" y="4813"/>
                      <a:pt x="7489" y="1768"/>
                      <a:pt x="4443" y="433"/>
                    </a:cubicBezTo>
                    <a:cubicBezTo>
                      <a:pt x="3850" y="185"/>
                      <a:pt x="3203" y="1"/>
                      <a:pt x="2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9194375" y="3377975"/>
                <a:ext cx="20445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4432" extrusionOk="0">
                    <a:moveTo>
                      <a:pt x="1708" y="1"/>
                    </a:moveTo>
                    <a:cubicBezTo>
                      <a:pt x="1490" y="1"/>
                      <a:pt x="1273" y="35"/>
                      <a:pt x="1065" y="114"/>
                    </a:cubicBezTo>
                    <a:cubicBezTo>
                      <a:pt x="460" y="323"/>
                      <a:pt x="1" y="1011"/>
                      <a:pt x="230" y="1616"/>
                    </a:cubicBezTo>
                    <a:cubicBezTo>
                      <a:pt x="397" y="1971"/>
                      <a:pt x="668" y="2242"/>
                      <a:pt x="1002" y="2429"/>
                    </a:cubicBezTo>
                    <a:cubicBezTo>
                      <a:pt x="2654" y="3497"/>
                      <a:pt x="4666" y="4432"/>
                      <a:pt x="6676" y="4432"/>
                    </a:cubicBezTo>
                    <a:cubicBezTo>
                      <a:pt x="7178" y="4432"/>
                      <a:pt x="7681" y="4373"/>
                      <a:pt x="8177" y="4244"/>
                    </a:cubicBezTo>
                    <a:cubicBezTo>
                      <a:pt x="6258" y="3159"/>
                      <a:pt x="4944" y="1178"/>
                      <a:pt x="2921" y="302"/>
                    </a:cubicBezTo>
                    <a:cubicBezTo>
                      <a:pt x="2539" y="124"/>
                      <a:pt x="2120" y="1"/>
                      <a:pt x="1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9176125" y="3514300"/>
                <a:ext cx="161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6446" h="6446" extrusionOk="0">
                    <a:moveTo>
                      <a:pt x="1275" y="0"/>
                    </a:moveTo>
                    <a:cubicBezTo>
                      <a:pt x="661" y="0"/>
                      <a:pt x="1" y="473"/>
                      <a:pt x="1" y="1106"/>
                    </a:cubicBezTo>
                    <a:cubicBezTo>
                      <a:pt x="22" y="1482"/>
                      <a:pt x="168" y="1857"/>
                      <a:pt x="418" y="2149"/>
                    </a:cubicBezTo>
                    <a:cubicBezTo>
                      <a:pt x="1857" y="4151"/>
                      <a:pt x="3901" y="6154"/>
                      <a:pt x="6446" y="6446"/>
                    </a:cubicBezTo>
                    <a:cubicBezTo>
                      <a:pt x="5048" y="4735"/>
                      <a:pt x="4569" y="2399"/>
                      <a:pt x="3004" y="856"/>
                    </a:cubicBezTo>
                    <a:cubicBezTo>
                      <a:pt x="2545" y="397"/>
                      <a:pt x="1961" y="22"/>
                      <a:pt x="1315" y="1"/>
                    </a:cubicBezTo>
                    <a:cubicBezTo>
                      <a:pt x="1302" y="0"/>
                      <a:pt x="1289" y="0"/>
                      <a:pt x="1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8696925" y="3376625"/>
                <a:ext cx="293075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4674" extrusionOk="0">
                    <a:moveTo>
                      <a:pt x="2028" y="0"/>
                    </a:moveTo>
                    <a:cubicBezTo>
                      <a:pt x="1236" y="0"/>
                      <a:pt x="326" y="241"/>
                      <a:pt x="126" y="982"/>
                    </a:cubicBezTo>
                    <a:cubicBezTo>
                      <a:pt x="1" y="1482"/>
                      <a:pt x="168" y="2004"/>
                      <a:pt x="543" y="2358"/>
                    </a:cubicBezTo>
                    <a:cubicBezTo>
                      <a:pt x="1169" y="3005"/>
                      <a:pt x="2107" y="3255"/>
                      <a:pt x="2983" y="3443"/>
                    </a:cubicBezTo>
                    <a:cubicBezTo>
                      <a:pt x="5883" y="4110"/>
                      <a:pt x="8740" y="4632"/>
                      <a:pt x="11723" y="4673"/>
                    </a:cubicBezTo>
                    <a:cubicBezTo>
                      <a:pt x="10972" y="4131"/>
                      <a:pt x="10283" y="3505"/>
                      <a:pt x="9658" y="2817"/>
                    </a:cubicBezTo>
                    <a:cubicBezTo>
                      <a:pt x="9011" y="2150"/>
                      <a:pt x="8302" y="1816"/>
                      <a:pt x="7426" y="1461"/>
                    </a:cubicBezTo>
                    <a:cubicBezTo>
                      <a:pt x="5716" y="752"/>
                      <a:pt x="3964" y="43"/>
                      <a:pt x="2128" y="1"/>
                    </a:cubicBezTo>
                    <a:cubicBezTo>
                      <a:pt x="2095" y="1"/>
                      <a:pt x="2062" y="0"/>
                      <a:pt x="2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9116700" y="2971975"/>
                <a:ext cx="2477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3965" extrusionOk="0">
                    <a:moveTo>
                      <a:pt x="1701" y="1"/>
                    </a:moveTo>
                    <a:cubicBezTo>
                      <a:pt x="1034" y="1"/>
                      <a:pt x="283" y="218"/>
                      <a:pt x="84" y="836"/>
                    </a:cubicBezTo>
                    <a:cubicBezTo>
                      <a:pt x="0" y="1253"/>
                      <a:pt x="146" y="1691"/>
                      <a:pt x="459" y="1983"/>
                    </a:cubicBezTo>
                    <a:cubicBezTo>
                      <a:pt x="980" y="2547"/>
                      <a:pt x="1773" y="2755"/>
                      <a:pt x="2524" y="2922"/>
                    </a:cubicBezTo>
                    <a:cubicBezTo>
                      <a:pt x="4964" y="3485"/>
                      <a:pt x="7405" y="3923"/>
                      <a:pt x="9907" y="3965"/>
                    </a:cubicBezTo>
                    <a:cubicBezTo>
                      <a:pt x="9261" y="3506"/>
                      <a:pt x="8698" y="2985"/>
                      <a:pt x="8176" y="2401"/>
                    </a:cubicBezTo>
                    <a:cubicBezTo>
                      <a:pt x="7634" y="1817"/>
                      <a:pt x="7008" y="1545"/>
                      <a:pt x="6278" y="1233"/>
                    </a:cubicBezTo>
                    <a:cubicBezTo>
                      <a:pt x="4818" y="649"/>
                      <a:pt x="3337" y="44"/>
                      <a:pt x="1794" y="2"/>
                    </a:cubicBezTo>
                    <a:cubicBezTo>
                      <a:pt x="1763" y="1"/>
                      <a:pt x="1732" y="1"/>
                      <a:pt x="17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9003025" y="3311325"/>
                <a:ext cx="185650" cy="245775"/>
              </a:xfrm>
              <a:custGeom>
                <a:avLst/>
                <a:gdLst/>
                <a:ahLst/>
                <a:cxnLst/>
                <a:rect l="l" t="t" r="r" b="b"/>
                <a:pathLst>
                  <a:path w="7426" h="9831" extrusionOk="0">
                    <a:moveTo>
                      <a:pt x="6365" y="1"/>
                    </a:moveTo>
                    <a:cubicBezTo>
                      <a:pt x="6329" y="1"/>
                      <a:pt x="6293" y="3"/>
                      <a:pt x="6257" y="6"/>
                    </a:cubicBezTo>
                    <a:cubicBezTo>
                      <a:pt x="4881" y="48"/>
                      <a:pt x="3588" y="840"/>
                      <a:pt x="2712" y="1904"/>
                    </a:cubicBezTo>
                    <a:cubicBezTo>
                      <a:pt x="1836" y="2947"/>
                      <a:pt x="1293" y="4261"/>
                      <a:pt x="897" y="5575"/>
                    </a:cubicBezTo>
                    <a:cubicBezTo>
                      <a:pt x="459" y="6993"/>
                      <a:pt x="42" y="8307"/>
                      <a:pt x="0" y="9830"/>
                    </a:cubicBezTo>
                    <a:cubicBezTo>
                      <a:pt x="814" y="8474"/>
                      <a:pt x="2357" y="7786"/>
                      <a:pt x="3629" y="6931"/>
                    </a:cubicBezTo>
                    <a:cubicBezTo>
                      <a:pt x="5444" y="5659"/>
                      <a:pt x="7008" y="3802"/>
                      <a:pt x="7342" y="1591"/>
                    </a:cubicBezTo>
                    <a:cubicBezTo>
                      <a:pt x="7425" y="1049"/>
                      <a:pt x="7363" y="361"/>
                      <a:pt x="6862" y="110"/>
                    </a:cubicBezTo>
                    <a:cubicBezTo>
                      <a:pt x="6707" y="41"/>
                      <a:pt x="6537" y="1"/>
                      <a:pt x="6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9193875" y="3897725"/>
                <a:ext cx="274300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0972" h="6127" extrusionOk="0">
                    <a:moveTo>
                      <a:pt x="8262" y="1"/>
                    </a:moveTo>
                    <a:cubicBezTo>
                      <a:pt x="7541" y="1"/>
                      <a:pt x="6808" y="160"/>
                      <a:pt x="6132" y="432"/>
                    </a:cubicBezTo>
                    <a:cubicBezTo>
                      <a:pt x="4860" y="933"/>
                      <a:pt x="3775" y="1829"/>
                      <a:pt x="2795" y="2810"/>
                    </a:cubicBezTo>
                    <a:cubicBezTo>
                      <a:pt x="1752" y="3853"/>
                      <a:pt x="772" y="4833"/>
                      <a:pt x="0" y="6126"/>
                    </a:cubicBezTo>
                    <a:cubicBezTo>
                      <a:pt x="1377" y="5334"/>
                      <a:pt x="3045" y="5459"/>
                      <a:pt x="4568" y="5292"/>
                    </a:cubicBezTo>
                    <a:cubicBezTo>
                      <a:pt x="6779" y="5021"/>
                      <a:pt x="9031" y="4103"/>
                      <a:pt x="10366" y="2330"/>
                    </a:cubicBezTo>
                    <a:cubicBezTo>
                      <a:pt x="10700" y="1892"/>
                      <a:pt x="10971" y="1245"/>
                      <a:pt x="10658" y="807"/>
                    </a:cubicBezTo>
                    <a:cubicBezTo>
                      <a:pt x="10512" y="641"/>
                      <a:pt x="10345" y="515"/>
                      <a:pt x="10158" y="432"/>
                    </a:cubicBezTo>
                    <a:cubicBezTo>
                      <a:pt x="9570" y="133"/>
                      <a:pt x="8921" y="1"/>
                      <a:pt x="8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9417550" y="3063075"/>
                <a:ext cx="186200" cy="245300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9812" extrusionOk="0">
                    <a:moveTo>
                      <a:pt x="6427" y="0"/>
                    </a:moveTo>
                    <a:cubicBezTo>
                      <a:pt x="6378" y="0"/>
                      <a:pt x="6328" y="3"/>
                      <a:pt x="6279" y="8"/>
                    </a:cubicBezTo>
                    <a:cubicBezTo>
                      <a:pt x="4903" y="50"/>
                      <a:pt x="3609" y="821"/>
                      <a:pt x="2733" y="1885"/>
                    </a:cubicBezTo>
                    <a:cubicBezTo>
                      <a:pt x="1857" y="2949"/>
                      <a:pt x="1315" y="4242"/>
                      <a:pt x="898" y="5556"/>
                    </a:cubicBezTo>
                    <a:cubicBezTo>
                      <a:pt x="460" y="6974"/>
                      <a:pt x="64" y="8309"/>
                      <a:pt x="1" y="9811"/>
                    </a:cubicBezTo>
                    <a:cubicBezTo>
                      <a:pt x="835" y="8476"/>
                      <a:pt x="2379" y="7788"/>
                      <a:pt x="3630" y="6912"/>
                    </a:cubicBezTo>
                    <a:cubicBezTo>
                      <a:pt x="5466" y="5640"/>
                      <a:pt x="7030" y="3783"/>
                      <a:pt x="7364" y="1572"/>
                    </a:cubicBezTo>
                    <a:cubicBezTo>
                      <a:pt x="7447" y="1030"/>
                      <a:pt x="7385" y="363"/>
                      <a:pt x="6884" y="91"/>
                    </a:cubicBezTo>
                    <a:cubicBezTo>
                      <a:pt x="6741" y="28"/>
                      <a:pt x="6585" y="0"/>
                      <a:pt x="6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8752725" y="3554275"/>
                <a:ext cx="2659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3164" extrusionOk="0">
                    <a:moveTo>
                      <a:pt x="3386" y="0"/>
                    </a:moveTo>
                    <a:cubicBezTo>
                      <a:pt x="2711" y="0"/>
                      <a:pt x="2042" y="107"/>
                      <a:pt x="1398" y="300"/>
                    </a:cubicBezTo>
                    <a:cubicBezTo>
                      <a:pt x="960" y="425"/>
                      <a:pt x="584" y="696"/>
                      <a:pt x="313" y="1030"/>
                    </a:cubicBezTo>
                    <a:cubicBezTo>
                      <a:pt x="42" y="1405"/>
                      <a:pt x="0" y="1885"/>
                      <a:pt x="230" y="2281"/>
                    </a:cubicBezTo>
                    <a:cubicBezTo>
                      <a:pt x="459" y="2657"/>
                      <a:pt x="939" y="2803"/>
                      <a:pt x="1377" y="2886"/>
                    </a:cubicBezTo>
                    <a:cubicBezTo>
                      <a:pt x="2305" y="3072"/>
                      <a:pt x="3244" y="3164"/>
                      <a:pt x="4181" y="3164"/>
                    </a:cubicBezTo>
                    <a:cubicBezTo>
                      <a:pt x="5457" y="3164"/>
                      <a:pt x="6730" y="2993"/>
                      <a:pt x="7968" y="2657"/>
                    </a:cubicBezTo>
                    <a:cubicBezTo>
                      <a:pt x="8802" y="2427"/>
                      <a:pt x="9887" y="2302"/>
                      <a:pt x="10638" y="1989"/>
                    </a:cubicBezTo>
                    <a:cubicBezTo>
                      <a:pt x="10200" y="1176"/>
                      <a:pt x="8364" y="821"/>
                      <a:pt x="7530" y="613"/>
                    </a:cubicBezTo>
                    <a:cubicBezTo>
                      <a:pt x="6383" y="279"/>
                      <a:pt x="5173" y="91"/>
                      <a:pt x="3984" y="29"/>
                    </a:cubicBezTo>
                    <a:cubicBezTo>
                      <a:pt x="3785" y="10"/>
                      <a:pt x="3585" y="0"/>
                      <a:pt x="3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7"/>
              <p:cNvSpPr/>
              <p:nvPr/>
            </p:nvSpPr>
            <p:spPr>
              <a:xfrm>
                <a:off x="9186050" y="3145675"/>
                <a:ext cx="234150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19" extrusionOk="0">
                    <a:moveTo>
                      <a:pt x="1535" y="0"/>
                    </a:moveTo>
                    <a:cubicBezTo>
                      <a:pt x="1241" y="0"/>
                      <a:pt x="949" y="60"/>
                      <a:pt x="668" y="187"/>
                    </a:cubicBezTo>
                    <a:cubicBezTo>
                      <a:pt x="250" y="375"/>
                      <a:pt x="0" y="771"/>
                      <a:pt x="0" y="1230"/>
                    </a:cubicBezTo>
                    <a:cubicBezTo>
                      <a:pt x="42" y="1668"/>
                      <a:pt x="396" y="2023"/>
                      <a:pt x="751" y="2294"/>
                    </a:cubicBezTo>
                    <a:cubicBezTo>
                      <a:pt x="2482" y="3691"/>
                      <a:pt x="4505" y="4672"/>
                      <a:pt x="6675" y="5172"/>
                    </a:cubicBezTo>
                    <a:cubicBezTo>
                      <a:pt x="7530" y="5360"/>
                      <a:pt x="8552" y="5756"/>
                      <a:pt x="9365" y="5819"/>
                    </a:cubicBezTo>
                    <a:cubicBezTo>
                      <a:pt x="9344" y="4901"/>
                      <a:pt x="7884" y="3733"/>
                      <a:pt x="7259" y="3149"/>
                    </a:cubicBezTo>
                    <a:cubicBezTo>
                      <a:pt x="6383" y="2336"/>
                      <a:pt x="5423" y="1606"/>
                      <a:pt x="4380" y="1001"/>
                    </a:cubicBezTo>
                    <a:cubicBezTo>
                      <a:pt x="3650" y="521"/>
                      <a:pt x="2837" y="187"/>
                      <a:pt x="1961" y="41"/>
                    </a:cubicBezTo>
                    <a:cubicBezTo>
                      <a:pt x="1819" y="14"/>
                      <a:pt x="1676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7"/>
              <p:cNvSpPr/>
              <p:nvPr/>
            </p:nvSpPr>
            <p:spPr>
              <a:xfrm>
                <a:off x="9047850" y="3459600"/>
                <a:ext cx="200800" cy="206950"/>
              </a:xfrm>
              <a:custGeom>
                <a:avLst/>
                <a:gdLst/>
                <a:ahLst/>
                <a:cxnLst/>
                <a:rect l="l" t="t" r="r" b="b"/>
                <a:pathLst>
                  <a:path w="8032" h="8278" extrusionOk="0">
                    <a:moveTo>
                      <a:pt x="7024" y="0"/>
                    </a:moveTo>
                    <a:cubicBezTo>
                      <a:pt x="6676" y="0"/>
                      <a:pt x="6296" y="125"/>
                      <a:pt x="5987" y="291"/>
                    </a:cubicBezTo>
                    <a:cubicBezTo>
                      <a:pt x="4527" y="1042"/>
                      <a:pt x="3359" y="2293"/>
                      <a:pt x="2462" y="3690"/>
                    </a:cubicBezTo>
                    <a:cubicBezTo>
                      <a:pt x="2233" y="4024"/>
                      <a:pt x="1" y="7904"/>
                      <a:pt x="752" y="8258"/>
                    </a:cubicBezTo>
                    <a:cubicBezTo>
                      <a:pt x="781" y="8271"/>
                      <a:pt x="815" y="8278"/>
                      <a:pt x="855" y="8278"/>
                    </a:cubicBezTo>
                    <a:cubicBezTo>
                      <a:pt x="1441" y="8278"/>
                      <a:pt x="3115" y="6906"/>
                      <a:pt x="3526" y="6652"/>
                    </a:cubicBezTo>
                    <a:cubicBezTo>
                      <a:pt x="4569" y="6006"/>
                      <a:pt x="5632" y="5338"/>
                      <a:pt x="6488" y="4441"/>
                    </a:cubicBezTo>
                    <a:cubicBezTo>
                      <a:pt x="7343" y="3544"/>
                      <a:pt x="7989" y="2418"/>
                      <a:pt x="8010" y="1188"/>
                    </a:cubicBezTo>
                    <a:cubicBezTo>
                      <a:pt x="8031" y="896"/>
                      <a:pt x="7969" y="604"/>
                      <a:pt x="7802" y="353"/>
                    </a:cubicBezTo>
                    <a:cubicBezTo>
                      <a:pt x="7615" y="98"/>
                      <a:pt x="7332" y="0"/>
                      <a:pt x="7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8857000" y="3677150"/>
                <a:ext cx="240950" cy="11735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4694" extrusionOk="0">
                    <a:moveTo>
                      <a:pt x="2173" y="0"/>
                    </a:moveTo>
                    <a:cubicBezTo>
                      <a:pt x="1699" y="0"/>
                      <a:pt x="1226" y="96"/>
                      <a:pt x="773" y="286"/>
                    </a:cubicBezTo>
                    <a:cubicBezTo>
                      <a:pt x="376" y="474"/>
                      <a:pt x="1" y="891"/>
                      <a:pt x="168" y="1287"/>
                    </a:cubicBezTo>
                    <a:cubicBezTo>
                      <a:pt x="251" y="1454"/>
                      <a:pt x="376" y="1579"/>
                      <a:pt x="522" y="1663"/>
                    </a:cubicBezTo>
                    <a:cubicBezTo>
                      <a:pt x="1836" y="2685"/>
                      <a:pt x="3317" y="3477"/>
                      <a:pt x="4903" y="3999"/>
                    </a:cubicBezTo>
                    <a:cubicBezTo>
                      <a:pt x="5756" y="4279"/>
                      <a:pt x="7171" y="4693"/>
                      <a:pt x="8347" y="4693"/>
                    </a:cubicBezTo>
                    <a:cubicBezTo>
                      <a:pt x="8838" y="4693"/>
                      <a:pt x="9287" y="4621"/>
                      <a:pt x="9637" y="4437"/>
                    </a:cubicBezTo>
                    <a:cubicBezTo>
                      <a:pt x="9011" y="2935"/>
                      <a:pt x="6884" y="1955"/>
                      <a:pt x="5549" y="1204"/>
                    </a:cubicBezTo>
                    <a:cubicBezTo>
                      <a:pt x="4819" y="766"/>
                      <a:pt x="4047" y="411"/>
                      <a:pt x="3234" y="161"/>
                    </a:cubicBezTo>
                    <a:cubicBezTo>
                      <a:pt x="2885" y="54"/>
                      <a:pt x="2529" y="0"/>
                      <a:pt x="2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9113550" y="3656125"/>
                <a:ext cx="21540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7906" extrusionOk="0">
                    <a:moveTo>
                      <a:pt x="7299" y="1"/>
                    </a:moveTo>
                    <a:cubicBezTo>
                      <a:pt x="7090" y="1"/>
                      <a:pt x="6873" y="46"/>
                      <a:pt x="6675" y="105"/>
                    </a:cubicBezTo>
                    <a:cubicBezTo>
                      <a:pt x="4882" y="648"/>
                      <a:pt x="3359" y="1941"/>
                      <a:pt x="2254" y="3484"/>
                    </a:cubicBezTo>
                    <a:cubicBezTo>
                      <a:pt x="1357" y="4673"/>
                      <a:pt x="293" y="6404"/>
                      <a:pt x="1" y="7906"/>
                    </a:cubicBezTo>
                    <a:cubicBezTo>
                      <a:pt x="502" y="7551"/>
                      <a:pt x="1044" y="7259"/>
                      <a:pt x="1607" y="7009"/>
                    </a:cubicBezTo>
                    <a:cubicBezTo>
                      <a:pt x="3171" y="6404"/>
                      <a:pt x="4798" y="5987"/>
                      <a:pt x="6175" y="5049"/>
                    </a:cubicBezTo>
                    <a:cubicBezTo>
                      <a:pt x="7551" y="4110"/>
                      <a:pt x="8615" y="2483"/>
                      <a:pt x="8261" y="856"/>
                    </a:cubicBezTo>
                    <a:cubicBezTo>
                      <a:pt x="8219" y="606"/>
                      <a:pt x="8115" y="376"/>
                      <a:pt x="7927" y="210"/>
                    </a:cubicBezTo>
                    <a:cubicBezTo>
                      <a:pt x="7751" y="56"/>
                      <a:pt x="7530" y="1"/>
                      <a:pt x="7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9384200" y="3297650"/>
                <a:ext cx="21537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7916" extrusionOk="0">
                    <a:moveTo>
                      <a:pt x="7339" y="0"/>
                    </a:moveTo>
                    <a:cubicBezTo>
                      <a:pt x="7118" y="0"/>
                      <a:pt x="6883" y="53"/>
                      <a:pt x="6675" y="115"/>
                    </a:cubicBezTo>
                    <a:cubicBezTo>
                      <a:pt x="4881" y="637"/>
                      <a:pt x="3358" y="1951"/>
                      <a:pt x="2253" y="3473"/>
                    </a:cubicBezTo>
                    <a:cubicBezTo>
                      <a:pt x="1377" y="4704"/>
                      <a:pt x="292" y="6414"/>
                      <a:pt x="0" y="7916"/>
                    </a:cubicBezTo>
                    <a:cubicBezTo>
                      <a:pt x="501" y="7561"/>
                      <a:pt x="1043" y="7248"/>
                      <a:pt x="1627" y="7019"/>
                    </a:cubicBezTo>
                    <a:cubicBezTo>
                      <a:pt x="3170" y="6414"/>
                      <a:pt x="4818" y="5997"/>
                      <a:pt x="6174" y="5058"/>
                    </a:cubicBezTo>
                    <a:cubicBezTo>
                      <a:pt x="7551" y="4120"/>
                      <a:pt x="8614" y="2472"/>
                      <a:pt x="8260" y="845"/>
                    </a:cubicBezTo>
                    <a:cubicBezTo>
                      <a:pt x="8218" y="616"/>
                      <a:pt x="8114" y="386"/>
                      <a:pt x="7926" y="199"/>
                    </a:cubicBezTo>
                    <a:cubicBezTo>
                      <a:pt x="7770" y="53"/>
                      <a:pt x="7561" y="0"/>
                      <a:pt x="7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9309625" y="3584200"/>
                <a:ext cx="2597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4631" extrusionOk="0">
                    <a:moveTo>
                      <a:pt x="8408" y="0"/>
                    </a:moveTo>
                    <a:cubicBezTo>
                      <a:pt x="6780" y="0"/>
                      <a:pt x="5168" y="568"/>
                      <a:pt x="3776" y="1418"/>
                    </a:cubicBezTo>
                    <a:cubicBezTo>
                      <a:pt x="2462" y="2190"/>
                      <a:pt x="814" y="3358"/>
                      <a:pt x="0" y="4630"/>
                    </a:cubicBezTo>
                    <a:cubicBezTo>
                      <a:pt x="605" y="4505"/>
                      <a:pt x="1210" y="4442"/>
                      <a:pt x="1815" y="4442"/>
                    </a:cubicBezTo>
                    <a:cubicBezTo>
                      <a:pt x="2824" y="4468"/>
                      <a:pt x="3848" y="4572"/>
                      <a:pt x="4865" y="4572"/>
                    </a:cubicBezTo>
                    <a:cubicBezTo>
                      <a:pt x="5508" y="4572"/>
                      <a:pt x="6148" y="4530"/>
                      <a:pt x="6779" y="4401"/>
                    </a:cubicBezTo>
                    <a:cubicBezTo>
                      <a:pt x="8406" y="4067"/>
                      <a:pt x="10012" y="2982"/>
                      <a:pt x="10325" y="1355"/>
                    </a:cubicBezTo>
                    <a:cubicBezTo>
                      <a:pt x="10388" y="1105"/>
                      <a:pt x="10367" y="855"/>
                      <a:pt x="10283" y="625"/>
                    </a:cubicBezTo>
                    <a:cubicBezTo>
                      <a:pt x="10096" y="229"/>
                      <a:pt x="9595" y="83"/>
                      <a:pt x="9157" y="41"/>
                    </a:cubicBezTo>
                    <a:cubicBezTo>
                      <a:pt x="8907" y="14"/>
                      <a:pt x="8657" y="0"/>
                      <a:pt x="8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8834075" y="3824050"/>
                <a:ext cx="271175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7676" extrusionOk="0">
                    <a:moveTo>
                      <a:pt x="1398" y="0"/>
                    </a:moveTo>
                    <a:cubicBezTo>
                      <a:pt x="1205" y="0"/>
                      <a:pt x="1015" y="28"/>
                      <a:pt x="835" y="84"/>
                    </a:cubicBezTo>
                    <a:cubicBezTo>
                      <a:pt x="209" y="334"/>
                      <a:pt x="0" y="1189"/>
                      <a:pt x="251" y="1794"/>
                    </a:cubicBezTo>
                    <a:cubicBezTo>
                      <a:pt x="501" y="2420"/>
                      <a:pt x="1064" y="2858"/>
                      <a:pt x="1627" y="3233"/>
                    </a:cubicBezTo>
                    <a:cubicBezTo>
                      <a:pt x="2712" y="3942"/>
                      <a:pt x="3880" y="4505"/>
                      <a:pt x="5090" y="4922"/>
                    </a:cubicBezTo>
                    <a:cubicBezTo>
                      <a:pt x="6132" y="5298"/>
                      <a:pt x="7217" y="5548"/>
                      <a:pt x="8239" y="5965"/>
                    </a:cubicBezTo>
                    <a:cubicBezTo>
                      <a:pt x="8760" y="6174"/>
                      <a:pt x="9261" y="6466"/>
                      <a:pt x="9720" y="6779"/>
                    </a:cubicBezTo>
                    <a:cubicBezTo>
                      <a:pt x="10054" y="7050"/>
                      <a:pt x="10450" y="7634"/>
                      <a:pt x="10846" y="7676"/>
                    </a:cubicBezTo>
                    <a:cubicBezTo>
                      <a:pt x="10262" y="3650"/>
                      <a:pt x="5423" y="459"/>
                      <a:pt x="1690" y="21"/>
                    </a:cubicBezTo>
                    <a:cubicBezTo>
                      <a:pt x="1592" y="7"/>
                      <a:pt x="1495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9111625" y="3808000"/>
                <a:ext cx="237650" cy="201450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8058" extrusionOk="0">
                    <a:moveTo>
                      <a:pt x="7717" y="1"/>
                    </a:moveTo>
                    <a:cubicBezTo>
                      <a:pt x="6594" y="1"/>
                      <a:pt x="5463" y="446"/>
                      <a:pt x="4562" y="1122"/>
                    </a:cubicBezTo>
                    <a:cubicBezTo>
                      <a:pt x="2748" y="2498"/>
                      <a:pt x="1350" y="4814"/>
                      <a:pt x="537" y="6899"/>
                    </a:cubicBezTo>
                    <a:cubicBezTo>
                      <a:pt x="305" y="7461"/>
                      <a:pt x="1" y="8058"/>
                      <a:pt x="574" y="8058"/>
                    </a:cubicBezTo>
                    <a:cubicBezTo>
                      <a:pt x="619" y="8058"/>
                      <a:pt x="669" y="8054"/>
                      <a:pt x="725" y="8047"/>
                    </a:cubicBezTo>
                    <a:cubicBezTo>
                      <a:pt x="1267" y="7984"/>
                      <a:pt x="2101" y="7296"/>
                      <a:pt x="2623" y="7045"/>
                    </a:cubicBezTo>
                    <a:cubicBezTo>
                      <a:pt x="3290" y="6712"/>
                      <a:pt x="3937" y="6399"/>
                      <a:pt x="4583" y="6023"/>
                    </a:cubicBezTo>
                    <a:cubicBezTo>
                      <a:pt x="6168" y="5126"/>
                      <a:pt x="7587" y="3938"/>
                      <a:pt x="8755" y="2519"/>
                    </a:cubicBezTo>
                    <a:cubicBezTo>
                      <a:pt x="9047" y="2227"/>
                      <a:pt x="9255" y="1873"/>
                      <a:pt x="9380" y="1476"/>
                    </a:cubicBezTo>
                    <a:cubicBezTo>
                      <a:pt x="9506" y="1080"/>
                      <a:pt x="9401" y="642"/>
                      <a:pt x="9130" y="350"/>
                    </a:cubicBezTo>
                    <a:cubicBezTo>
                      <a:pt x="8922" y="183"/>
                      <a:pt x="8671" y="79"/>
                      <a:pt x="8400" y="58"/>
                    </a:cubicBezTo>
                    <a:cubicBezTo>
                      <a:pt x="8174" y="19"/>
                      <a:pt x="7946" y="1"/>
                      <a:pt x="7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9167275" y="2953000"/>
                <a:ext cx="261250" cy="1345050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53802" extrusionOk="0">
                    <a:moveTo>
                      <a:pt x="4737" y="0"/>
                    </a:moveTo>
                    <a:cubicBezTo>
                      <a:pt x="4498" y="0"/>
                      <a:pt x="4291" y="331"/>
                      <a:pt x="4485" y="573"/>
                    </a:cubicBezTo>
                    <a:cubicBezTo>
                      <a:pt x="9345" y="6288"/>
                      <a:pt x="10450" y="13985"/>
                      <a:pt x="8740" y="21160"/>
                    </a:cubicBezTo>
                    <a:cubicBezTo>
                      <a:pt x="6988" y="28522"/>
                      <a:pt x="2253" y="34780"/>
                      <a:pt x="814" y="42267"/>
                    </a:cubicBezTo>
                    <a:cubicBezTo>
                      <a:pt x="313" y="44979"/>
                      <a:pt x="42" y="47753"/>
                      <a:pt x="21" y="50506"/>
                    </a:cubicBezTo>
                    <a:cubicBezTo>
                      <a:pt x="0" y="51612"/>
                      <a:pt x="21" y="52717"/>
                      <a:pt x="63" y="53802"/>
                    </a:cubicBezTo>
                    <a:cubicBezTo>
                      <a:pt x="209" y="53802"/>
                      <a:pt x="334" y="53781"/>
                      <a:pt x="459" y="53781"/>
                    </a:cubicBezTo>
                    <a:lnTo>
                      <a:pt x="501" y="53781"/>
                    </a:lnTo>
                    <a:cubicBezTo>
                      <a:pt x="543" y="52696"/>
                      <a:pt x="563" y="51612"/>
                      <a:pt x="605" y="50527"/>
                    </a:cubicBezTo>
                    <a:cubicBezTo>
                      <a:pt x="709" y="47815"/>
                      <a:pt x="876" y="45104"/>
                      <a:pt x="1398" y="42413"/>
                    </a:cubicBezTo>
                    <a:cubicBezTo>
                      <a:pt x="2149" y="38450"/>
                      <a:pt x="3817" y="34800"/>
                      <a:pt x="5528" y="31150"/>
                    </a:cubicBezTo>
                    <a:cubicBezTo>
                      <a:pt x="7154" y="27688"/>
                      <a:pt x="8760" y="24184"/>
                      <a:pt x="9532" y="20409"/>
                    </a:cubicBezTo>
                    <a:cubicBezTo>
                      <a:pt x="10262" y="17009"/>
                      <a:pt x="10346" y="13505"/>
                      <a:pt x="9762" y="10063"/>
                    </a:cubicBezTo>
                    <a:cubicBezTo>
                      <a:pt x="9115" y="6434"/>
                      <a:pt x="7592" y="2742"/>
                      <a:pt x="4944" y="94"/>
                    </a:cubicBezTo>
                    <a:cubicBezTo>
                      <a:pt x="4878" y="28"/>
                      <a:pt x="4806" y="0"/>
                      <a:pt x="4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8428900" y="3567825"/>
                <a:ext cx="1757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01" extrusionOk="0">
                    <a:moveTo>
                      <a:pt x="1519" y="0"/>
                    </a:moveTo>
                    <a:cubicBezTo>
                      <a:pt x="1112" y="0"/>
                      <a:pt x="706" y="93"/>
                      <a:pt x="335" y="279"/>
                    </a:cubicBezTo>
                    <a:cubicBezTo>
                      <a:pt x="209" y="321"/>
                      <a:pt x="105" y="425"/>
                      <a:pt x="63" y="530"/>
                    </a:cubicBezTo>
                    <a:cubicBezTo>
                      <a:pt x="22" y="634"/>
                      <a:pt x="1" y="738"/>
                      <a:pt x="43" y="842"/>
                    </a:cubicBezTo>
                    <a:cubicBezTo>
                      <a:pt x="168" y="1739"/>
                      <a:pt x="898" y="2469"/>
                      <a:pt x="1732" y="2845"/>
                    </a:cubicBezTo>
                    <a:cubicBezTo>
                      <a:pt x="2566" y="3220"/>
                      <a:pt x="3505" y="3324"/>
                      <a:pt x="4402" y="3450"/>
                    </a:cubicBezTo>
                    <a:cubicBezTo>
                      <a:pt x="4777" y="3491"/>
                      <a:pt x="5174" y="3554"/>
                      <a:pt x="5549" y="3637"/>
                    </a:cubicBezTo>
                    <a:cubicBezTo>
                      <a:pt x="6070" y="3721"/>
                      <a:pt x="6571" y="3929"/>
                      <a:pt x="7030" y="4200"/>
                    </a:cubicBezTo>
                    <a:cubicBezTo>
                      <a:pt x="6404" y="2782"/>
                      <a:pt x="5340" y="1593"/>
                      <a:pt x="3985" y="842"/>
                    </a:cubicBezTo>
                    <a:cubicBezTo>
                      <a:pt x="3442" y="488"/>
                      <a:pt x="2837" y="238"/>
                      <a:pt x="2212" y="92"/>
                    </a:cubicBezTo>
                    <a:cubicBezTo>
                      <a:pt x="1984" y="31"/>
                      <a:pt x="1751" y="0"/>
                      <a:pt x="1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8689625" y="3814550"/>
                <a:ext cx="92325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114" extrusionOk="0">
                    <a:moveTo>
                      <a:pt x="2918" y="0"/>
                    </a:moveTo>
                    <a:cubicBezTo>
                      <a:pt x="2891" y="0"/>
                      <a:pt x="2864" y="2"/>
                      <a:pt x="2837" y="5"/>
                    </a:cubicBezTo>
                    <a:cubicBezTo>
                      <a:pt x="2462" y="67"/>
                      <a:pt x="2107" y="276"/>
                      <a:pt x="1857" y="589"/>
                    </a:cubicBezTo>
                    <a:cubicBezTo>
                      <a:pt x="981" y="1590"/>
                      <a:pt x="772" y="3029"/>
                      <a:pt x="1" y="4114"/>
                    </a:cubicBezTo>
                    <a:cubicBezTo>
                      <a:pt x="1523" y="3822"/>
                      <a:pt x="2691" y="2528"/>
                      <a:pt x="3463" y="1277"/>
                    </a:cubicBezTo>
                    <a:cubicBezTo>
                      <a:pt x="3609" y="1089"/>
                      <a:pt x="3672" y="860"/>
                      <a:pt x="3692" y="630"/>
                    </a:cubicBezTo>
                    <a:cubicBezTo>
                      <a:pt x="3615" y="261"/>
                      <a:pt x="3283" y="0"/>
                      <a:pt x="2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8602550" y="3571375"/>
                <a:ext cx="118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4434" extrusionOk="0">
                    <a:moveTo>
                      <a:pt x="4084" y="0"/>
                    </a:moveTo>
                    <a:cubicBezTo>
                      <a:pt x="3864" y="0"/>
                      <a:pt x="3624" y="77"/>
                      <a:pt x="3421" y="179"/>
                    </a:cubicBezTo>
                    <a:cubicBezTo>
                      <a:pt x="2587" y="596"/>
                      <a:pt x="1919" y="1305"/>
                      <a:pt x="1294" y="1994"/>
                    </a:cubicBezTo>
                    <a:cubicBezTo>
                      <a:pt x="960" y="2306"/>
                      <a:pt x="710" y="2703"/>
                      <a:pt x="543" y="3120"/>
                    </a:cubicBezTo>
                    <a:cubicBezTo>
                      <a:pt x="397" y="3579"/>
                      <a:pt x="209" y="4017"/>
                      <a:pt x="0" y="4434"/>
                    </a:cubicBezTo>
                    <a:cubicBezTo>
                      <a:pt x="1335" y="3746"/>
                      <a:pt x="2608" y="2911"/>
                      <a:pt x="3776" y="1973"/>
                    </a:cubicBezTo>
                    <a:cubicBezTo>
                      <a:pt x="4151" y="1681"/>
                      <a:pt x="4527" y="1368"/>
                      <a:pt x="4673" y="930"/>
                    </a:cubicBezTo>
                    <a:cubicBezTo>
                      <a:pt x="4756" y="680"/>
                      <a:pt x="4714" y="408"/>
                      <a:pt x="4568" y="200"/>
                    </a:cubicBezTo>
                    <a:cubicBezTo>
                      <a:pt x="4444" y="56"/>
                      <a:pt x="4271" y="0"/>
                      <a:pt x="4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8472700" y="3726950"/>
                <a:ext cx="161675" cy="9867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3947" extrusionOk="0">
                    <a:moveTo>
                      <a:pt x="1581" y="1"/>
                    </a:moveTo>
                    <a:cubicBezTo>
                      <a:pt x="1215" y="1"/>
                      <a:pt x="848" y="65"/>
                      <a:pt x="501" y="192"/>
                    </a:cubicBezTo>
                    <a:cubicBezTo>
                      <a:pt x="397" y="234"/>
                      <a:pt x="293" y="317"/>
                      <a:pt x="209" y="401"/>
                    </a:cubicBezTo>
                    <a:cubicBezTo>
                      <a:pt x="1" y="672"/>
                      <a:pt x="147" y="1068"/>
                      <a:pt x="335" y="1339"/>
                    </a:cubicBezTo>
                    <a:cubicBezTo>
                      <a:pt x="1085" y="2445"/>
                      <a:pt x="2399" y="3071"/>
                      <a:pt x="3734" y="3300"/>
                    </a:cubicBezTo>
                    <a:cubicBezTo>
                      <a:pt x="4652" y="3446"/>
                      <a:pt x="5674" y="3425"/>
                      <a:pt x="6467" y="3947"/>
                    </a:cubicBezTo>
                    <a:cubicBezTo>
                      <a:pt x="6029" y="3196"/>
                      <a:pt x="5507" y="2487"/>
                      <a:pt x="4882" y="1861"/>
                    </a:cubicBezTo>
                    <a:cubicBezTo>
                      <a:pt x="4339" y="1235"/>
                      <a:pt x="3672" y="693"/>
                      <a:pt x="2942" y="317"/>
                    </a:cubicBezTo>
                    <a:cubicBezTo>
                      <a:pt x="2519" y="106"/>
                      <a:pt x="2051" y="1"/>
                      <a:pt x="15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8622875" y="3683775"/>
                <a:ext cx="1058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5320" extrusionOk="0">
                    <a:moveTo>
                      <a:pt x="3547" y="0"/>
                    </a:moveTo>
                    <a:cubicBezTo>
                      <a:pt x="3276" y="0"/>
                      <a:pt x="3004" y="105"/>
                      <a:pt x="2796" y="272"/>
                    </a:cubicBezTo>
                    <a:cubicBezTo>
                      <a:pt x="2358" y="564"/>
                      <a:pt x="2003" y="960"/>
                      <a:pt x="1711" y="1398"/>
                    </a:cubicBezTo>
                    <a:cubicBezTo>
                      <a:pt x="1315" y="2003"/>
                      <a:pt x="960" y="2649"/>
                      <a:pt x="689" y="3317"/>
                    </a:cubicBezTo>
                    <a:cubicBezTo>
                      <a:pt x="501" y="3817"/>
                      <a:pt x="1" y="4819"/>
                      <a:pt x="230" y="5319"/>
                    </a:cubicBezTo>
                    <a:cubicBezTo>
                      <a:pt x="668" y="5090"/>
                      <a:pt x="1127" y="4610"/>
                      <a:pt x="1544" y="4276"/>
                    </a:cubicBezTo>
                    <a:cubicBezTo>
                      <a:pt x="2587" y="3463"/>
                      <a:pt x="3463" y="2399"/>
                      <a:pt x="4047" y="1189"/>
                    </a:cubicBezTo>
                    <a:cubicBezTo>
                      <a:pt x="4193" y="960"/>
                      <a:pt x="4235" y="668"/>
                      <a:pt x="4172" y="418"/>
                    </a:cubicBezTo>
                    <a:cubicBezTo>
                      <a:pt x="4068" y="167"/>
                      <a:pt x="3818" y="0"/>
                      <a:pt x="35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8541025" y="3854825"/>
                <a:ext cx="15957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2675" extrusionOk="0">
                    <a:moveTo>
                      <a:pt x="1349" y="1"/>
                    </a:moveTo>
                    <a:cubicBezTo>
                      <a:pt x="1136" y="1"/>
                      <a:pt x="923" y="14"/>
                      <a:pt x="709" y="41"/>
                    </a:cubicBezTo>
                    <a:cubicBezTo>
                      <a:pt x="438" y="41"/>
                      <a:pt x="188" y="187"/>
                      <a:pt x="42" y="417"/>
                    </a:cubicBezTo>
                    <a:cubicBezTo>
                      <a:pt x="0" y="542"/>
                      <a:pt x="0" y="709"/>
                      <a:pt x="42" y="855"/>
                    </a:cubicBezTo>
                    <a:cubicBezTo>
                      <a:pt x="271" y="1835"/>
                      <a:pt x="1273" y="2461"/>
                      <a:pt x="2274" y="2607"/>
                    </a:cubicBezTo>
                    <a:cubicBezTo>
                      <a:pt x="2562" y="2656"/>
                      <a:pt x="2853" y="2674"/>
                      <a:pt x="3146" y="2674"/>
                    </a:cubicBezTo>
                    <a:cubicBezTo>
                      <a:pt x="3851" y="2674"/>
                      <a:pt x="4564" y="2568"/>
                      <a:pt x="5256" y="2523"/>
                    </a:cubicBezTo>
                    <a:cubicBezTo>
                      <a:pt x="5350" y="2518"/>
                      <a:pt x="5444" y="2516"/>
                      <a:pt x="5538" y="2516"/>
                    </a:cubicBezTo>
                    <a:cubicBezTo>
                      <a:pt x="5820" y="2516"/>
                      <a:pt x="6101" y="2539"/>
                      <a:pt x="6383" y="2586"/>
                    </a:cubicBezTo>
                    <a:cubicBezTo>
                      <a:pt x="5840" y="1835"/>
                      <a:pt x="4818" y="1189"/>
                      <a:pt x="4005" y="751"/>
                    </a:cubicBezTo>
                    <a:cubicBezTo>
                      <a:pt x="3190" y="258"/>
                      <a:pt x="2278" y="1"/>
                      <a:pt x="1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8627575" y="3991325"/>
                <a:ext cx="166375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557" extrusionOk="0">
                    <a:moveTo>
                      <a:pt x="3066" y="1"/>
                    </a:moveTo>
                    <a:cubicBezTo>
                      <a:pt x="2155" y="1"/>
                      <a:pt x="1255" y="225"/>
                      <a:pt x="459" y="672"/>
                    </a:cubicBezTo>
                    <a:cubicBezTo>
                      <a:pt x="230" y="797"/>
                      <a:pt x="42" y="1026"/>
                      <a:pt x="1" y="1277"/>
                    </a:cubicBezTo>
                    <a:cubicBezTo>
                      <a:pt x="1" y="1444"/>
                      <a:pt x="63" y="1569"/>
                      <a:pt x="167" y="1694"/>
                    </a:cubicBezTo>
                    <a:cubicBezTo>
                      <a:pt x="601" y="2297"/>
                      <a:pt x="1355" y="2556"/>
                      <a:pt x="2116" y="2556"/>
                    </a:cubicBezTo>
                    <a:cubicBezTo>
                      <a:pt x="2381" y="2556"/>
                      <a:pt x="2647" y="2525"/>
                      <a:pt x="2900" y="2466"/>
                    </a:cubicBezTo>
                    <a:cubicBezTo>
                      <a:pt x="3859" y="2215"/>
                      <a:pt x="4714" y="1652"/>
                      <a:pt x="5611" y="1193"/>
                    </a:cubicBezTo>
                    <a:cubicBezTo>
                      <a:pt x="5945" y="1047"/>
                      <a:pt x="6300" y="922"/>
                      <a:pt x="6654" y="839"/>
                    </a:cubicBezTo>
                    <a:cubicBezTo>
                      <a:pt x="5882" y="359"/>
                      <a:pt x="4673" y="150"/>
                      <a:pt x="3776" y="46"/>
                    </a:cubicBezTo>
                    <a:cubicBezTo>
                      <a:pt x="3540" y="16"/>
                      <a:pt x="3303" y="1"/>
                      <a:pt x="30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8566050" y="3596425"/>
                <a:ext cx="456275" cy="701100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28044" extrusionOk="0">
                    <a:moveTo>
                      <a:pt x="2065" y="0"/>
                    </a:moveTo>
                    <a:cubicBezTo>
                      <a:pt x="1977" y="0"/>
                      <a:pt x="1890" y="48"/>
                      <a:pt x="1857" y="157"/>
                    </a:cubicBezTo>
                    <a:cubicBezTo>
                      <a:pt x="0" y="5413"/>
                      <a:pt x="2941" y="11212"/>
                      <a:pt x="6675" y="14820"/>
                    </a:cubicBezTo>
                    <a:cubicBezTo>
                      <a:pt x="8802" y="16885"/>
                      <a:pt x="11264" y="18554"/>
                      <a:pt x="13287" y="20744"/>
                    </a:cubicBezTo>
                    <a:cubicBezTo>
                      <a:pt x="14434" y="21995"/>
                      <a:pt x="15414" y="23413"/>
                      <a:pt x="16228" y="24915"/>
                    </a:cubicBezTo>
                    <a:cubicBezTo>
                      <a:pt x="16812" y="25937"/>
                      <a:pt x="17333" y="27001"/>
                      <a:pt x="17896" y="28044"/>
                    </a:cubicBezTo>
                    <a:lnTo>
                      <a:pt x="18251" y="28044"/>
                    </a:lnTo>
                    <a:cubicBezTo>
                      <a:pt x="17792" y="26959"/>
                      <a:pt x="17271" y="25916"/>
                      <a:pt x="16687" y="24873"/>
                    </a:cubicBezTo>
                    <a:cubicBezTo>
                      <a:pt x="16082" y="23747"/>
                      <a:pt x="15372" y="22683"/>
                      <a:pt x="14601" y="21661"/>
                    </a:cubicBezTo>
                    <a:cubicBezTo>
                      <a:pt x="12932" y="19513"/>
                      <a:pt x="10784" y="17865"/>
                      <a:pt x="8719" y="16134"/>
                    </a:cubicBezTo>
                    <a:cubicBezTo>
                      <a:pt x="4047" y="12129"/>
                      <a:pt x="626" y="6623"/>
                      <a:pt x="2274" y="282"/>
                    </a:cubicBezTo>
                    <a:cubicBezTo>
                      <a:pt x="2324" y="108"/>
                      <a:pt x="2194" y="0"/>
                      <a:pt x="20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47"/>
              <p:cNvSpPr/>
              <p:nvPr/>
            </p:nvSpPr>
            <p:spPr>
              <a:xfrm>
                <a:off x="8799125" y="2433975"/>
                <a:ext cx="322275" cy="1865125"/>
              </a:xfrm>
              <a:custGeom>
                <a:avLst/>
                <a:gdLst/>
                <a:ahLst/>
                <a:cxnLst/>
                <a:rect l="l" t="t" r="r" b="b"/>
                <a:pathLst>
                  <a:path w="12891" h="74605" extrusionOk="0">
                    <a:moveTo>
                      <a:pt x="816" y="1"/>
                    </a:moveTo>
                    <a:cubicBezTo>
                      <a:pt x="751" y="1"/>
                      <a:pt x="687" y="39"/>
                      <a:pt x="668" y="122"/>
                    </a:cubicBezTo>
                    <a:cubicBezTo>
                      <a:pt x="105" y="2458"/>
                      <a:pt x="126" y="4982"/>
                      <a:pt x="63" y="7401"/>
                    </a:cubicBezTo>
                    <a:cubicBezTo>
                      <a:pt x="1" y="9821"/>
                      <a:pt x="22" y="12240"/>
                      <a:pt x="188" y="14660"/>
                    </a:cubicBezTo>
                    <a:cubicBezTo>
                      <a:pt x="522" y="19520"/>
                      <a:pt x="1273" y="24338"/>
                      <a:pt x="2441" y="29072"/>
                    </a:cubicBezTo>
                    <a:cubicBezTo>
                      <a:pt x="3609" y="33890"/>
                      <a:pt x="5215" y="38583"/>
                      <a:pt x="7238" y="43089"/>
                    </a:cubicBezTo>
                    <a:cubicBezTo>
                      <a:pt x="8302" y="45508"/>
                      <a:pt x="9533" y="47844"/>
                      <a:pt x="10450" y="50326"/>
                    </a:cubicBezTo>
                    <a:cubicBezTo>
                      <a:pt x="11368" y="52829"/>
                      <a:pt x="11910" y="55457"/>
                      <a:pt x="12077" y="58127"/>
                    </a:cubicBezTo>
                    <a:cubicBezTo>
                      <a:pt x="12349" y="62486"/>
                      <a:pt x="11952" y="66887"/>
                      <a:pt x="11514" y="71246"/>
                    </a:cubicBezTo>
                    <a:cubicBezTo>
                      <a:pt x="11410" y="72373"/>
                      <a:pt x="11306" y="73478"/>
                      <a:pt x="11201" y="74604"/>
                    </a:cubicBezTo>
                    <a:lnTo>
                      <a:pt x="11785" y="74604"/>
                    </a:lnTo>
                    <a:cubicBezTo>
                      <a:pt x="11910" y="73478"/>
                      <a:pt x="12036" y="72352"/>
                      <a:pt x="12161" y="71225"/>
                    </a:cubicBezTo>
                    <a:cubicBezTo>
                      <a:pt x="12536" y="67575"/>
                      <a:pt x="12891" y="63884"/>
                      <a:pt x="12828" y="60213"/>
                    </a:cubicBezTo>
                    <a:cubicBezTo>
                      <a:pt x="12766" y="55228"/>
                      <a:pt x="11556" y="50764"/>
                      <a:pt x="9470" y="46259"/>
                    </a:cubicBezTo>
                    <a:cubicBezTo>
                      <a:pt x="5132" y="36894"/>
                      <a:pt x="2066" y="27237"/>
                      <a:pt x="1085" y="16912"/>
                    </a:cubicBezTo>
                    <a:cubicBezTo>
                      <a:pt x="814" y="14222"/>
                      <a:pt x="668" y="11490"/>
                      <a:pt x="668" y="8778"/>
                    </a:cubicBezTo>
                    <a:cubicBezTo>
                      <a:pt x="668" y="5900"/>
                      <a:pt x="1065" y="3042"/>
                      <a:pt x="981" y="164"/>
                    </a:cubicBezTo>
                    <a:cubicBezTo>
                      <a:pt x="981" y="60"/>
                      <a:pt x="898" y="1"/>
                      <a:pt x="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47"/>
              <p:cNvSpPr/>
              <p:nvPr/>
            </p:nvSpPr>
            <p:spPr>
              <a:xfrm>
                <a:off x="8745425" y="2272600"/>
                <a:ext cx="121000" cy="407950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16318" extrusionOk="0">
                    <a:moveTo>
                      <a:pt x="2636" y="0"/>
                    </a:moveTo>
                    <a:cubicBezTo>
                      <a:pt x="1929" y="0"/>
                      <a:pt x="1246" y="817"/>
                      <a:pt x="939" y="1551"/>
                    </a:cubicBezTo>
                    <a:cubicBezTo>
                      <a:pt x="105" y="3657"/>
                      <a:pt x="0" y="5951"/>
                      <a:pt x="292" y="8183"/>
                    </a:cubicBezTo>
                    <a:cubicBezTo>
                      <a:pt x="564" y="10248"/>
                      <a:pt x="1002" y="12897"/>
                      <a:pt x="1898" y="14774"/>
                    </a:cubicBezTo>
                    <a:cubicBezTo>
                      <a:pt x="2149" y="15296"/>
                      <a:pt x="2378" y="15838"/>
                      <a:pt x="2670" y="16318"/>
                    </a:cubicBezTo>
                    <a:cubicBezTo>
                      <a:pt x="3150" y="15421"/>
                      <a:pt x="3317" y="14274"/>
                      <a:pt x="3588" y="13293"/>
                    </a:cubicBezTo>
                    <a:cubicBezTo>
                      <a:pt x="3963" y="11938"/>
                      <a:pt x="4255" y="10582"/>
                      <a:pt x="4464" y="9184"/>
                    </a:cubicBezTo>
                    <a:cubicBezTo>
                      <a:pt x="4839" y="6473"/>
                      <a:pt x="4756" y="3657"/>
                      <a:pt x="3776" y="1092"/>
                    </a:cubicBezTo>
                    <a:cubicBezTo>
                      <a:pt x="3671" y="695"/>
                      <a:pt x="3421" y="362"/>
                      <a:pt x="3108" y="132"/>
                    </a:cubicBezTo>
                    <a:cubicBezTo>
                      <a:pt x="2952" y="41"/>
                      <a:pt x="2794" y="0"/>
                      <a:pt x="2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47"/>
              <p:cNvSpPr/>
              <p:nvPr/>
            </p:nvSpPr>
            <p:spPr>
              <a:xfrm>
                <a:off x="9113550" y="2722675"/>
                <a:ext cx="18880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0517" extrusionOk="0">
                    <a:moveTo>
                      <a:pt x="1351" y="1"/>
                    </a:moveTo>
                    <a:cubicBezTo>
                      <a:pt x="1318" y="1"/>
                      <a:pt x="1285" y="2"/>
                      <a:pt x="1252" y="4"/>
                    </a:cubicBezTo>
                    <a:cubicBezTo>
                      <a:pt x="335" y="150"/>
                      <a:pt x="1" y="1276"/>
                      <a:pt x="84" y="2048"/>
                    </a:cubicBezTo>
                    <a:cubicBezTo>
                      <a:pt x="272" y="3821"/>
                      <a:pt x="1127" y="5323"/>
                      <a:pt x="2254" y="6595"/>
                    </a:cubicBezTo>
                    <a:cubicBezTo>
                      <a:pt x="3338" y="7784"/>
                      <a:pt x="4777" y="9223"/>
                      <a:pt x="6279" y="9953"/>
                    </a:cubicBezTo>
                    <a:cubicBezTo>
                      <a:pt x="6696" y="10141"/>
                      <a:pt x="7093" y="10370"/>
                      <a:pt x="7531" y="10516"/>
                    </a:cubicBezTo>
                    <a:cubicBezTo>
                      <a:pt x="7551" y="9682"/>
                      <a:pt x="7218" y="8889"/>
                      <a:pt x="7030" y="8118"/>
                    </a:cubicBezTo>
                    <a:cubicBezTo>
                      <a:pt x="6801" y="7075"/>
                      <a:pt x="6467" y="6053"/>
                      <a:pt x="6071" y="5052"/>
                    </a:cubicBezTo>
                    <a:cubicBezTo>
                      <a:pt x="5257" y="3133"/>
                      <a:pt x="4026" y="1402"/>
                      <a:pt x="2170" y="275"/>
                    </a:cubicBezTo>
                    <a:cubicBezTo>
                      <a:pt x="1926" y="87"/>
                      <a:pt x="1648" y="1"/>
                      <a:pt x="1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47"/>
              <p:cNvSpPr/>
              <p:nvPr/>
            </p:nvSpPr>
            <p:spPr>
              <a:xfrm>
                <a:off x="8597850" y="3434275"/>
                <a:ext cx="73025" cy="1848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7395" extrusionOk="0">
                    <a:moveTo>
                      <a:pt x="1636" y="0"/>
                    </a:moveTo>
                    <a:cubicBezTo>
                      <a:pt x="1572" y="0"/>
                      <a:pt x="1506" y="10"/>
                      <a:pt x="1440" y="31"/>
                    </a:cubicBezTo>
                    <a:cubicBezTo>
                      <a:pt x="1252" y="94"/>
                      <a:pt x="1085" y="240"/>
                      <a:pt x="981" y="407"/>
                    </a:cubicBezTo>
                    <a:cubicBezTo>
                      <a:pt x="314" y="1491"/>
                      <a:pt x="1" y="2764"/>
                      <a:pt x="84" y="4036"/>
                    </a:cubicBezTo>
                    <a:cubicBezTo>
                      <a:pt x="126" y="4683"/>
                      <a:pt x="209" y="5329"/>
                      <a:pt x="355" y="5955"/>
                    </a:cubicBezTo>
                    <a:cubicBezTo>
                      <a:pt x="439" y="6414"/>
                      <a:pt x="460" y="6956"/>
                      <a:pt x="689" y="7394"/>
                    </a:cubicBezTo>
                    <a:cubicBezTo>
                      <a:pt x="877" y="7206"/>
                      <a:pt x="1064" y="6977"/>
                      <a:pt x="1231" y="6768"/>
                    </a:cubicBezTo>
                    <a:cubicBezTo>
                      <a:pt x="1878" y="5976"/>
                      <a:pt x="2295" y="4808"/>
                      <a:pt x="2566" y="3890"/>
                    </a:cubicBezTo>
                    <a:cubicBezTo>
                      <a:pt x="2900" y="2910"/>
                      <a:pt x="2921" y="1846"/>
                      <a:pt x="2608" y="845"/>
                    </a:cubicBezTo>
                    <a:cubicBezTo>
                      <a:pt x="2462" y="462"/>
                      <a:pt x="2078" y="0"/>
                      <a:pt x="1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84" name="Google Shape;3284;p47"/>
          <p:cNvGrpSpPr/>
          <p:nvPr/>
        </p:nvGrpSpPr>
        <p:grpSpPr>
          <a:xfrm>
            <a:off x="-178494" y="4045477"/>
            <a:ext cx="776332" cy="864342"/>
            <a:chOff x="-102294" y="3740677"/>
            <a:chExt cx="776332" cy="864342"/>
          </a:xfrm>
        </p:grpSpPr>
        <p:sp>
          <p:nvSpPr>
            <p:cNvPr id="3285" name="Google Shape;3285;p47"/>
            <p:cNvSpPr/>
            <p:nvPr/>
          </p:nvSpPr>
          <p:spPr>
            <a:xfrm>
              <a:off x="112455" y="4509756"/>
              <a:ext cx="561583" cy="95263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151090" y="3740677"/>
              <a:ext cx="244411" cy="233671"/>
            </a:xfrm>
            <a:custGeom>
              <a:avLst/>
              <a:gdLst/>
              <a:ahLst/>
              <a:cxnLst/>
              <a:rect l="l" t="t" r="r" b="b"/>
              <a:pathLst>
                <a:path w="5257" h="5026" extrusionOk="0">
                  <a:moveTo>
                    <a:pt x="2029" y="1"/>
                  </a:moveTo>
                  <a:lnTo>
                    <a:pt x="1662" y="175"/>
                  </a:lnTo>
                  <a:lnTo>
                    <a:pt x="1450" y="580"/>
                  </a:lnTo>
                  <a:lnTo>
                    <a:pt x="213" y="793"/>
                  </a:lnTo>
                  <a:lnTo>
                    <a:pt x="78" y="1585"/>
                  </a:lnTo>
                  <a:lnTo>
                    <a:pt x="271" y="2165"/>
                  </a:lnTo>
                  <a:lnTo>
                    <a:pt x="0" y="2880"/>
                  </a:lnTo>
                  <a:lnTo>
                    <a:pt x="194" y="3170"/>
                  </a:lnTo>
                  <a:lnTo>
                    <a:pt x="136" y="3440"/>
                  </a:lnTo>
                  <a:lnTo>
                    <a:pt x="0" y="3711"/>
                  </a:lnTo>
                  <a:lnTo>
                    <a:pt x="522" y="4484"/>
                  </a:lnTo>
                  <a:lnTo>
                    <a:pt x="947" y="4368"/>
                  </a:lnTo>
                  <a:lnTo>
                    <a:pt x="1372" y="4523"/>
                  </a:lnTo>
                  <a:lnTo>
                    <a:pt x="1759" y="4967"/>
                  </a:lnTo>
                  <a:lnTo>
                    <a:pt x="3672" y="5025"/>
                  </a:lnTo>
                  <a:lnTo>
                    <a:pt x="4213" y="4426"/>
                  </a:lnTo>
                  <a:lnTo>
                    <a:pt x="4329" y="4001"/>
                  </a:lnTo>
                  <a:lnTo>
                    <a:pt x="4967" y="3576"/>
                  </a:lnTo>
                  <a:lnTo>
                    <a:pt x="5257" y="2590"/>
                  </a:lnTo>
                  <a:lnTo>
                    <a:pt x="5063" y="2378"/>
                  </a:lnTo>
                  <a:lnTo>
                    <a:pt x="5160" y="2107"/>
                  </a:lnTo>
                  <a:lnTo>
                    <a:pt x="4754" y="1585"/>
                  </a:lnTo>
                  <a:lnTo>
                    <a:pt x="4754" y="851"/>
                  </a:lnTo>
                  <a:lnTo>
                    <a:pt x="4271" y="561"/>
                  </a:lnTo>
                  <a:lnTo>
                    <a:pt x="3827" y="387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168153" y="3773036"/>
              <a:ext cx="105166" cy="84477"/>
            </a:xfrm>
            <a:custGeom>
              <a:avLst/>
              <a:gdLst/>
              <a:ahLst/>
              <a:cxnLst/>
              <a:rect l="l" t="t" r="r" b="b"/>
              <a:pathLst>
                <a:path w="2262" h="1817" extrusionOk="0">
                  <a:moveTo>
                    <a:pt x="1334" y="0"/>
                  </a:moveTo>
                  <a:lnTo>
                    <a:pt x="522" y="271"/>
                  </a:lnTo>
                  <a:lnTo>
                    <a:pt x="252" y="580"/>
                  </a:lnTo>
                  <a:lnTo>
                    <a:pt x="812" y="561"/>
                  </a:lnTo>
                  <a:lnTo>
                    <a:pt x="1237" y="696"/>
                  </a:lnTo>
                  <a:lnTo>
                    <a:pt x="1315" y="139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6" y="812"/>
                  </a:lnTo>
                  <a:lnTo>
                    <a:pt x="0" y="1218"/>
                  </a:lnTo>
                  <a:lnTo>
                    <a:pt x="406" y="1817"/>
                  </a:lnTo>
                  <a:lnTo>
                    <a:pt x="1624" y="1546"/>
                  </a:lnTo>
                  <a:lnTo>
                    <a:pt x="2261" y="1585"/>
                  </a:lnTo>
                  <a:lnTo>
                    <a:pt x="2261" y="1585"/>
                  </a:lnTo>
                  <a:lnTo>
                    <a:pt x="2165" y="1450"/>
                  </a:lnTo>
                  <a:cubicBezTo>
                    <a:pt x="2165" y="1450"/>
                    <a:pt x="1624" y="1102"/>
                    <a:pt x="1604" y="1063"/>
                  </a:cubicBezTo>
                  <a:cubicBezTo>
                    <a:pt x="1585" y="1044"/>
                    <a:pt x="1411" y="368"/>
                    <a:pt x="1411" y="368"/>
                  </a:cubicBezTo>
                  <a:lnTo>
                    <a:pt x="1411" y="368"/>
                  </a:lnTo>
                  <a:lnTo>
                    <a:pt x="1778" y="58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208602" y="3864673"/>
              <a:ext cx="119532" cy="54861"/>
            </a:xfrm>
            <a:custGeom>
              <a:avLst/>
              <a:gdLst/>
              <a:ahLst/>
              <a:cxnLst/>
              <a:rect l="l" t="t" r="r" b="b"/>
              <a:pathLst>
                <a:path w="2571" h="1180" extrusionOk="0">
                  <a:moveTo>
                    <a:pt x="1643" y="0"/>
                  </a:moveTo>
                  <a:lnTo>
                    <a:pt x="503" y="194"/>
                  </a:lnTo>
                  <a:lnTo>
                    <a:pt x="0" y="658"/>
                  </a:lnTo>
                  <a:lnTo>
                    <a:pt x="831" y="329"/>
                  </a:lnTo>
                  <a:lnTo>
                    <a:pt x="1391" y="348"/>
                  </a:lnTo>
                  <a:lnTo>
                    <a:pt x="1391" y="600"/>
                  </a:lnTo>
                  <a:lnTo>
                    <a:pt x="1198" y="1005"/>
                  </a:lnTo>
                  <a:lnTo>
                    <a:pt x="947" y="1179"/>
                  </a:lnTo>
                  <a:lnTo>
                    <a:pt x="1063" y="1179"/>
                  </a:lnTo>
                  <a:lnTo>
                    <a:pt x="2570" y="677"/>
                  </a:lnTo>
                  <a:lnTo>
                    <a:pt x="2435" y="619"/>
                  </a:lnTo>
                  <a:lnTo>
                    <a:pt x="1817" y="619"/>
                  </a:lnTo>
                  <a:lnTo>
                    <a:pt x="1585" y="36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241844" y="3750580"/>
              <a:ext cx="53931" cy="37752"/>
            </a:xfrm>
            <a:custGeom>
              <a:avLst/>
              <a:gdLst/>
              <a:ahLst/>
              <a:cxnLst/>
              <a:rect l="l" t="t" r="r" b="b"/>
              <a:pathLst>
                <a:path w="1160" h="812" extrusionOk="0">
                  <a:moveTo>
                    <a:pt x="522" y="0"/>
                  </a:moveTo>
                  <a:lnTo>
                    <a:pt x="464" y="116"/>
                  </a:lnTo>
                  <a:lnTo>
                    <a:pt x="966" y="580"/>
                  </a:lnTo>
                  <a:lnTo>
                    <a:pt x="193" y="20"/>
                  </a:lnTo>
                  <a:lnTo>
                    <a:pt x="0" y="309"/>
                  </a:lnTo>
                  <a:lnTo>
                    <a:pt x="329" y="48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70" y="17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158250" y="3892522"/>
              <a:ext cx="26129" cy="18922"/>
            </a:xfrm>
            <a:custGeom>
              <a:avLst/>
              <a:gdLst/>
              <a:ahLst/>
              <a:cxnLst/>
              <a:rect l="l" t="t" r="r" b="b"/>
              <a:pathLst>
                <a:path w="562" h="407" extrusionOk="0">
                  <a:moveTo>
                    <a:pt x="156" y="1"/>
                  </a:moveTo>
                  <a:lnTo>
                    <a:pt x="271" y="252"/>
                  </a:lnTo>
                  <a:lnTo>
                    <a:pt x="1" y="406"/>
                  </a:lnTo>
                  <a:lnTo>
                    <a:pt x="1" y="406"/>
                  </a:lnTo>
                  <a:lnTo>
                    <a:pt x="561" y="368"/>
                  </a:lnTo>
                  <a:lnTo>
                    <a:pt x="484" y="213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232824" y="3914978"/>
              <a:ext cx="106979" cy="43192"/>
            </a:xfrm>
            <a:custGeom>
              <a:avLst/>
              <a:gdLst/>
              <a:ahLst/>
              <a:cxnLst/>
              <a:rect l="l" t="t" r="r" b="b"/>
              <a:pathLst>
                <a:path w="2301" h="929" extrusionOk="0">
                  <a:moveTo>
                    <a:pt x="2300" y="1"/>
                  </a:moveTo>
                  <a:lnTo>
                    <a:pt x="1508" y="426"/>
                  </a:lnTo>
                  <a:lnTo>
                    <a:pt x="697" y="426"/>
                  </a:lnTo>
                  <a:lnTo>
                    <a:pt x="1" y="658"/>
                  </a:lnTo>
                  <a:lnTo>
                    <a:pt x="909" y="928"/>
                  </a:lnTo>
                  <a:lnTo>
                    <a:pt x="1354" y="754"/>
                  </a:lnTo>
                  <a:lnTo>
                    <a:pt x="2223" y="97"/>
                  </a:lnTo>
                  <a:lnTo>
                    <a:pt x="2300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10095" y="3788286"/>
              <a:ext cx="40495" cy="18922"/>
            </a:xfrm>
            <a:custGeom>
              <a:avLst/>
              <a:gdLst/>
              <a:ahLst/>
              <a:cxnLst/>
              <a:rect l="l" t="t" r="r" b="b"/>
              <a:pathLst>
                <a:path w="871" h="407" extrusionOk="0">
                  <a:moveTo>
                    <a:pt x="175" y="1"/>
                  </a:moveTo>
                  <a:lnTo>
                    <a:pt x="1" y="136"/>
                  </a:lnTo>
                  <a:lnTo>
                    <a:pt x="175" y="329"/>
                  </a:lnTo>
                  <a:lnTo>
                    <a:pt x="870" y="407"/>
                  </a:lnTo>
                  <a:lnTo>
                    <a:pt x="870" y="40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28087" y="3811671"/>
              <a:ext cx="58441" cy="35985"/>
            </a:xfrm>
            <a:custGeom>
              <a:avLst/>
              <a:gdLst/>
              <a:ahLst/>
              <a:cxnLst/>
              <a:rect l="l" t="t" r="r" b="b"/>
              <a:pathLst>
                <a:path w="1257" h="774" extrusionOk="0">
                  <a:moveTo>
                    <a:pt x="0" y="0"/>
                  </a:moveTo>
                  <a:lnTo>
                    <a:pt x="58" y="194"/>
                  </a:lnTo>
                  <a:lnTo>
                    <a:pt x="773" y="406"/>
                  </a:lnTo>
                  <a:lnTo>
                    <a:pt x="870" y="599"/>
                  </a:lnTo>
                  <a:lnTo>
                    <a:pt x="1102" y="773"/>
                  </a:lnTo>
                  <a:lnTo>
                    <a:pt x="1256" y="561"/>
                  </a:lnTo>
                  <a:lnTo>
                    <a:pt x="831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280479" y="3792795"/>
              <a:ext cx="76387" cy="99773"/>
            </a:xfrm>
            <a:custGeom>
              <a:avLst/>
              <a:gdLst/>
              <a:ahLst/>
              <a:cxnLst/>
              <a:rect l="l" t="t" r="r" b="b"/>
              <a:pathLst>
                <a:path w="1643" h="2146" extrusionOk="0">
                  <a:moveTo>
                    <a:pt x="232" y="1"/>
                  </a:moveTo>
                  <a:lnTo>
                    <a:pt x="0" y="484"/>
                  </a:lnTo>
                  <a:lnTo>
                    <a:pt x="560" y="1450"/>
                  </a:lnTo>
                  <a:lnTo>
                    <a:pt x="560" y="1740"/>
                  </a:lnTo>
                  <a:lnTo>
                    <a:pt x="1333" y="2146"/>
                  </a:lnTo>
                  <a:lnTo>
                    <a:pt x="1643" y="1701"/>
                  </a:lnTo>
                  <a:lnTo>
                    <a:pt x="1546" y="1179"/>
                  </a:lnTo>
                  <a:lnTo>
                    <a:pt x="1372" y="1392"/>
                  </a:lnTo>
                  <a:lnTo>
                    <a:pt x="870" y="967"/>
                  </a:lnTo>
                  <a:lnTo>
                    <a:pt x="425" y="79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-47479" y="3751464"/>
              <a:ext cx="245341" cy="233625"/>
            </a:xfrm>
            <a:custGeom>
              <a:avLst/>
              <a:gdLst/>
              <a:ahLst/>
              <a:cxnLst/>
              <a:rect l="l" t="t" r="r" b="b"/>
              <a:pathLst>
                <a:path w="5277" h="5025" extrusionOk="0">
                  <a:moveTo>
                    <a:pt x="2049" y="1"/>
                  </a:moveTo>
                  <a:lnTo>
                    <a:pt x="1682" y="155"/>
                  </a:lnTo>
                  <a:lnTo>
                    <a:pt x="1469" y="561"/>
                  </a:lnTo>
                  <a:lnTo>
                    <a:pt x="233" y="774"/>
                  </a:lnTo>
                  <a:lnTo>
                    <a:pt x="97" y="1566"/>
                  </a:lnTo>
                  <a:lnTo>
                    <a:pt x="290" y="2146"/>
                  </a:lnTo>
                  <a:lnTo>
                    <a:pt x="1" y="2880"/>
                  </a:lnTo>
                  <a:lnTo>
                    <a:pt x="213" y="3150"/>
                  </a:lnTo>
                  <a:lnTo>
                    <a:pt x="155" y="3421"/>
                  </a:lnTo>
                  <a:lnTo>
                    <a:pt x="1" y="3692"/>
                  </a:lnTo>
                  <a:lnTo>
                    <a:pt x="542" y="4465"/>
                  </a:lnTo>
                  <a:lnTo>
                    <a:pt x="967" y="4349"/>
                  </a:lnTo>
                  <a:lnTo>
                    <a:pt x="1392" y="4503"/>
                  </a:lnTo>
                  <a:lnTo>
                    <a:pt x="1778" y="4948"/>
                  </a:lnTo>
                  <a:lnTo>
                    <a:pt x="3692" y="5025"/>
                  </a:lnTo>
                  <a:lnTo>
                    <a:pt x="4233" y="4426"/>
                  </a:lnTo>
                  <a:lnTo>
                    <a:pt x="4329" y="3981"/>
                  </a:lnTo>
                  <a:lnTo>
                    <a:pt x="4986" y="3556"/>
                  </a:lnTo>
                  <a:lnTo>
                    <a:pt x="5276" y="2590"/>
                  </a:lnTo>
                  <a:lnTo>
                    <a:pt x="5083" y="2378"/>
                  </a:lnTo>
                  <a:lnTo>
                    <a:pt x="5180" y="2107"/>
                  </a:lnTo>
                  <a:lnTo>
                    <a:pt x="4774" y="1566"/>
                  </a:lnTo>
                  <a:lnTo>
                    <a:pt x="4774" y="832"/>
                  </a:lnTo>
                  <a:lnTo>
                    <a:pt x="4291" y="542"/>
                  </a:lnTo>
                  <a:lnTo>
                    <a:pt x="3846" y="36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-29486" y="3783822"/>
              <a:ext cx="104236" cy="84477"/>
            </a:xfrm>
            <a:custGeom>
              <a:avLst/>
              <a:gdLst/>
              <a:ahLst/>
              <a:cxnLst/>
              <a:rect l="l" t="t" r="r" b="b"/>
              <a:pathLst>
                <a:path w="2242" h="1817" extrusionOk="0">
                  <a:moveTo>
                    <a:pt x="1333" y="0"/>
                  </a:moveTo>
                  <a:lnTo>
                    <a:pt x="522" y="252"/>
                  </a:lnTo>
                  <a:lnTo>
                    <a:pt x="232" y="561"/>
                  </a:lnTo>
                  <a:lnTo>
                    <a:pt x="812" y="541"/>
                  </a:lnTo>
                  <a:lnTo>
                    <a:pt x="1237" y="677"/>
                  </a:lnTo>
                  <a:lnTo>
                    <a:pt x="1314" y="137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5" y="812"/>
                  </a:lnTo>
                  <a:lnTo>
                    <a:pt x="0" y="1198"/>
                  </a:lnTo>
                  <a:lnTo>
                    <a:pt x="406" y="1817"/>
                  </a:lnTo>
                  <a:lnTo>
                    <a:pt x="1623" y="1546"/>
                  </a:lnTo>
                  <a:lnTo>
                    <a:pt x="2242" y="1566"/>
                  </a:lnTo>
                  <a:lnTo>
                    <a:pt x="2164" y="1430"/>
                  </a:lnTo>
                  <a:cubicBezTo>
                    <a:pt x="2164" y="1430"/>
                    <a:pt x="1623" y="1082"/>
                    <a:pt x="1604" y="1063"/>
                  </a:cubicBezTo>
                  <a:cubicBezTo>
                    <a:pt x="1585" y="1024"/>
                    <a:pt x="1411" y="368"/>
                    <a:pt x="1411" y="367"/>
                  </a:cubicBezTo>
                  <a:lnTo>
                    <a:pt x="1411" y="367"/>
                  </a:lnTo>
                  <a:lnTo>
                    <a:pt x="1778" y="561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10916" y="3874576"/>
              <a:ext cx="118649" cy="55745"/>
            </a:xfrm>
            <a:custGeom>
              <a:avLst/>
              <a:gdLst/>
              <a:ahLst/>
              <a:cxnLst/>
              <a:rect l="l" t="t" r="r" b="b"/>
              <a:pathLst>
                <a:path w="2552" h="1199" extrusionOk="0">
                  <a:moveTo>
                    <a:pt x="1643" y="0"/>
                  </a:moveTo>
                  <a:lnTo>
                    <a:pt x="503" y="193"/>
                  </a:lnTo>
                  <a:lnTo>
                    <a:pt x="1" y="657"/>
                  </a:lnTo>
                  <a:lnTo>
                    <a:pt x="812" y="329"/>
                  </a:lnTo>
                  <a:lnTo>
                    <a:pt x="1392" y="348"/>
                  </a:lnTo>
                  <a:lnTo>
                    <a:pt x="1392" y="599"/>
                  </a:lnTo>
                  <a:lnTo>
                    <a:pt x="1199" y="1005"/>
                  </a:lnTo>
                  <a:lnTo>
                    <a:pt x="948" y="1198"/>
                  </a:lnTo>
                  <a:lnTo>
                    <a:pt x="1064" y="1198"/>
                  </a:lnTo>
                  <a:lnTo>
                    <a:pt x="2552" y="676"/>
                  </a:lnTo>
                  <a:lnTo>
                    <a:pt x="2436" y="618"/>
                  </a:lnTo>
                  <a:lnTo>
                    <a:pt x="1817" y="618"/>
                  </a:lnTo>
                  <a:lnTo>
                    <a:pt x="1585" y="3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44158" y="3760437"/>
              <a:ext cx="53978" cy="37798"/>
            </a:xfrm>
            <a:custGeom>
              <a:avLst/>
              <a:gdLst/>
              <a:ahLst/>
              <a:cxnLst/>
              <a:rect l="l" t="t" r="r" b="b"/>
              <a:pathLst>
                <a:path w="1161" h="813" extrusionOk="0">
                  <a:moveTo>
                    <a:pt x="522" y="1"/>
                  </a:moveTo>
                  <a:lnTo>
                    <a:pt x="464" y="136"/>
                  </a:lnTo>
                  <a:lnTo>
                    <a:pt x="948" y="581"/>
                  </a:lnTo>
                  <a:lnTo>
                    <a:pt x="194" y="40"/>
                  </a:lnTo>
                  <a:lnTo>
                    <a:pt x="1" y="310"/>
                  </a:lnTo>
                  <a:lnTo>
                    <a:pt x="310" y="50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51" y="175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-39389" y="3902425"/>
              <a:ext cx="25199" cy="18876"/>
            </a:xfrm>
            <a:custGeom>
              <a:avLst/>
              <a:gdLst/>
              <a:ahLst/>
              <a:cxnLst/>
              <a:rect l="l" t="t" r="r" b="b"/>
              <a:pathLst>
                <a:path w="542" h="406" extrusionOk="0">
                  <a:moveTo>
                    <a:pt x="136" y="0"/>
                  </a:moveTo>
                  <a:lnTo>
                    <a:pt x="271" y="251"/>
                  </a:lnTo>
                  <a:lnTo>
                    <a:pt x="1" y="406"/>
                  </a:lnTo>
                  <a:lnTo>
                    <a:pt x="542" y="387"/>
                  </a:lnTo>
                  <a:lnTo>
                    <a:pt x="484" y="21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5185" y="3924881"/>
              <a:ext cx="106979" cy="44075"/>
            </a:xfrm>
            <a:custGeom>
              <a:avLst/>
              <a:gdLst/>
              <a:ahLst/>
              <a:cxnLst/>
              <a:rect l="l" t="t" r="r" b="b"/>
              <a:pathLst>
                <a:path w="2301" h="948" extrusionOk="0">
                  <a:moveTo>
                    <a:pt x="2300" y="0"/>
                  </a:moveTo>
                  <a:lnTo>
                    <a:pt x="1508" y="425"/>
                  </a:lnTo>
                  <a:lnTo>
                    <a:pt x="696" y="425"/>
                  </a:lnTo>
                  <a:lnTo>
                    <a:pt x="0" y="677"/>
                  </a:lnTo>
                  <a:lnTo>
                    <a:pt x="909" y="947"/>
                  </a:lnTo>
                  <a:lnTo>
                    <a:pt x="1353" y="754"/>
                  </a:lnTo>
                  <a:lnTo>
                    <a:pt x="2223" y="116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112455" y="3798189"/>
              <a:ext cx="40448" cy="18922"/>
            </a:xfrm>
            <a:custGeom>
              <a:avLst/>
              <a:gdLst/>
              <a:ahLst/>
              <a:cxnLst/>
              <a:rect l="l" t="t" r="r" b="b"/>
              <a:pathLst>
                <a:path w="870" h="407" extrusionOk="0">
                  <a:moveTo>
                    <a:pt x="174" y="0"/>
                  </a:moveTo>
                  <a:lnTo>
                    <a:pt x="0" y="155"/>
                  </a:lnTo>
                  <a:lnTo>
                    <a:pt x="174" y="329"/>
                  </a:lnTo>
                  <a:lnTo>
                    <a:pt x="870" y="406"/>
                  </a:lnTo>
                  <a:lnTo>
                    <a:pt x="870" y="40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129518" y="3821528"/>
              <a:ext cx="59324" cy="35985"/>
            </a:xfrm>
            <a:custGeom>
              <a:avLst/>
              <a:gdLst/>
              <a:ahLst/>
              <a:cxnLst/>
              <a:rect l="l" t="t" r="r" b="b"/>
              <a:pathLst>
                <a:path w="1276" h="774" extrusionOk="0">
                  <a:moveTo>
                    <a:pt x="1" y="1"/>
                  </a:moveTo>
                  <a:lnTo>
                    <a:pt x="78" y="194"/>
                  </a:lnTo>
                  <a:lnTo>
                    <a:pt x="793" y="407"/>
                  </a:lnTo>
                  <a:lnTo>
                    <a:pt x="889" y="600"/>
                  </a:lnTo>
                  <a:lnTo>
                    <a:pt x="1121" y="774"/>
                  </a:lnTo>
                  <a:lnTo>
                    <a:pt x="1276" y="581"/>
                  </a:lnTo>
                  <a:lnTo>
                    <a:pt x="85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82793" y="3802698"/>
              <a:ext cx="76434" cy="99773"/>
            </a:xfrm>
            <a:custGeom>
              <a:avLst/>
              <a:gdLst/>
              <a:ahLst/>
              <a:cxnLst/>
              <a:rect l="l" t="t" r="r" b="b"/>
              <a:pathLst>
                <a:path w="1644" h="2146" extrusionOk="0">
                  <a:moveTo>
                    <a:pt x="233" y="0"/>
                  </a:moveTo>
                  <a:lnTo>
                    <a:pt x="1" y="503"/>
                  </a:lnTo>
                  <a:lnTo>
                    <a:pt x="561" y="1449"/>
                  </a:lnTo>
                  <a:lnTo>
                    <a:pt x="561" y="1739"/>
                  </a:lnTo>
                  <a:lnTo>
                    <a:pt x="1315" y="2145"/>
                  </a:lnTo>
                  <a:lnTo>
                    <a:pt x="1643" y="1701"/>
                  </a:lnTo>
                  <a:lnTo>
                    <a:pt x="1547" y="1179"/>
                  </a:lnTo>
                  <a:lnTo>
                    <a:pt x="1373" y="1411"/>
                  </a:lnTo>
                  <a:lnTo>
                    <a:pt x="870" y="986"/>
                  </a:lnTo>
                  <a:lnTo>
                    <a:pt x="426" y="792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-102294" y="3884432"/>
              <a:ext cx="584969" cy="720587"/>
            </a:xfrm>
            <a:custGeom>
              <a:avLst/>
              <a:gdLst/>
              <a:ahLst/>
              <a:cxnLst/>
              <a:rect l="l" t="t" r="r" b="b"/>
              <a:pathLst>
                <a:path w="12582" h="15499" extrusionOk="0">
                  <a:moveTo>
                    <a:pt x="1" y="1"/>
                  </a:moveTo>
                  <a:lnTo>
                    <a:pt x="1991" y="15499"/>
                  </a:lnTo>
                  <a:lnTo>
                    <a:pt x="9740" y="15499"/>
                  </a:lnTo>
                  <a:lnTo>
                    <a:pt x="12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07398" y="3884432"/>
              <a:ext cx="175277" cy="720587"/>
            </a:xfrm>
            <a:custGeom>
              <a:avLst/>
              <a:gdLst/>
              <a:ahLst/>
              <a:cxnLst/>
              <a:rect l="l" t="t" r="r" b="b"/>
              <a:pathLst>
                <a:path w="3770" h="15499" extrusionOk="0">
                  <a:moveTo>
                    <a:pt x="580" y="1"/>
                  </a:moveTo>
                  <a:lnTo>
                    <a:pt x="1" y="15499"/>
                  </a:lnTo>
                  <a:lnTo>
                    <a:pt x="928" y="1549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47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_1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49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9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9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81" name="Google Shape;3381;p49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382" name="Google Shape;3382;p49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9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9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9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9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9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8" name="Google Shape;3388;p49"/>
          <p:cNvGrpSpPr/>
          <p:nvPr/>
        </p:nvGrpSpPr>
        <p:grpSpPr>
          <a:xfrm>
            <a:off x="-656555" y="2994141"/>
            <a:ext cx="1133441" cy="1842956"/>
            <a:chOff x="-668855" y="2961316"/>
            <a:chExt cx="1133441" cy="1842956"/>
          </a:xfrm>
        </p:grpSpPr>
        <p:sp>
          <p:nvSpPr>
            <p:cNvPr id="3389" name="Google Shape;3389;p49"/>
            <p:cNvSpPr/>
            <p:nvPr/>
          </p:nvSpPr>
          <p:spPr>
            <a:xfrm>
              <a:off x="-481719" y="4765328"/>
              <a:ext cx="874287" cy="38944"/>
            </a:xfrm>
            <a:custGeom>
              <a:avLst/>
              <a:gdLst/>
              <a:ahLst/>
              <a:cxnLst/>
              <a:rect l="l" t="t" r="r" b="b"/>
              <a:pathLst>
                <a:path w="20407" h="909" extrusionOk="0">
                  <a:moveTo>
                    <a:pt x="13334" y="0"/>
                  </a:moveTo>
                  <a:lnTo>
                    <a:pt x="0" y="618"/>
                  </a:lnTo>
                  <a:lnTo>
                    <a:pt x="2280" y="908"/>
                  </a:lnTo>
                  <a:lnTo>
                    <a:pt x="20407" y="580"/>
                  </a:ln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0" name="Google Shape;3390;p49"/>
            <p:cNvGrpSpPr/>
            <p:nvPr/>
          </p:nvGrpSpPr>
          <p:grpSpPr>
            <a:xfrm>
              <a:off x="-668855" y="2961316"/>
              <a:ext cx="1133441" cy="1830531"/>
              <a:chOff x="-668855" y="2961316"/>
              <a:chExt cx="1133441" cy="1830531"/>
            </a:xfrm>
          </p:grpSpPr>
          <p:sp>
            <p:nvSpPr>
              <p:cNvPr id="3391" name="Google Shape;3391;p49"/>
              <p:cNvSpPr/>
              <p:nvPr/>
            </p:nvSpPr>
            <p:spPr>
              <a:xfrm>
                <a:off x="-548811" y="3395139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9"/>
              <p:cNvSpPr/>
              <p:nvPr/>
            </p:nvSpPr>
            <p:spPr>
              <a:xfrm>
                <a:off x="-538014" y="3531721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3" name="Google Shape;3393;p49"/>
              <p:cNvGrpSpPr/>
              <p:nvPr/>
            </p:nvGrpSpPr>
            <p:grpSpPr>
              <a:xfrm>
                <a:off x="-668855" y="2961316"/>
                <a:ext cx="1133441" cy="1830531"/>
                <a:chOff x="4722745" y="2927241"/>
                <a:chExt cx="1133441" cy="1830531"/>
              </a:xfrm>
            </p:grpSpPr>
            <p:sp>
              <p:nvSpPr>
                <p:cNvPr id="3394" name="Google Shape;3394;p49"/>
                <p:cNvSpPr/>
                <p:nvPr/>
              </p:nvSpPr>
              <p:spPr>
                <a:xfrm>
                  <a:off x="4841975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1" y="1"/>
                      </a:moveTo>
                      <a:lnTo>
                        <a:pt x="967" y="11537"/>
                      </a:lnTo>
                      <a:lnTo>
                        <a:pt x="1257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49"/>
                <p:cNvSpPr/>
                <p:nvPr/>
              </p:nvSpPr>
              <p:spPr>
                <a:xfrm>
                  <a:off x="5523343" y="3361064"/>
                  <a:ext cx="107663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8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49"/>
                <p:cNvSpPr/>
                <p:nvPr/>
              </p:nvSpPr>
              <p:spPr>
                <a:xfrm>
                  <a:off x="5522529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0" y="1"/>
                      </a:moveTo>
                      <a:lnTo>
                        <a:pt x="966" y="11537"/>
                      </a:lnTo>
                      <a:lnTo>
                        <a:pt x="1256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49"/>
                <p:cNvSpPr/>
                <p:nvPr/>
              </p:nvSpPr>
              <p:spPr>
                <a:xfrm>
                  <a:off x="5534096" y="349764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1" y="1"/>
                      </a:moveTo>
                      <a:lnTo>
                        <a:pt x="78" y="1064"/>
                      </a:lnTo>
                      <a:lnTo>
                        <a:pt x="2126" y="542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49"/>
                <p:cNvSpPr/>
                <p:nvPr/>
              </p:nvSpPr>
              <p:spPr>
                <a:xfrm>
                  <a:off x="5441385" y="3919045"/>
                  <a:ext cx="108477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19538" extrusionOk="0">
                      <a:moveTo>
                        <a:pt x="0" y="1"/>
                      </a:moveTo>
                      <a:lnTo>
                        <a:pt x="967" y="19538"/>
                      </a:lnTo>
                      <a:lnTo>
                        <a:pt x="2087" y="19538"/>
                      </a:lnTo>
                      <a:lnTo>
                        <a:pt x="25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49"/>
                <p:cNvSpPr/>
                <p:nvPr/>
              </p:nvSpPr>
              <p:spPr>
                <a:xfrm>
                  <a:off x="5441385" y="3919902"/>
                  <a:ext cx="53039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9557" extrusionOk="0">
                      <a:moveTo>
                        <a:pt x="0" y="0"/>
                      </a:moveTo>
                      <a:lnTo>
                        <a:pt x="947" y="19556"/>
                      </a:lnTo>
                      <a:lnTo>
                        <a:pt x="123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49"/>
                <p:cNvSpPr/>
                <p:nvPr/>
              </p:nvSpPr>
              <p:spPr>
                <a:xfrm>
                  <a:off x="4869309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0" y="1"/>
                      </a:moveTo>
                      <a:lnTo>
                        <a:pt x="966" y="19538"/>
                      </a:lnTo>
                      <a:lnTo>
                        <a:pt x="2068" y="19538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49"/>
                <p:cNvSpPr/>
                <p:nvPr/>
              </p:nvSpPr>
              <p:spPr>
                <a:xfrm>
                  <a:off x="4868452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49"/>
                <p:cNvSpPr/>
                <p:nvPr/>
              </p:nvSpPr>
              <p:spPr>
                <a:xfrm>
                  <a:off x="5036523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1" y="1"/>
                      </a:moveTo>
                      <a:lnTo>
                        <a:pt x="967" y="19538"/>
                      </a:lnTo>
                      <a:lnTo>
                        <a:pt x="2068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49"/>
                <p:cNvSpPr/>
                <p:nvPr/>
              </p:nvSpPr>
              <p:spPr>
                <a:xfrm>
                  <a:off x="5035709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0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49"/>
                <p:cNvSpPr/>
                <p:nvPr/>
              </p:nvSpPr>
              <p:spPr>
                <a:xfrm>
                  <a:off x="5695527" y="3919045"/>
                  <a:ext cx="107706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9538" extrusionOk="0">
                      <a:moveTo>
                        <a:pt x="1" y="1"/>
                      </a:moveTo>
                      <a:lnTo>
                        <a:pt x="948" y="19538"/>
                      </a:lnTo>
                      <a:lnTo>
                        <a:pt x="2069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49"/>
                <p:cNvSpPr/>
                <p:nvPr/>
              </p:nvSpPr>
              <p:spPr>
                <a:xfrm>
                  <a:off x="5694713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48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49"/>
                <p:cNvSpPr/>
                <p:nvPr/>
              </p:nvSpPr>
              <p:spPr>
                <a:xfrm>
                  <a:off x="4722745" y="2927241"/>
                  <a:ext cx="1025821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4" h="13315" extrusionOk="0">
                      <a:moveTo>
                        <a:pt x="1180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23" y="13315"/>
                        <a:pt x="1180" y="13315"/>
                      </a:cubicBezTo>
                      <a:lnTo>
                        <a:pt x="22765" y="13315"/>
                      </a:lnTo>
                      <a:cubicBezTo>
                        <a:pt x="23422" y="13315"/>
                        <a:pt x="23944" y="12774"/>
                        <a:pt x="23944" y="12117"/>
                      </a:cubicBezTo>
                      <a:lnTo>
                        <a:pt x="23944" y="1199"/>
                      </a:lnTo>
                      <a:cubicBezTo>
                        <a:pt x="23944" y="541"/>
                        <a:pt x="23422" y="0"/>
                        <a:pt x="227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49"/>
                <p:cNvSpPr/>
                <p:nvPr/>
              </p:nvSpPr>
              <p:spPr>
                <a:xfrm>
                  <a:off x="4722745" y="2927241"/>
                  <a:ext cx="107663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3315" extrusionOk="0">
                      <a:moveTo>
                        <a:pt x="1199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42" y="13315"/>
                        <a:pt x="1199" y="13315"/>
                      </a:cubicBezTo>
                      <a:lnTo>
                        <a:pt x="2513" y="13315"/>
                      </a:lnTo>
                      <a:cubicBezTo>
                        <a:pt x="1856" y="13315"/>
                        <a:pt x="1334" y="12774"/>
                        <a:pt x="1334" y="12117"/>
                      </a:cubicBezTo>
                      <a:lnTo>
                        <a:pt x="1334" y="1199"/>
                      </a:lnTo>
                      <a:cubicBezTo>
                        <a:pt x="1334" y="541"/>
                        <a:pt x="1856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49"/>
                <p:cNvSpPr/>
                <p:nvPr/>
              </p:nvSpPr>
              <p:spPr>
                <a:xfrm>
                  <a:off x="4776555" y="3855295"/>
                  <a:ext cx="1079631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0" h="1934" extrusionOk="0">
                      <a:moveTo>
                        <a:pt x="1276" y="1"/>
                      </a:moveTo>
                      <a:cubicBezTo>
                        <a:pt x="581" y="1"/>
                        <a:pt x="1" y="581"/>
                        <a:pt x="1" y="1276"/>
                      </a:cubicBezTo>
                      <a:lnTo>
                        <a:pt x="1" y="1682"/>
                      </a:lnTo>
                      <a:cubicBezTo>
                        <a:pt x="1" y="1759"/>
                        <a:pt x="20" y="1856"/>
                        <a:pt x="20" y="1933"/>
                      </a:cubicBezTo>
                      <a:lnTo>
                        <a:pt x="25181" y="1933"/>
                      </a:lnTo>
                      <a:cubicBezTo>
                        <a:pt x="25200" y="1856"/>
                        <a:pt x="25200" y="1759"/>
                        <a:pt x="25200" y="1682"/>
                      </a:cubicBezTo>
                      <a:lnTo>
                        <a:pt x="25200" y="1276"/>
                      </a:lnTo>
                      <a:cubicBezTo>
                        <a:pt x="25200" y="581"/>
                        <a:pt x="24640" y="1"/>
                        <a:pt x="239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9" name="Google Shape;3409;p49"/>
              <p:cNvSpPr/>
              <p:nvPr/>
            </p:nvSpPr>
            <p:spPr>
              <a:xfrm>
                <a:off x="-615045" y="3890184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49"/>
              <p:cNvSpPr/>
              <p:nvPr/>
            </p:nvSpPr>
            <p:spPr>
              <a:xfrm>
                <a:off x="52270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49"/>
              <p:cNvSpPr/>
              <p:nvPr/>
            </p:nvSpPr>
            <p:spPr>
              <a:xfrm>
                <a:off x="-520663" y="3994549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49"/>
              <p:cNvSpPr/>
              <p:nvPr/>
            </p:nvSpPr>
            <p:spPr>
              <a:xfrm>
                <a:off x="-352592" y="4016056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49"/>
              <p:cNvSpPr/>
              <p:nvPr/>
            </p:nvSpPr>
            <p:spPr>
              <a:xfrm>
                <a:off x="304783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49"/>
              <p:cNvSpPr/>
              <p:nvPr/>
            </p:nvSpPr>
            <p:spPr>
              <a:xfrm>
                <a:off x="-614188" y="3971371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5" name="Google Shape;3415;p49"/>
          <p:cNvGrpSpPr/>
          <p:nvPr/>
        </p:nvGrpSpPr>
        <p:grpSpPr>
          <a:xfrm>
            <a:off x="7738198" y="526625"/>
            <a:ext cx="1793806" cy="1146767"/>
            <a:chOff x="2413900" y="1707875"/>
            <a:chExt cx="835650" cy="534225"/>
          </a:xfrm>
        </p:grpSpPr>
        <p:sp>
          <p:nvSpPr>
            <p:cNvPr id="3416" name="Google Shape;3416;p49"/>
            <p:cNvSpPr/>
            <p:nvPr/>
          </p:nvSpPr>
          <p:spPr>
            <a:xfrm>
              <a:off x="2413900" y="2187925"/>
              <a:ext cx="835650" cy="54175"/>
            </a:xfrm>
            <a:custGeom>
              <a:avLst/>
              <a:gdLst/>
              <a:ahLst/>
              <a:cxnLst/>
              <a:rect l="l" t="t" r="r" b="b"/>
              <a:pathLst>
                <a:path w="33426" h="2167" extrusionOk="0">
                  <a:moveTo>
                    <a:pt x="0" y="0"/>
                  </a:moveTo>
                  <a:lnTo>
                    <a:pt x="0" y="621"/>
                  </a:lnTo>
                  <a:lnTo>
                    <a:pt x="33426" y="2166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9"/>
            <p:cNvSpPr/>
            <p:nvPr/>
          </p:nvSpPr>
          <p:spPr>
            <a:xfrm>
              <a:off x="2413900" y="1707875"/>
              <a:ext cx="835650" cy="501850"/>
            </a:xfrm>
            <a:custGeom>
              <a:avLst/>
              <a:gdLst/>
              <a:ahLst/>
              <a:cxnLst/>
              <a:rect l="l" t="t" r="r" b="b"/>
              <a:pathLst>
                <a:path w="33426" h="20074" extrusionOk="0">
                  <a:moveTo>
                    <a:pt x="0" y="0"/>
                  </a:moveTo>
                  <a:lnTo>
                    <a:pt x="0" y="19625"/>
                  </a:lnTo>
                  <a:lnTo>
                    <a:pt x="33426" y="20074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9"/>
            <p:cNvSpPr/>
            <p:nvPr/>
          </p:nvSpPr>
          <p:spPr>
            <a:xfrm>
              <a:off x="3231050" y="1720075"/>
              <a:ext cx="5300" cy="466875"/>
            </a:xfrm>
            <a:custGeom>
              <a:avLst/>
              <a:gdLst/>
              <a:ahLst/>
              <a:cxnLst/>
              <a:rect l="l" t="t" r="r" b="b"/>
              <a:pathLst>
                <a:path w="212" h="18675" extrusionOk="0">
                  <a:moveTo>
                    <a:pt x="212" y="1"/>
                  </a:moveTo>
                  <a:lnTo>
                    <a:pt x="0" y="318"/>
                  </a:lnTo>
                  <a:lnTo>
                    <a:pt x="0" y="18529"/>
                  </a:lnTo>
                  <a:lnTo>
                    <a:pt x="212" y="1867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9"/>
            <p:cNvSpPr/>
            <p:nvPr/>
          </p:nvSpPr>
          <p:spPr>
            <a:xfrm>
              <a:off x="2427100" y="1720075"/>
              <a:ext cx="809250" cy="7950"/>
            </a:xfrm>
            <a:custGeom>
              <a:avLst/>
              <a:gdLst/>
              <a:ahLst/>
              <a:cxnLst/>
              <a:rect l="l" t="t" r="r" b="b"/>
              <a:pathLst>
                <a:path w="32370" h="318" extrusionOk="0">
                  <a:moveTo>
                    <a:pt x="32370" y="1"/>
                  </a:moveTo>
                  <a:lnTo>
                    <a:pt x="0" y="159"/>
                  </a:lnTo>
                  <a:lnTo>
                    <a:pt x="0" y="318"/>
                  </a:lnTo>
                  <a:lnTo>
                    <a:pt x="32158" y="318"/>
                  </a:lnTo>
                  <a:lnTo>
                    <a:pt x="3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9"/>
            <p:cNvSpPr/>
            <p:nvPr/>
          </p:nvSpPr>
          <p:spPr>
            <a:xfrm>
              <a:off x="2427100" y="1724050"/>
              <a:ext cx="5300" cy="46390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9"/>
            <p:cNvSpPr/>
            <p:nvPr/>
          </p:nvSpPr>
          <p:spPr>
            <a:xfrm>
              <a:off x="2427100" y="2173050"/>
              <a:ext cx="809250" cy="149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9"/>
            <p:cNvSpPr/>
            <p:nvPr/>
          </p:nvSpPr>
          <p:spPr>
            <a:xfrm>
              <a:off x="2432375" y="1728000"/>
              <a:ext cx="798700" cy="455325"/>
            </a:xfrm>
            <a:custGeom>
              <a:avLst/>
              <a:gdLst/>
              <a:ahLst/>
              <a:cxnLst/>
              <a:rect l="l" t="t" r="r" b="b"/>
              <a:pathLst>
                <a:path w="31948" h="18213" extrusionOk="0">
                  <a:moveTo>
                    <a:pt x="1" y="1"/>
                  </a:moveTo>
                  <a:lnTo>
                    <a:pt x="1" y="18027"/>
                  </a:lnTo>
                  <a:lnTo>
                    <a:pt x="31947" y="1821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23" name="Google Shape;3423;p49"/>
            <p:cNvSpPr/>
            <p:nvPr/>
          </p:nvSpPr>
          <p:spPr>
            <a:xfrm>
              <a:off x="2455825" y="1763000"/>
              <a:ext cx="735625" cy="364200"/>
            </a:xfrm>
            <a:custGeom>
              <a:avLst/>
              <a:gdLst/>
              <a:ahLst/>
              <a:cxnLst/>
              <a:rect l="l" t="t" r="r" b="b"/>
              <a:pathLst>
                <a:path w="29425" h="14568" extrusionOk="0">
                  <a:moveTo>
                    <a:pt x="1678" y="1"/>
                  </a:moveTo>
                  <a:lnTo>
                    <a:pt x="0" y="3923"/>
                  </a:lnTo>
                  <a:lnTo>
                    <a:pt x="11543" y="7224"/>
                  </a:lnTo>
                  <a:lnTo>
                    <a:pt x="885" y="12877"/>
                  </a:lnTo>
                  <a:lnTo>
                    <a:pt x="0" y="14567"/>
                  </a:lnTo>
                  <a:lnTo>
                    <a:pt x="29425" y="9245"/>
                  </a:lnTo>
                  <a:lnTo>
                    <a:pt x="16495" y="4874"/>
                  </a:lnTo>
                  <a:lnTo>
                    <a:pt x="29226" y="2391"/>
                  </a:lnTo>
                  <a:lnTo>
                    <a:pt x="29425" y="154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9"/>
            <p:cNvSpPr/>
            <p:nvPr/>
          </p:nvSpPr>
          <p:spPr>
            <a:xfrm>
              <a:off x="2479700" y="1827050"/>
              <a:ext cx="305325" cy="38025"/>
            </a:xfrm>
            <a:custGeom>
              <a:avLst/>
              <a:gdLst/>
              <a:ahLst/>
              <a:cxnLst/>
              <a:rect l="l" t="t" r="r" b="b"/>
              <a:pathLst>
                <a:path w="12213" h="1521" extrusionOk="0">
                  <a:moveTo>
                    <a:pt x="12120" y="1"/>
                  </a:moveTo>
                  <a:lnTo>
                    <a:pt x="115" y="1361"/>
                  </a:lnTo>
                  <a:cubicBezTo>
                    <a:pt x="1" y="1374"/>
                    <a:pt x="21" y="1520"/>
                    <a:pt x="116" y="1520"/>
                  </a:cubicBezTo>
                  <a:cubicBezTo>
                    <a:pt x="120" y="1520"/>
                    <a:pt x="124" y="1520"/>
                    <a:pt x="128" y="1519"/>
                  </a:cubicBezTo>
                  <a:lnTo>
                    <a:pt x="12133" y="172"/>
                  </a:lnTo>
                  <a:cubicBezTo>
                    <a:pt x="12186" y="159"/>
                    <a:pt x="12212" y="119"/>
                    <a:pt x="12212" y="80"/>
                  </a:cubicBezTo>
                  <a:cubicBezTo>
                    <a:pt x="12199" y="27"/>
                    <a:pt x="12159" y="1"/>
                    <a:pt x="12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9"/>
            <p:cNvSpPr/>
            <p:nvPr/>
          </p:nvSpPr>
          <p:spPr>
            <a:xfrm>
              <a:off x="2488500" y="1796350"/>
              <a:ext cx="293875" cy="67975"/>
            </a:xfrm>
            <a:custGeom>
              <a:avLst/>
              <a:gdLst/>
              <a:ahLst/>
              <a:cxnLst/>
              <a:rect l="l" t="t" r="r" b="b"/>
              <a:pathLst>
                <a:path w="11755" h="2719" extrusionOk="0">
                  <a:moveTo>
                    <a:pt x="9074" y="0"/>
                  </a:moveTo>
                  <a:cubicBezTo>
                    <a:pt x="7819" y="0"/>
                    <a:pt x="7053" y="502"/>
                    <a:pt x="6617" y="938"/>
                  </a:cubicBezTo>
                  <a:cubicBezTo>
                    <a:pt x="6380" y="1163"/>
                    <a:pt x="6195" y="1440"/>
                    <a:pt x="6036" y="1730"/>
                  </a:cubicBezTo>
                  <a:cubicBezTo>
                    <a:pt x="5851" y="1479"/>
                    <a:pt x="5640" y="1255"/>
                    <a:pt x="5376" y="1070"/>
                  </a:cubicBezTo>
                  <a:cubicBezTo>
                    <a:pt x="4848" y="701"/>
                    <a:pt x="4221" y="505"/>
                    <a:pt x="3588" y="505"/>
                  </a:cubicBezTo>
                  <a:cubicBezTo>
                    <a:pt x="3383" y="505"/>
                    <a:pt x="3176" y="526"/>
                    <a:pt x="2972" y="568"/>
                  </a:cubicBezTo>
                  <a:cubicBezTo>
                    <a:pt x="767" y="925"/>
                    <a:pt x="14" y="2589"/>
                    <a:pt x="14" y="2602"/>
                  </a:cubicBezTo>
                  <a:cubicBezTo>
                    <a:pt x="1" y="2642"/>
                    <a:pt x="14" y="2694"/>
                    <a:pt x="54" y="2708"/>
                  </a:cubicBezTo>
                  <a:cubicBezTo>
                    <a:pt x="65" y="2715"/>
                    <a:pt x="77" y="2718"/>
                    <a:pt x="89" y="2718"/>
                  </a:cubicBezTo>
                  <a:cubicBezTo>
                    <a:pt x="121" y="2718"/>
                    <a:pt x="153" y="2697"/>
                    <a:pt x="172" y="2668"/>
                  </a:cubicBezTo>
                  <a:cubicBezTo>
                    <a:pt x="172" y="2655"/>
                    <a:pt x="886" y="1070"/>
                    <a:pt x="2999" y="727"/>
                  </a:cubicBezTo>
                  <a:cubicBezTo>
                    <a:pt x="3192" y="688"/>
                    <a:pt x="3386" y="669"/>
                    <a:pt x="3580" y="669"/>
                  </a:cubicBezTo>
                  <a:cubicBezTo>
                    <a:pt x="4181" y="669"/>
                    <a:pt x="4774" y="852"/>
                    <a:pt x="5283" y="1202"/>
                  </a:cubicBezTo>
                  <a:cubicBezTo>
                    <a:pt x="5561" y="1400"/>
                    <a:pt x="5798" y="1651"/>
                    <a:pt x="5983" y="1942"/>
                  </a:cubicBezTo>
                  <a:cubicBezTo>
                    <a:pt x="6001" y="1971"/>
                    <a:pt x="6030" y="1985"/>
                    <a:pt x="6057" y="1985"/>
                  </a:cubicBezTo>
                  <a:cubicBezTo>
                    <a:pt x="6090" y="1985"/>
                    <a:pt x="6121" y="1965"/>
                    <a:pt x="6129" y="1929"/>
                  </a:cubicBezTo>
                  <a:cubicBezTo>
                    <a:pt x="6274" y="1598"/>
                    <a:pt x="6485" y="1295"/>
                    <a:pt x="6749" y="1044"/>
                  </a:cubicBezTo>
                  <a:cubicBezTo>
                    <a:pt x="7344" y="463"/>
                    <a:pt x="8123" y="172"/>
                    <a:pt x="9074" y="172"/>
                  </a:cubicBezTo>
                  <a:cubicBezTo>
                    <a:pt x="10883" y="172"/>
                    <a:pt x="11596" y="1361"/>
                    <a:pt x="11596" y="1374"/>
                  </a:cubicBezTo>
                  <a:cubicBezTo>
                    <a:pt x="11609" y="1400"/>
                    <a:pt x="11649" y="1413"/>
                    <a:pt x="11675" y="1413"/>
                  </a:cubicBezTo>
                  <a:cubicBezTo>
                    <a:pt x="11689" y="1413"/>
                    <a:pt x="11689" y="1400"/>
                    <a:pt x="11702" y="1400"/>
                  </a:cubicBezTo>
                  <a:cubicBezTo>
                    <a:pt x="11741" y="1374"/>
                    <a:pt x="11755" y="1321"/>
                    <a:pt x="11728" y="1281"/>
                  </a:cubicBezTo>
                  <a:cubicBezTo>
                    <a:pt x="11702" y="1242"/>
                    <a:pt x="10975" y="14"/>
                    <a:pt x="9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9"/>
            <p:cNvSpPr/>
            <p:nvPr/>
          </p:nvSpPr>
          <p:spPr>
            <a:xfrm>
              <a:off x="2477950" y="1846475"/>
              <a:ext cx="7600" cy="33500"/>
            </a:xfrm>
            <a:custGeom>
              <a:avLst/>
              <a:gdLst/>
              <a:ahLst/>
              <a:cxnLst/>
              <a:rect l="l" t="t" r="r" b="b"/>
              <a:pathLst>
                <a:path w="304" h="1340" extrusionOk="0">
                  <a:moveTo>
                    <a:pt x="95" y="0"/>
                  </a:moveTo>
                  <a:cubicBezTo>
                    <a:pt x="90" y="0"/>
                    <a:pt x="85" y="1"/>
                    <a:pt x="79" y="3"/>
                  </a:cubicBezTo>
                  <a:cubicBezTo>
                    <a:pt x="40" y="3"/>
                    <a:pt x="0" y="42"/>
                    <a:pt x="13" y="95"/>
                  </a:cubicBezTo>
                  <a:lnTo>
                    <a:pt x="145" y="1271"/>
                  </a:lnTo>
                  <a:cubicBezTo>
                    <a:pt x="145" y="1305"/>
                    <a:pt x="175" y="1339"/>
                    <a:pt x="217" y="1339"/>
                  </a:cubicBezTo>
                  <a:cubicBezTo>
                    <a:pt x="224" y="1339"/>
                    <a:pt x="231" y="1338"/>
                    <a:pt x="238" y="1337"/>
                  </a:cubicBezTo>
                  <a:cubicBezTo>
                    <a:pt x="278" y="1337"/>
                    <a:pt x="304" y="1297"/>
                    <a:pt x="304" y="1244"/>
                  </a:cubicBezTo>
                  <a:lnTo>
                    <a:pt x="172" y="69"/>
                  </a:lnTo>
                  <a:cubicBezTo>
                    <a:pt x="160" y="34"/>
                    <a:pt x="129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9"/>
            <p:cNvSpPr/>
            <p:nvPr/>
          </p:nvSpPr>
          <p:spPr>
            <a:xfrm>
              <a:off x="2779050" y="1812200"/>
              <a:ext cx="7625" cy="33700"/>
            </a:xfrm>
            <a:custGeom>
              <a:avLst/>
              <a:gdLst/>
              <a:ahLst/>
              <a:cxnLst/>
              <a:rect l="l" t="t" r="r" b="b"/>
              <a:pathLst>
                <a:path w="305" h="1348" extrusionOk="0">
                  <a:moveTo>
                    <a:pt x="80" y="0"/>
                  </a:moveTo>
                  <a:cubicBezTo>
                    <a:pt x="27" y="13"/>
                    <a:pt x="1" y="53"/>
                    <a:pt x="1" y="93"/>
                  </a:cubicBezTo>
                  <a:lnTo>
                    <a:pt x="133" y="1281"/>
                  </a:lnTo>
                  <a:cubicBezTo>
                    <a:pt x="146" y="1321"/>
                    <a:pt x="185" y="1347"/>
                    <a:pt x="225" y="1347"/>
                  </a:cubicBezTo>
                  <a:cubicBezTo>
                    <a:pt x="278" y="1347"/>
                    <a:pt x="304" y="1295"/>
                    <a:pt x="304" y="1255"/>
                  </a:cubicBezTo>
                  <a:lnTo>
                    <a:pt x="172" y="80"/>
                  </a:lnTo>
                  <a:cubicBezTo>
                    <a:pt x="159" y="27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9"/>
            <p:cNvSpPr/>
            <p:nvPr/>
          </p:nvSpPr>
          <p:spPr>
            <a:xfrm>
              <a:off x="2574350" y="1921100"/>
              <a:ext cx="244025" cy="209075"/>
            </a:xfrm>
            <a:custGeom>
              <a:avLst/>
              <a:gdLst/>
              <a:ahLst/>
              <a:cxnLst/>
              <a:rect l="l" t="t" r="r" b="b"/>
              <a:pathLst>
                <a:path w="9761" h="8363" extrusionOk="0">
                  <a:moveTo>
                    <a:pt x="5587" y="161"/>
                  </a:moveTo>
                  <a:cubicBezTo>
                    <a:pt x="7806" y="161"/>
                    <a:pt x="9615" y="1957"/>
                    <a:pt x="9615" y="4189"/>
                  </a:cubicBezTo>
                  <a:cubicBezTo>
                    <a:pt x="9615" y="6620"/>
                    <a:pt x="7625" y="8228"/>
                    <a:pt x="5553" y="8228"/>
                  </a:cubicBezTo>
                  <a:cubicBezTo>
                    <a:pt x="4563" y="8228"/>
                    <a:pt x="3554" y="7861"/>
                    <a:pt x="2734" y="7041"/>
                  </a:cubicBezTo>
                  <a:cubicBezTo>
                    <a:pt x="185" y="4506"/>
                    <a:pt x="1981" y="161"/>
                    <a:pt x="5587" y="161"/>
                  </a:cubicBezTo>
                  <a:close/>
                  <a:moveTo>
                    <a:pt x="5549" y="1"/>
                  </a:moveTo>
                  <a:cubicBezTo>
                    <a:pt x="4523" y="1"/>
                    <a:pt x="3478" y="381"/>
                    <a:pt x="2629" y="1231"/>
                  </a:cubicBezTo>
                  <a:cubicBezTo>
                    <a:pt x="1" y="3872"/>
                    <a:pt x="1863" y="8362"/>
                    <a:pt x="5587" y="8362"/>
                  </a:cubicBezTo>
                  <a:cubicBezTo>
                    <a:pt x="7885" y="8362"/>
                    <a:pt x="9760" y="6500"/>
                    <a:pt x="9760" y="4189"/>
                  </a:cubicBezTo>
                  <a:cubicBezTo>
                    <a:pt x="9760" y="1668"/>
                    <a:pt x="7697" y="1"/>
                    <a:pt x="5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9"/>
            <p:cNvSpPr/>
            <p:nvPr/>
          </p:nvSpPr>
          <p:spPr>
            <a:xfrm>
              <a:off x="2711875" y="1921650"/>
              <a:ext cx="100225" cy="105825"/>
            </a:xfrm>
            <a:custGeom>
              <a:avLst/>
              <a:gdLst/>
              <a:ahLst/>
              <a:cxnLst/>
              <a:rect l="l" t="t" r="r" b="b"/>
              <a:pathLst>
                <a:path w="4009" h="4233" extrusionOk="0">
                  <a:moveTo>
                    <a:pt x="79" y="0"/>
                  </a:moveTo>
                  <a:cubicBezTo>
                    <a:pt x="40" y="0"/>
                    <a:pt x="0" y="20"/>
                    <a:pt x="7" y="60"/>
                  </a:cubicBezTo>
                  <a:lnTo>
                    <a:pt x="7" y="4167"/>
                  </a:lnTo>
                  <a:cubicBezTo>
                    <a:pt x="7" y="4206"/>
                    <a:pt x="33" y="4233"/>
                    <a:pt x="86" y="4233"/>
                  </a:cubicBezTo>
                  <a:lnTo>
                    <a:pt x="99" y="4233"/>
                  </a:lnTo>
                  <a:lnTo>
                    <a:pt x="3955" y="2793"/>
                  </a:lnTo>
                  <a:cubicBezTo>
                    <a:pt x="3982" y="2780"/>
                    <a:pt x="4008" y="2741"/>
                    <a:pt x="3995" y="2701"/>
                  </a:cubicBezTo>
                  <a:cubicBezTo>
                    <a:pt x="3985" y="2671"/>
                    <a:pt x="3953" y="2656"/>
                    <a:pt x="3926" y="2656"/>
                  </a:cubicBezTo>
                  <a:cubicBezTo>
                    <a:pt x="3917" y="2656"/>
                    <a:pt x="3909" y="2658"/>
                    <a:pt x="3903" y="2661"/>
                  </a:cubicBezTo>
                  <a:lnTo>
                    <a:pt x="152" y="4074"/>
                  </a:lnTo>
                  <a:lnTo>
                    <a:pt x="152" y="60"/>
                  </a:lnTo>
                  <a:cubicBezTo>
                    <a:pt x="159" y="20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9"/>
            <p:cNvSpPr/>
            <p:nvPr/>
          </p:nvSpPr>
          <p:spPr>
            <a:xfrm>
              <a:off x="2712625" y="2023825"/>
              <a:ext cx="32125" cy="102375"/>
            </a:xfrm>
            <a:custGeom>
              <a:avLst/>
              <a:gdLst/>
              <a:ahLst/>
              <a:cxnLst/>
              <a:rect l="l" t="t" r="r" b="b"/>
              <a:pathLst>
                <a:path w="1285" h="4095" extrusionOk="0">
                  <a:moveTo>
                    <a:pt x="92" y="1"/>
                  </a:moveTo>
                  <a:cubicBezTo>
                    <a:pt x="47" y="1"/>
                    <a:pt x="0" y="37"/>
                    <a:pt x="16" y="93"/>
                  </a:cubicBezTo>
                  <a:lnTo>
                    <a:pt x="1126" y="4042"/>
                  </a:lnTo>
                  <a:cubicBezTo>
                    <a:pt x="1139" y="4068"/>
                    <a:pt x="1165" y="4095"/>
                    <a:pt x="1205" y="4095"/>
                  </a:cubicBezTo>
                  <a:lnTo>
                    <a:pt x="1218" y="4095"/>
                  </a:lnTo>
                  <a:cubicBezTo>
                    <a:pt x="1258" y="4081"/>
                    <a:pt x="1284" y="4042"/>
                    <a:pt x="1271" y="4002"/>
                  </a:cubicBezTo>
                  <a:lnTo>
                    <a:pt x="162" y="53"/>
                  </a:lnTo>
                  <a:cubicBezTo>
                    <a:pt x="151" y="17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9"/>
            <p:cNvSpPr/>
            <p:nvPr/>
          </p:nvSpPr>
          <p:spPr>
            <a:xfrm>
              <a:off x="2956025" y="1796650"/>
              <a:ext cx="141200" cy="216075"/>
            </a:xfrm>
            <a:custGeom>
              <a:avLst/>
              <a:gdLst/>
              <a:ahLst/>
              <a:cxnLst/>
              <a:rect l="l" t="t" r="r" b="b"/>
              <a:pathLst>
                <a:path w="5648" h="8643" extrusionOk="0">
                  <a:moveTo>
                    <a:pt x="5455" y="332"/>
                  </a:moveTo>
                  <a:lnTo>
                    <a:pt x="4134" y="8507"/>
                  </a:lnTo>
                  <a:lnTo>
                    <a:pt x="198" y="7873"/>
                  </a:lnTo>
                  <a:lnTo>
                    <a:pt x="5455" y="332"/>
                  </a:lnTo>
                  <a:close/>
                  <a:moveTo>
                    <a:pt x="5576" y="0"/>
                  </a:moveTo>
                  <a:cubicBezTo>
                    <a:pt x="5555" y="0"/>
                    <a:pt x="5535" y="9"/>
                    <a:pt x="5521" y="28"/>
                  </a:cubicBezTo>
                  <a:lnTo>
                    <a:pt x="27" y="7886"/>
                  </a:lnTo>
                  <a:cubicBezTo>
                    <a:pt x="0" y="7925"/>
                    <a:pt x="27" y="7978"/>
                    <a:pt x="66" y="7978"/>
                  </a:cubicBezTo>
                  <a:lnTo>
                    <a:pt x="4174" y="8639"/>
                  </a:lnTo>
                  <a:cubicBezTo>
                    <a:pt x="4181" y="8641"/>
                    <a:pt x="4188" y="8642"/>
                    <a:pt x="4194" y="8642"/>
                  </a:cubicBezTo>
                  <a:cubicBezTo>
                    <a:pt x="4226" y="8642"/>
                    <a:pt x="4253" y="8618"/>
                    <a:pt x="4253" y="8586"/>
                  </a:cubicBezTo>
                  <a:lnTo>
                    <a:pt x="5639" y="81"/>
                  </a:lnTo>
                  <a:cubicBezTo>
                    <a:pt x="5648" y="30"/>
                    <a:pt x="561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9"/>
            <p:cNvSpPr/>
            <p:nvPr/>
          </p:nvSpPr>
          <p:spPr>
            <a:xfrm>
              <a:off x="3059025" y="1796675"/>
              <a:ext cx="106025" cy="232800"/>
            </a:xfrm>
            <a:custGeom>
              <a:avLst/>
              <a:gdLst/>
              <a:ahLst/>
              <a:cxnLst/>
              <a:rect l="l" t="t" r="r" b="b"/>
              <a:pathLst>
                <a:path w="4241" h="9312" extrusionOk="0">
                  <a:moveTo>
                    <a:pt x="1467" y="357"/>
                  </a:moveTo>
                  <a:lnTo>
                    <a:pt x="4082" y="9166"/>
                  </a:lnTo>
                  <a:lnTo>
                    <a:pt x="146" y="8532"/>
                  </a:lnTo>
                  <a:lnTo>
                    <a:pt x="1467" y="357"/>
                  </a:lnTo>
                  <a:close/>
                  <a:moveTo>
                    <a:pt x="1440" y="1"/>
                  </a:moveTo>
                  <a:cubicBezTo>
                    <a:pt x="1414" y="1"/>
                    <a:pt x="1387" y="27"/>
                    <a:pt x="1387" y="53"/>
                  </a:cubicBezTo>
                  <a:lnTo>
                    <a:pt x="1" y="8572"/>
                  </a:lnTo>
                  <a:cubicBezTo>
                    <a:pt x="1" y="8611"/>
                    <a:pt x="27" y="8638"/>
                    <a:pt x="54" y="8651"/>
                  </a:cubicBezTo>
                  <a:lnTo>
                    <a:pt x="4161" y="9311"/>
                  </a:lnTo>
                  <a:cubicBezTo>
                    <a:pt x="4187" y="9311"/>
                    <a:pt x="4200" y="9311"/>
                    <a:pt x="4214" y="9298"/>
                  </a:cubicBezTo>
                  <a:cubicBezTo>
                    <a:pt x="4240" y="9272"/>
                    <a:pt x="4240" y="9258"/>
                    <a:pt x="4227" y="9232"/>
                  </a:cubicBezTo>
                  <a:lnTo>
                    <a:pt x="1506" y="53"/>
                  </a:lnTo>
                  <a:cubicBezTo>
                    <a:pt x="1506" y="27"/>
                    <a:pt x="1480" y="1"/>
                    <a:pt x="1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9"/>
            <p:cNvSpPr/>
            <p:nvPr/>
          </p:nvSpPr>
          <p:spPr>
            <a:xfrm>
              <a:off x="2950400" y="2029675"/>
              <a:ext cx="208700" cy="36525"/>
            </a:xfrm>
            <a:custGeom>
              <a:avLst/>
              <a:gdLst/>
              <a:ahLst/>
              <a:cxnLst/>
              <a:rect l="l" t="t" r="r" b="b"/>
              <a:pathLst>
                <a:path w="8348" h="1461" extrusionOk="0">
                  <a:moveTo>
                    <a:pt x="60" y="1"/>
                  </a:moveTo>
                  <a:cubicBezTo>
                    <a:pt x="31" y="1"/>
                    <a:pt x="12" y="25"/>
                    <a:pt x="1" y="57"/>
                  </a:cubicBezTo>
                  <a:cubicBezTo>
                    <a:pt x="1" y="84"/>
                    <a:pt x="27" y="123"/>
                    <a:pt x="54" y="123"/>
                  </a:cubicBezTo>
                  <a:lnTo>
                    <a:pt x="8268" y="1457"/>
                  </a:lnTo>
                  <a:cubicBezTo>
                    <a:pt x="8275" y="1459"/>
                    <a:pt x="8282" y="1460"/>
                    <a:pt x="8288" y="1460"/>
                  </a:cubicBezTo>
                  <a:cubicBezTo>
                    <a:pt x="8317" y="1460"/>
                    <a:pt x="8336" y="1437"/>
                    <a:pt x="8347" y="1404"/>
                  </a:cubicBezTo>
                  <a:cubicBezTo>
                    <a:pt x="8347" y="1365"/>
                    <a:pt x="8321" y="1338"/>
                    <a:pt x="8294" y="1325"/>
                  </a:cubicBezTo>
                  <a:lnTo>
                    <a:pt x="80" y="4"/>
                  </a:ln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9"/>
            <p:cNvSpPr/>
            <p:nvPr/>
          </p:nvSpPr>
          <p:spPr>
            <a:xfrm>
              <a:off x="2945775" y="2057750"/>
              <a:ext cx="209250" cy="36450"/>
            </a:xfrm>
            <a:custGeom>
              <a:avLst/>
              <a:gdLst/>
              <a:ahLst/>
              <a:cxnLst/>
              <a:rect l="l" t="t" r="r" b="b"/>
              <a:pathLst>
                <a:path w="8370" h="1458" extrusionOk="0">
                  <a:moveTo>
                    <a:pt x="60" y="0"/>
                  </a:moveTo>
                  <a:cubicBezTo>
                    <a:pt x="32" y="0"/>
                    <a:pt x="12" y="24"/>
                    <a:pt x="1" y="57"/>
                  </a:cubicBezTo>
                  <a:cubicBezTo>
                    <a:pt x="1" y="83"/>
                    <a:pt x="27" y="123"/>
                    <a:pt x="67" y="123"/>
                  </a:cubicBezTo>
                  <a:lnTo>
                    <a:pt x="8268" y="1457"/>
                  </a:lnTo>
                  <a:cubicBezTo>
                    <a:pt x="8272" y="1457"/>
                    <a:pt x="8276" y="1458"/>
                    <a:pt x="8280" y="1458"/>
                  </a:cubicBezTo>
                  <a:cubicBezTo>
                    <a:pt x="8350" y="1458"/>
                    <a:pt x="8370" y="1350"/>
                    <a:pt x="8295" y="1338"/>
                  </a:cubicBezTo>
                  <a:lnTo>
                    <a:pt x="80" y="4"/>
                  </a:lnTo>
                  <a:cubicBezTo>
                    <a:pt x="73" y="2"/>
                    <a:pt x="66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9"/>
            <p:cNvSpPr/>
            <p:nvPr/>
          </p:nvSpPr>
          <p:spPr>
            <a:xfrm>
              <a:off x="2941150" y="2085900"/>
              <a:ext cx="208700" cy="36675"/>
            </a:xfrm>
            <a:custGeom>
              <a:avLst/>
              <a:gdLst/>
              <a:ahLst/>
              <a:cxnLst/>
              <a:rect l="l" t="t" r="r" b="b"/>
              <a:pathLst>
                <a:path w="8348" h="1467" extrusionOk="0">
                  <a:moveTo>
                    <a:pt x="80" y="0"/>
                  </a:moveTo>
                  <a:cubicBezTo>
                    <a:pt x="54" y="0"/>
                    <a:pt x="14" y="14"/>
                    <a:pt x="14" y="53"/>
                  </a:cubicBezTo>
                  <a:cubicBezTo>
                    <a:pt x="1" y="93"/>
                    <a:pt x="27" y="119"/>
                    <a:pt x="67" y="133"/>
                  </a:cubicBezTo>
                  <a:lnTo>
                    <a:pt x="8268" y="1466"/>
                  </a:lnTo>
                  <a:cubicBezTo>
                    <a:pt x="8308" y="1466"/>
                    <a:pt x="8334" y="1440"/>
                    <a:pt x="8348" y="1414"/>
                  </a:cubicBezTo>
                  <a:cubicBezTo>
                    <a:pt x="8348" y="1374"/>
                    <a:pt x="8321" y="1334"/>
                    <a:pt x="8295" y="1334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9"/>
            <p:cNvSpPr/>
            <p:nvPr/>
          </p:nvSpPr>
          <p:spPr>
            <a:xfrm>
              <a:off x="2831550" y="1781450"/>
              <a:ext cx="35350" cy="44325"/>
            </a:xfrm>
            <a:custGeom>
              <a:avLst/>
              <a:gdLst/>
              <a:ahLst/>
              <a:cxnLst/>
              <a:rect l="l" t="t" r="r" b="b"/>
              <a:pathLst>
                <a:path w="1414" h="1773" extrusionOk="0">
                  <a:moveTo>
                    <a:pt x="880" y="1"/>
                  </a:moveTo>
                  <a:cubicBezTo>
                    <a:pt x="626" y="1"/>
                    <a:pt x="370" y="293"/>
                    <a:pt x="357" y="306"/>
                  </a:cubicBezTo>
                  <a:cubicBezTo>
                    <a:pt x="318" y="344"/>
                    <a:pt x="357" y="397"/>
                    <a:pt x="402" y="397"/>
                  </a:cubicBezTo>
                  <a:cubicBezTo>
                    <a:pt x="418" y="397"/>
                    <a:pt x="435" y="390"/>
                    <a:pt x="449" y="372"/>
                  </a:cubicBezTo>
                  <a:cubicBezTo>
                    <a:pt x="513" y="308"/>
                    <a:pt x="726" y="120"/>
                    <a:pt x="883" y="120"/>
                  </a:cubicBezTo>
                  <a:cubicBezTo>
                    <a:pt x="888" y="120"/>
                    <a:pt x="893" y="120"/>
                    <a:pt x="898" y="121"/>
                  </a:cubicBezTo>
                  <a:cubicBezTo>
                    <a:pt x="978" y="134"/>
                    <a:pt x="1044" y="187"/>
                    <a:pt x="1083" y="253"/>
                  </a:cubicBezTo>
                  <a:cubicBezTo>
                    <a:pt x="1242" y="530"/>
                    <a:pt x="529" y="1191"/>
                    <a:pt x="27" y="1547"/>
                  </a:cubicBezTo>
                  <a:cubicBezTo>
                    <a:pt x="14" y="1560"/>
                    <a:pt x="0" y="1587"/>
                    <a:pt x="14" y="1613"/>
                  </a:cubicBezTo>
                  <a:cubicBezTo>
                    <a:pt x="14" y="1640"/>
                    <a:pt x="40" y="1653"/>
                    <a:pt x="53" y="1653"/>
                  </a:cubicBezTo>
                  <a:lnTo>
                    <a:pt x="1057" y="1772"/>
                  </a:lnTo>
                  <a:cubicBezTo>
                    <a:pt x="1061" y="1772"/>
                    <a:pt x="1065" y="1773"/>
                    <a:pt x="1069" y="1773"/>
                  </a:cubicBezTo>
                  <a:cubicBezTo>
                    <a:pt x="1137" y="1773"/>
                    <a:pt x="1145" y="1666"/>
                    <a:pt x="1070" y="1666"/>
                  </a:cubicBezTo>
                  <a:lnTo>
                    <a:pt x="212" y="1560"/>
                  </a:lnTo>
                  <a:cubicBezTo>
                    <a:pt x="555" y="1296"/>
                    <a:pt x="1414" y="583"/>
                    <a:pt x="1189" y="200"/>
                  </a:cubicBezTo>
                  <a:cubicBezTo>
                    <a:pt x="1136" y="95"/>
                    <a:pt x="1031" y="15"/>
                    <a:pt x="912" y="2"/>
                  </a:cubicBezTo>
                  <a:cubicBezTo>
                    <a:pt x="901" y="1"/>
                    <a:pt x="891" y="1"/>
                    <a:pt x="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9"/>
            <p:cNvSpPr/>
            <p:nvPr/>
          </p:nvSpPr>
          <p:spPr>
            <a:xfrm>
              <a:off x="2890325" y="1788675"/>
              <a:ext cx="35350" cy="44350"/>
            </a:xfrm>
            <a:custGeom>
              <a:avLst/>
              <a:gdLst/>
              <a:ahLst/>
              <a:cxnLst/>
              <a:rect l="l" t="t" r="r" b="b"/>
              <a:pathLst>
                <a:path w="1414" h="1774" extrusionOk="0">
                  <a:moveTo>
                    <a:pt x="878" y="0"/>
                  </a:moveTo>
                  <a:cubicBezTo>
                    <a:pt x="629" y="0"/>
                    <a:pt x="382" y="282"/>
                    <a:pt x="370" y="294"/>
                  </a:cubicBezTo>
                  <a:cubicBezTo>
                    <a:pt x="344" y="321"/>
                    <a:pt x="344" y="360"/>
                    <a:pt x="370" y="373"/>
                  </a:cubicBezTo>
                  <a:cubicBezTo>
                    <a:pt x="377" y="387"/>
                    <a:pt x="390" y="393"/>
                    <a:pt x="405" y="393"/>
                  </a:cubicBezTo>
                  <a:cubicBezTo>
                    <a:pt x="419" y="393"/>
                    <a:pt x="436" y="387"/>
                    <a:pt x="449" y="373"/>
                  </a:cubicBezTo>
                  <a:cubicBezTo>
                    <a:pt x="511" y="299"/>
                    <a:pt x="713" y="120"/>
                    <a:pt x="879" y="120"/>
                  </a:cubicBezTo>
                  <a:cubicBezTo>
                    <a:pt x="890" y="120"/>
                    <a:pt x="901" y="121"/>
                    <a:pt x="911" y="122"/>
                  </a:cubicBezTo>
                  <a:cubicBezTo>
                    <a:pt x="991" y="136"/>
                    <a:pt x="1057" y="188"/>
                    <a:pt x="1083" y="255"/>
                  </a:cubicBezTo>
                  <a:cubicBezTo>
                    <a:pt x="1242" y="532"/>
                    <a:pt x="528" y="1192"/>
                    <a:pt x="40" y="1549"/>
                  </a:cubicBezTo>
                  <a:cubicBezTo>
                    <a:pt x="13" y="1562"/>
                    <a:pt x="0" y="1588"/>
                    <a:pt x="13" y="1615"/>
                  </a:cubicBezTo>
                  <a:cubicBezTo>
                    <a:pt x="13" y="1628"/>
                    <a:pt x="40" y="1654"/>
                    <a:pt x="66" y="1654"/>
                  </a:cubicBezTo>
                  <a:lnTo>
                    <a:pt x="1070" y="1773"/>
                  </a:lnTo>
                  <a:cubicBezTo>
                    <a:pt x="1136" y="1773"/>
                    <a:pt x="1149" y="1681"/>
                    <a:pt x="1083" y="1668"/>
                  </a:cubicBezTo>
                  <a:lnTo>
                    <a:pt x="225" y="1562"/>
                  </a:lnTo>
                  <a:cubicBezTo>
                    <a:pt x="555" y="1298"/>
                    <a:pt x="1413" y="585"/>
                    <a:pt x="1189" y="188"/>
                  </a:cubicBezTo>
                  <a:cubicBezTo>
                    <a:pt x="1136" y="83"/>
                    <a:pt x="1043" y="17"/>
                    <a:pt x="925" y="4"/>
                  </a:cubicBezTo>
                  <a:cubicBezTo>
                    <a:pt x="909" y="1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9"/>
            <p:cNvSpPr/>
            <p:nvPr/>
          </p:nvSpPr>
          <p:spPr>
            <a:xfrm>
              <a:off x="2871175" y="1797200"/>
              <a:ext cx="12575" cy="24600"/>
            </a:xfrm>
            <a:custGeom>
              <a:avLst/>
              <a:gdLst/>
              <a:ahLst/>
              <a:cxnLst/>
              <a:rect l="l" t="t" r="r" b="b"/>
              <a:pathLst>
                <a:path w="503" h="984" extrusionOk="0">
                  <a:moveTo>
                    <a:pt x="439" y="1"/>
                  </a:moveTo>
                  <a:cubicBezTo>
                    <a:pt x="417" y="1"/>
                    <a:pt x="393" y="13"/>
                    <a:pt x="383" y="32"/>
                  </a:cubicBezTo>
                  <a:lnTo>
                    <a:pt x="13" y="904"/>
                  </a:lnTo>
                  <a:cubicBezTo>
                    <a:pt x="0" y="930"/>
                    <a:pt x="13" y="970"/>
                    <a:pt x="40" y="983"/>
                  </a:cubicBezTo>
                  <a:lnTo>
                    <a:pt x="66" y="983"/>
                  </a:lnTo>
                  <a:cubicBezTo>
                    <a:pt x="79" y="983"/>
                    <a:pt x="106" y="970"/>
                    <a:pt x="119" y="957"/>
                  </a:cubicBezTo>
                  <a:lnTo>
                    <a:pt x="489" y="85"/>
                  </a:lnTo>
                  <a:cubicBezTo>
                    <a:pt x="502" y="59"/>
                    <a:pt x="489" y="19"/>
                    <a:pt x="462" y="6"/>
                  </a:cubicBezTo>
                  <a:cubicBezTo>
                    <a:pt x="455" y="2"/>
                    <a:pt x="447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2866225" y="1806900"/>
              <a:ext cx="22125" cy="5325"/>
            </a:xfrm>
            <a:custGeom>
              <a:avLst/>
              <a:gdLst/>
              <a:ahLst/>
              <a:cxnLst/>
              <a:rect l="l" t="t" r="r" b="b"/>
              <a:pathLst>
                <a:path w="885" h="213" extrusionOk="0">
                  <a:moveTo>
                    <a:pt x="93" y="1"/>
                  </a:moveTo>
                  <a:cubicBezTo>
                    <a:pt x="13" y="1"/>
                    <a:pt x="0" y="93"/>
                    <a:pt x="66" y="120"/>
                  </a:cubicBezTo>
                  <a:lnTo>
                    <a:pt x="819" y="212"/>
                  </a:lnTo>
                  <a:cubicBezTo>
                    <a:pt x="845" y="212"/>
                    <a:pt x="885" y="186"/>
                    <a:pt x="885" y="159"/>
                  </a:cubicBezTo>
                  <a:cubicBezTo>
                    <a:pt x="885" y="120"/>
                    <a:pt x="859" y="93"/>
                    <a:pt x="832" y="93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2929375" y="1807550"/>
              <a:ext cx="26575" cy="5675"/>
            </a:xfrm>
            <a:custGeom>
              <a:avLst/>
              <a:gdLst/>
              <a:ahLst/>
              <a:cxnLst/>
              <a:rect l="l" t="t" r="r" b="b"/>
              <a:pathLst>
                <a:path w="1063" h="227" extrusionOk="0">
                  <a:moveTo>
                    <a:pt x="90" y="0"/>
                  </a:moveTo>
                  <a:cubicBezTo>
                    <a:pt x="9" y="0"/>
                    <a:pt x="1" y="120"/>
                    <a:pt x="89" y="120"/>
                  </a:cubicBezTo>
                  <a:lnTo>
                    <a:pt x="974" y="226"/>
                  </a:lnTo>
                  <a:cubicBezTo>
                    <a:pt x="978" y="227"/>
                    <a:pt x="982" y="227"/>
                    <a:pt x="986" y="227"/>
                  </a:cubicBezTo>
                  <a:cubicBezTo>
                    <a:pt x="1054" y="227"/>
                    <a:pt x="1062" y="120"/>
                    <a:pt x="987" y="120"/>
                  </a:cubicBezTo>
                  <a:lnTo>
                    <a:pt x="102" y="1"/>
                  </a:lnTo>
                  <a:cubicBezTo>
                    <a:pt x="98" y="1"/>
                    <a:pt x="9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2926625" y="1818125"/>
              <a:ext cx="25450" cy="5650"/>
            </a:xfrm>
            <a:custGeom>
              <a:avLst/>
              <a:gdLst/>
              <a:ahLst/>
              <a:cxnLst/>
              <a:rect l="l" t="t" r="r" b="b"/>
              <a:pathLst>
                <a:path w="1018" h="226" extrusionOk="0">
                  <a:moveTo>
                    <a:pt x="80" y="1"/>
                  </a:moveTo>
                  <a:cubicBezTo>
                    <a:pt x="41" y="1"/>
                    <a:pt x="14" y="27"/>
                    <a:pt x="14" y="54"/>
                  </a:cubicBezTo>
                  <a:cubicBezTo>
                    <a:pt x="1" y="80"/>
                    <a:pt x="27" y="120"/>
                    <a:pt x="54" y="120"/>
                  </a:cubicBezTo>
                  <a:lnTo>
                    <a:pt x="952" y="225"/>
                  </a:lnTo>
                  <a:cubicBezTo>
                    <a:pt x="978" y="225"/>
                    <a:pt x="1005" y="212"/>
                    <a:pt x="1018" y="173"/>
                  </a:cubicBezTo>
                  <a:cubicBezTo>
                    <a:pt x="1018" y="146"/>
                    <a:pt x="991" y="120"/>
                    <a:pt x="965" y="1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2965925" y="1800675"/>
              <a:ext cx="27000" cy="20450"/>
            </a:xfrm>
            <a:custGeom>
              <a:avLst/>
              <a:gdLst/>
              <a:ahLst/>
              <a:cxnLst/>
              <a:rect l="l" t="t" r="r" b="b"/>
              <a:pathLst>
                <a:path w="1080" h="818" extrusionOk="0">
                  <a:moveTo>
                    <a:pt x="604" y="0"/>
                  </a:moveTo>
                  <a:cubicBezTo>
                    <a:pt x="592" y="0"/>
                    <a:pt x="579" y="4"/>
                    <a:pt x="568" y="12"/>
                  </a:cubicBezTo>
                  <a:lnTo>
                    <a:pt x="27" y="593"/>
                  </a:lnTo>
                  <a:cubicBezTo>
                    <a:pt x="0" y="607"/>
                    <a:pt x="0" y="633"/>
                    <a:pt x="14" y="659"/>
                  </a:cubicBezTo>
                  <a:cubicBezTo>
                    <a:pt x="14" y="686"/>
                    <a:pt x="27" y="699"/>
                    <a:pt x="53" y="699"/>
                  </a:cubicBezTo>
                  <a:lnTo>
                    <a:pt x="1004" y="818"/>
                  </a:lnTo>
                  <a:lnTo>
                    <a:pt x="991" y="805"/>
                  </a:lnTo>
                  <a:lnTo>
                    <a:pt x="991" y="805"/>
                  </a:lnTo>
                  <a:cubicBezTo>
                    <a:pt x="995" y="805"/>
                    <a:pt x="999" y="806"/>
                    <a:pt x="1003" y="806"/>
                  </a:cubicBezTo>
                  <a:cubicBezTo>
                    <a:pt x="1071" y="806"/>
                    <a:pt x="1080" y="699"/>
                    <a:pt x="1017" y="699"/>
                  </a:cubicBezTo>
                  <a:lnTo>
                    <a:pt x="185" y="593"/>
                  </a:lnTo>
                  <a:lnTo>
                    <a:pt x="648" y="105"/>
                  </a:lnTo>
                  <a:cubicBezTo>
                    <a:pt x="689" y="52"/>
                    <a:pt x="649" y="0"/>
                    <a:pt x="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2967575" y="1799100"/>
              <a:ext cx="32050" cy="45475"/>
            </a:xfrm>
            <a:custGeom>
              <a:avLst/>
              <a:gdLst/>
              <a:ahLst/>
              <a:cxnLst/>
              <a:rect l="l" t="t" r="r" b="b"/>
              <a:pathLst>
                <a:path w="1282" h="1819" extrusionOk="0">
                  <a:moveTo>
                    <a:pt x="1218" y="1"/>
                  </a:moveTo>
                  <a:cubicBezTo>
                    <a:pt x="1200" y="1"/>
                    <a:pt x="1184" y="7"/>
                    <a:pt x="1176" y="22"/>
                  </a:cubicBezTo>
                  <a:lnTo>
                    <a:pt x="14" y="1726"/>
                  </a:lnTo>
                  <a:cubicBezTo>
                    <a:pt x="1" y="1752"/>
                    <a:pt x="1" y="1792"/>
                    <a:pt x="27" y="1805"/>
                  </a:cubicBezTo>
                  <a:cubicBezTo>
                    <a:pt x="40" y="1805"/>
                    <a:pt x="53" y="1819"/>
                    <a:pt x="53" y="1819"/>
                  </a:cubicBezTo>
                  <a:cubicBezTo>
                    <a:pt x="80" y="1819"/>
                    <a:pt x="93" y="1805"/>
                    <a:pt x="106" y="1792"/>
                  </a:cubicBezTo>
                  <a:lnTo>
                    <a:pt x="1268" y="88"/>
                  </a:lnTo>
                  <a:cubicBezTo>
                    <a:pt x="1282" y="62"/>
                    <a:pt x="1282" y="36"/>
                    <a:pt x="1255" y="9"/>
                  </a:cubicBezTo>
                  <a:cubicBezTo>
                    <a:pt x="1244" y="4"/>
                    <a:pt x="1231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49"/>
          <p:cNvGrpSpPr/>
          <p:nvPr/>
        </p:nvGrpSpPr>
        <p:grpSpPr>
          <a:xfrm>
            <a:off x="8505100" y="2272600"/>
            <a:ext cx="1174850" cy="2506000"/>
            <a:chOff x="8505100" y="2272600"/>
            <a:chExt cx="1174850" cy="2506000"/>
          </a:xfrm>
        </p:grpSpPr>
        <p:sp>
          <p:nvSpPr>
            <p:cNvPr id="3445" name="Google Shape;3445;p49"/>
            <p:cNvSpPr/>
            <p:nvPr/>
          </p:nvSpPr>
          <p:spPr>
            <a:xfrm>
              <a:off x="8814300" y="46652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6" name="Google Shape;3446;p49"/>
            <p:cNvGrpSpPr/>
            <p:nvPr/>
          </p:nvGrpSpPr>
          <p:grpSpPr>
            <a:xfrm>
              <a:off x="8505100" y="2272600"/>
              <a:ext cx="1174850" cy="2455800"/>
              <a:chOff x="8428900" y="2272600"/>
              <a:chExt cx="1174850" cy="2455800"/>
            </a:xfrm>
          </p:grpSpPr>
          <p:sp>
            <p:nvSpPr>
              <p:cNvPr id="3447" name="Google Shape;3447;p49"/>
              <p:cNvSpPr/>
              <p:nvPr/>
            </p:nvSpPr>
            <p:spPr>
              <a:xfrm>
                <a:off x="8818950" y="4235450"/>
                <a:ext cx="574125" cy="492950"/>
              </a:xfrm>
              <a:custGeom>
                <a:avLst/>
                <a:gdLst/>
                <a:ahLst/>
                <a:cxnLst/>
                <a:rect l="l" t="t" r="r" b="b"/>
                <a:pathLst>
                  <a:path w="22965" h="19718" extrusionOk="0">
                    <a:moveTo>
                      <a:pt x="19544" y="1"/>
                    </a:moveTo>
                    <a:cubicBezTo>
                      <a:pt x="18835" y="22"/>
                      <a:pt x="18147" y="105"/>
                      <a:pt x="17458" y="105"/>
                    </a:cubicBezTo>
                    <a:lnTo>
                      <a:pt x="5298" y="105"/>
                    </a:lnTo>
                    <a:cubicBezTo>
                      <a:pt x="4902" y="105"/>
                      <a:pt x="4318" y="147"/>
                      <a:pt x="3922" y="147"/>
                    </a:cubicBezTo>
                    <a:cubicBezTo>
                      <a:pt x="3873" y="154"/>
                      <a:pt x="3822" y="156"/>
                      <a:pt x="3768" y="156"/>
                    </a:cubicBezTo>
                    <a:cubicBezTo>
                      <a:pt x="3660" y="156"/>
                      <a:pt x="3539" y="147"/>
                      <a:pt x="3400" y="147"/>
                    </a:cubicBezTo>
                    <a:lnTo>
                      <a:pt x="3379" y="147"/>
                    </a:lnTo>
                    <a:cubicBezTo>
                      <a:pt x="3025" y="147"/>
                      <a:pt x="2608" y="126"/>
                      <a:pt x="2170" y="126"/>
                    </a:cubicBezTo>
                    <a:cubicBezTo>
                      <a:pt x="1377" y="147"/>
                      <a:pt x="584" y="293"/>
                      <a:pt x="272" y="814"/>
                    </a:cubicBezTo>
                    <a:cubicBezTo>
                      <a:pt x="0" y="1273"/>
                      <a:pt x="522" y="2962"/>
                      <a:pt x="605" y="3484"/>
                    </a:cubicBezTo>
                    <a:cubicBezTo>
                      <a:pt x="730" y="4381"/>
                      <a:pt x="856" y="5278"/>
                      <a:pt x="1002" y="6174"/>
                    </a:cubicBezTo>
                    <a:lnTo>
                      <a:pt x="1168" y="7322"/>
                    </a:lnTo>
                    <a:cubicBezTo>
                      <a:pt x="1669" y="10429"/>
                      <a:pt x="2253" y="13537"/>
                      <a:pt x="2879" y="16624"/>
                    </a:cubicBezTo>
                    <a:cubicBezTo>
                      <a:pt x="3025" y="17271"/>
                      <a:pt x="3150" y="17896"/>
                      <a:pt x="3275" y="18522"/>
                    </a:cubicBezTo>
                    <a:lnTo>
                      <a:pt x="3838" y="18689"/>
                    </a:lnTo>
                    <a:cubicBezTo>
                      <a:pt x="4422" y="18877"/>
                      <a:pt x="5006" y="19023"/>
                      <a:pt x="5590" y="19148"/>
                    </a:cubicBezTo>
                    <a:cubicBezTo>
                      <a:pt x="7319" y="19529"/>
                      <a:pt x="9078" y="19718"/>
                      <a:pt x="10836" y="19718"/>
                    </a:cubicBezTo>
                    <a:cubicBezTo>
                      <a:pt x="13406" y="19718"/>
                      <a:pt x="15974" y="19315"/>
                      <a:pt x="18439" y="18522"/>
                    </a:cubicBezTo>
                    <a:cubicBezTo>
                      <a:pt x="19169" y="15769"/>
                      <a:pt x="19919" y="12974"/>
                      <a:pt x="20670" y="10200"/>
                    </a:cubicBezTo>
                    <a:cubicBezTo>
                      <a:pt x="20775" y="9804"/>
                      <a:pt x="20879" y="9407"/>
                      <a:pt x="20983" y="9032"/>
                    </a:cubicBezTo>
                    <a:cubicBezTo>
                      <a:pt x="21129" y="8427"/>
                      <a:pt x="21296" y="7822"/>
                      <a:pt x="21442" y="7217"/>
                    </a:cubicBezTo>
                    <a:cubicBezTo>
                      <a:pt x="21755" y="6028"/>
                      <a:pt x="22068" y="4840"/>
                      <a:pt x="22422" y="3672"/>
                    </a:cubicBezTo>
                    <a:cubicBezTo>
                      <a:pt x="22777" y="2399"/>
                      <a:pt x="22965" y="522"/>
                      <a:pt x="21275" y="126"/>
                    </a:cubicBezTo>
                    <a:cubicBezTo>
                      <a:pt x="20962" y="42"/>
                      <a:pt x="20629" y="1"/>
                      <a:pt x="20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9"/>
              <p:cNvSpPr/>
              <p:nvPr/>
            </p:nvSpPr>
            <p:spPr>
              <a:xfrm>
                <a:off x="8789600" y="4236375"/>
                <a:ext cx="613900" cy="204900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8196" extrusionOk="0">
                    <a:moveTo>
                      <a:pt x="21731" y="0"/>
                    </a:moveTo>
                    <a:cubicBezTo>
                      <a:pt x="21636" y="0"/>
                      <a:pt x="21542" y="2"/>
                      <a:pt x="21448" y="5"/>
                    </a:cubicBezTo>
                    <a:lnTo>
                      <a:pt x="21427" y="5"/>
                    </a:lnTo>
                    <a:cubicBezTo>
                      <a:pt x="21177" y="5"/>
                      <a:pt x="20927" y="26"/>
                      <a:pt x="20676" y="47"/>
                    </a:cubicBezTo>
                    <a:lnTo>
                      <a:pt x="20655" y="47"/>
                    </a:lnTo>
                    <a:cubicBezTo>
                      <a:pt x="20113" y="68"/>
                      <a:pt x="19571" y="110"/>
                      <a:pt x="19029" y="110"/>
                    </a:cubicBezTo>
                    <a:lnTo>
                      <a:pt x="5867" y="110"/>
                    </a:lnTo>
                    <a:cubicBezTo>
                      <a:pt x="5513" y="110"/>
                      <a:pt x="4970" y="151"/>
                      <a:pt x="4574" y="172"/>
                    </a:cubicBezTo>
                    <a:lnTo>
                      <a:pt x="4407" y="172"/>
                    </a:lnTo>
                    <a:cubicBezTo>
                      <a:pt x="4074" y="172"/>
                      <a:pt x="3719" y="151"/>
                      <a:pt x="3323" y="131"/>
                    </a:cubicBezTo>
                    <a:lnTo>
                      <a:pt x="2968" y="110"/>
                    </a:lnTo>
                    <a:cubicBezTo>
                      <a:pt x="2854" y="105"/>
                      <a:pt x="2739" y="102"/>
                      <a:pt x="2625" y="102"/>
                    </a:cubicBezTo>
                    <a:cubicBezTo>
                      <a:pt x="1279" y="102"/>
                      <a:pt x="1" y="480"/>
                      <a:pt x="423" y="2133"/>
                    </a:cubicBezTo>
                    <a:cubicBezTo>
                      <a:pt x="799" y="3614"/>
                      <a:pt x="1174" y="5095"/>
                      <a:pt x="1550" y="6575"/>
                    </a:cubicBezTo>
                    <a:cubicBezTo>
                      <a:pt x="1592" y="6742"/>
                      <a:pt x="1654" y="6909"/>
                      <a:pt x="1758" y="7034"/>
                    </a:cubicBezTo>
                    <a:cubicBezTo>
                      <a:pt x="1925" y="7180"/>
                      <a:pt x="2134" y="7264"/>
                      <a:pt x="2342" y="7306"/>
                    </a:cubicBezTo>
                    <a:cubicBezTo>
                      <a:pt x="2593" y="7368"/>
                      <a:pt x="2885" y="7389"/>
                      <a:pt x="3072" y="7431"/>
                    </a:cubicBezTo>
                    <a:cubicBezTo>
                      <a:pt x="3698" y="7556"/>
                      <a:pt x="4366" y="7660"/>
                      <a:pt x="5012" y="7764"/>
                    </a:cubicBezTo>
                    <a:cubicBezTo>
                      <a:pt x="7259" y="8043"/>
                      <a:pt x="9517" y="8196"/>
                      <a:pt x="11779" y="8196"/>
                    </a:cubicBezTo>
                    <a:cubicBezTo>
                      <a:pt x="12561" y="8196"/>
                      <a:pt x="13344" y="8177"/>
                      <a:pt x="14127" y="8140"/>
                    </a:cubicBezTo>
                    <a:cubicBezTo>
                      <a:pt x="15524" y="8098"/>
                      <a:pt x="16901" y="7994"/>
                      <a:pt x="18299" y="7848"/>
                    </a:cubicBezTo>
                    <a:cubicBezTo>
                      <a:pt x="19592" y="7702"/>
                      <a:pt x="20885" y="7514"/>
                      <a:pt x="22157" y="7243"/>
                    </a:cubicBezTo>
                    <a:cubicBezTo>
                      <a:pt x="22303" y="7222"/>
                      <a:pt x="22449" y="7201"/>
                      <a:pt x="22595" y="7201"/>
                    </a:cubicBezTo>
                    <a:cubicBezTo>
                      <a:pt x="22622" y="7203"/>
                      <a:pt x="22649" y="7204"/>
                      <a:pt x="22676" y="7204"/>
                    </a:cubicBezTo>
                    <a:cubicBezTo>
                      <a:pt x="22916" y="7204"/>
                      <a:pt x="23133" y="7120"/>
                      <a:pt x="23283" y="6951"/>
                    </a:cubicBezTo>
                    <a:cubicBezTo>
                      <a:pt x="23409" y="6784"/>
                      <a:pt x="23471" y="6596"/>
                      <a:pt x="23492" y="6388"/>
                    </a:cubicBezTo>
                    <a:lnTo>
                      <a:pt x="23555" y="6137"/>
                    </a:lnTo>
                    <a:cubicBezTo>
                      <a:pt x="23784" y="4949"/>
                      <a:pt x="24014" y="3781"/>
                      <a:pt x="24264" y="2592"/>
                    </a:cubicBezTo>
                    <a:cubicBezTo>
                      <a:pt x="24347" y="2195"/>
                      <a:pt x="24431" y="1778"/>
                      <a:pt x="24514" y="1382"/>
                    </a:cubicBezTo>
                    <a:cubicBezTo>
                      <a:pt x="24556" y="1194"/>
                      <a:pt x="24556" y="1007"/>
                      <a:pt x="24514" y="819"/>
                    </a:cubicBezTo>
                    <a:cubicBezTo>
                      <a:pt x="24389" y="485"/>
                      <a:pt x="23492" y="214"/>
                      <a:pt x="23179" y="131"/>
                    </a:cubicBezTo>
                    <a:cubicBezTo>
                      <a:pt x="22693" y="44"/>
                      <a:pt x="22206" y="0"/>
                      <a:pt x="2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9"/>
              <p:cNvSpPr/>
              <p:nvPr/>
            </p:nvSpPr>
            <p:spPr>
              <a:xfrm>
                <a:off x="8803300" y="4218250"/>
                <a:ext cx="5986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3946" h="3150" extrusionOk="0">
                    <a:moveTo>
                      <a:pt x="11347" y="0"/>
                    </a:moveTo>
                    <a:cubicBezTo>
                      <a:pt x="11013" y="0"/>
                      <a:pt x="10659" y="21"/>
                      <a:pt x="10304" y="21"/>
                    </a:cubicBezTo>
                    <a:lnTo>
                      <a:pt x="8365" y="21"/>
                    </a:lnTo>
                    <a:cubicBezTo>
                      <a:pt x="8344" y="32"/>
                      <a:pt x="8318" y="37"/>
                      <a:pt x="8292" y="37"/>
                    </a:cubicBezTo>
                    <a:cubicBezTo>
                      <a:pt x="8265" y="37"/>
                      <a:pt x="8239" y="32"/>
                      <a:pt x="8219" y="21"/>
                    </a:cubicBezTo>
                    <a:cubicBezTo>
                      <a:pt x="8198" y="32"/>
                      <a:pt x="8182" y="37"/>
                      <a:pt x="8166" y="37"/>
                    </a:cubicBezTo>
                    <a:cubicBezTo>
                      <a:pt x="8151" y="37"/>
                      <a:pt x="8135" y="32"/>
                      <a:pt x="8114" y="21"/>
                    </a:cubicBezTo>
                    <a:lnTo>
                      <a:pt x="7843" y="21"/>
                    </a:lnTo>
                    <a:cubicBezTo>
                      <a:pt x="7655" y="42"/>
                      <a:pt x="7468" y="42"/>
                      <a:pt x="7259" y="63"/>
                    </a:cubicBezTo>
                    <a:lnTo>
                      <a:pt x="6571" y="63"/>
                    </a:lnTo>
                    <a:lnTo>
                      <a:pt x="5716" y="126"/>
                    </a:lnTo>
                    <a:lnTo>
                      <a:pt x="5570" y="146"/>
                    </a:lnTo>
                    <a:lnTo>
                      <a:pt x="5403" y="167"/>
                    </a:lnTo>
                    <a:cubicBezTo>
                      <a:pt x="4402" y="251"/>
                      <a:pt x="3505" y="376"/>
                      <a:pt x="2733" y="501"/>
                    </a:cubicBezTo>
                    <a:lnTo>
                      <a:pt x="2587" y="522"/>
                    </a:lnTo>
                    <a:lnTo>
                      <a:pt x="2441" y="564"/>
                    </a:lnTo>
                    <a:cubicBezTo>
                      <a:pt x="898" y="856"/>
                      <a:pt x="1" y="1189"/>
                      <a:pt x="1" y="1586"/>
                    </a:cubicBezTo>
                    <a:cubicBezTo>
                      <a:pt x="1" y="2024"/>
                      <a:pt x="1252" y="2441"/>
                      <a:pt x="3275" y="2733"/>
                    </a:cubicBezTo>
                    <a:cubicBezTo>
                      <a:pt x="3338" y="2754"/>
                      <a:pt x="3400" y="2754"/>
                      <a:pt x="3463" y="2774"/>
                    </a:cubicBezTo>
                    <a:cubicBezTo>
                      <a:pt x="3505" y="2774"/>
                      <a:pt x="3567" y="2795"/>
                      <a:pt x="3630" y="2795"/>
                    </a:cubicBezTo>
                    <a:cubicBezTo>
                      <a:pt x="3880" y="2816"/>
                      <a:pt x="4130" y="2858"/>
                      <a:pt x="4381" y="2879"/>
                    </a:cubicBezTo>
                    <a:cubicBezTo>
                      <a:pt x="4548" y="2900"/>
                      <a:pt x="4714" y="2920"/>
                      <a:pt x="4881" y="2941"/>
                    </a:cubicBezTo>
                    <a:cubicBezTo>
                      <a:pt x="5382" y="2983"/>
                      <a:pt x="5903" y="3046"/>
                      <a:pt x="6467" y="3066"/>
                    </a:cubicBezTo>
                    <a:lnTo>
                      <a:pt x="6633" y="3087"/>
                    </a:lnTo>
                    <a:lnTo>
                      <a:pt x="6800" y="3087"/>
                    </a:lnTo>
                    <a:cubicBezTo>
                      <a:pt x="6946" y="3108"/>
                      <a:pt x="7071" y="3108"/>
                      <a:pt x="7197" y="3108"/>
                    </a:cubicBezTo>
                    <a:lnTo>
                      <a:pt x="7468" y="3129"/>
                    </a:lnTo>
                    <a:lnTo>
                      <a:pt x="9241" y="3129"/>
                    </a:lnTo>
                    <a:lnTo>
                      <a:pt x="9616" y="3150"/>
                    </a:lnTo>
                    <a:lnTo>
                      <a:pt x="10033" y="3150"/>
                    </a:lnTo>
                    <a:cubicBezTo>
                      <a:pt x="10044" y="3139"/>
                      <a:pt x="10059" y="3134"/>
                      <a:pt x="10075" y="3134"/>
                    </a:cubicBezTo>
                    <a:cubicBezTo>
                      <a:pt x="10091" y="3134"/>
                      <a:pt x="10106" y="3139"/>
                      <a:pt x="10117" y="3150"/>
                    </a:cubicBezTo>
                    <a:lnTo>
                      <a:pt x="14643" y="3150"/>
                    </a:lnTo>
                    <a:cubicBezTo>
                      <a:pt x="14789" y="3150"/>
                      <a:pt x="14914" y="3129"/>
                      <a:pt x="15060" y="3129"/>
                    </a:cubicBezTo>
                    <a:lnTo>
                      <a:pt x="15560" y="3129"/>
                    </a:lnTo>
                    <a:cubicBezTo>
                      <a:pt x="16019" y="3108"/>
                      <a:pt x="16457" y="3087"/>
                      <a:pt x="16895" y="3066"/>
                    </a:cubicBezTo>
                    <a:cubicBezTo>
                      <a:pt x="16916" y="3056"/>
                      <a:pt x="16937" y="3051"/>
                      <a:pt x="16958" y="3051"/>
                    </a:cubicBezTo>
                    <a:cubicBezTo>
                      <a:pt x="16979" y="3051"/>
                      <a:pt x="17000" y="3056"/>
                      <a:pt x="17020" y="3066"/>
                    </a:cubicBezTo>
                    <a:lnTo>
                      <a:pt x="17187" y="3046"/>
                    </a:lnTo>
                    <a:lnTo>
                      <a:pt x="17563" y="3046"/>
                    </a:lnTo>
                    <a:lnTo>
                      <a:pt x="17709" y="3025"/>
                    </a:lnTo>
                    <a:cubicBezTo>
                      <a:pt x="19002" y="2941"/>
                      <a:pt x="20316" y="2774"/>
                      <a:pt x="21588" y="2545"/>
                    </a:cubicBezTo>
                    <a:cubicBezTo>
                      <a:pt x="21651" y="2545"/>
                      <a:pt x="21713" y="2524"/>
                      <a:pt x="21755" y="2524"/>
                    </a:cubicBezTo>
                    <a:lnTo>
                      <a:pt x="21943" y="2482"/>
                    </a:lnTo>
                    <a:cubicBezTo>
                      <a:pt x="23194" y="2211"/>
                      <a:pt x="23945" y="1898"/>
                      <a:pt x="23945" y="1544"/>
                    </a:cubicBezTo>
                    <a:cubicBezTo>
                      <a:pt x="23945" y="1252"/>
                      <a:pt x="23361" y="960"/>
                      <a:pt x="22381" y="710"/>
                    </a:cubicBezTo>
                    <a:cubicBezTo>
                      <a:pt x="22339" y="710"/>
                      <a:pt x="22277" y="689"/>
                      <a:pt x="22235" y="689"/>
                    </a:cubicBezTo>
                    <a:cubicBezTo>
                      <a:pt x="22193" y="668"/>
                      <a:pt x="22131" y="668"/>
                      <a:pt x="22089" y="647"/>
                    </a:cubicBezTo>
                    <a:cubicBezTo>
                      <a:pt x="20858" y="397"/>
                      <a:pt x="19628" y="230"/>
                      <a:pt x="18397" y="126"/>
                    </a:cubicBezTo>
                    <a:cubicBezTo>
                      <a:pt x="18335" y="126"/>
                      <a:pt x="18293" y="126"/>
                      <a:pt x="18230" y="105"/>
                    </a:cubicBezTo>
                    <a:lnTo>
                      <a:pt x="17855" y="105"/>
                    </a:lnTo>
                    <a:cubicBezTo>
                      <a:pt x="17813" y="105"/>
                      <a:pt x="17751" y="105"/>
                      <a:pt x="17709" y="84"/>
                    </a:cubicBezTo>
                    <a:cubicBezTo>
                      <a:pt x="17688" y="94"/>
                      <a:pt x="17667" y="99"/>
                      <a:pt x="17649" y="99"/>
                    </a:cubicBezTo>
                    <a:cubicBezTo>
                      <a:pt x="17631" y="99"/>
                      <a:pt x="17615" y="94"/>
                      <a:pt x="17604" y="84"/>
                    </a:cubicBezTo>
                    <a:lnTo>
                      <a:pt x="17292" y="84"/>
                    </a:lnTo>
                    <a:cubicBezTo>
                      <a:pt x="16812" y="63"/>
                      <a:pt x="16311" y="21"/>
                      <a:pt x="157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9"/>
              <p:cNvSpPr/>
              <p:nvPr/>
            </p:nvSpPr>
            <p:spPr>
              <a:xfrm>
                <a:off x="8813925" y="4282750"/>
                <a:ext cx="405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220" h="1656" extrusionOk="0">
                    <a:moveTo>
                      <a:pt x="125" y="1"/>
                    </a:moveTo>
                    <a:cubicBezTo>
                      <a:pt x="28" y="1"/>
                      <a:pt x="1" y="159"/>
                      <a:pt x="76" y="215"/>
                    </a:cubicBezTo>
                    <a:cubicBezTo>
                      <a:pt x="493" y="486"/>
                      <a:pt x="973" y="674"/>
                      <a:pt x="1453" y="778"/>
                    </a:cubicBezTo>
                    <a:cubicBezTo>
                      <a:pt x="1953" y="904"/>
                      <a:pt x="2433" y="1008"/>
                      <a:pt x="2934" y="1112"/>
                    </a:cubicBezTo>
                    <a:cubicBezTo>
                      <a:pt x="3956" y="1300"/>
                      <a:pt x="4978" y="1425"/>
                      <a:pt x="6021" y="1508"/>
                    </a:cubicBezTo>
                    <a:cubicBezTo>
                      <a:pt x="7303" y="1608"/>
                      <a:pt x="8593" y="1656"/>
                      <a:pt x="9881" y="1656"/>
                    </a:cubicBezTo>
                    <a:cubicBezTo>
                      <a:pt x="10751" y="1656"/>
                      <a:pt x="11620" y="1634"/>
                      <a:pt x="12487" y="1592"/>
                    </a:cubicBezTo>
                    <a:cubicBezTo>
                      <a:pt x="13655" y="1529"/>
                      <a:pt x="14823" y="1467"/>
                      <a:pt x="15991" y="1383"/>
                    </a:cubicBezTo>
                    <a:cubicBezTo>
                      <a:pt x="16214" y="1363"/>
                      <a:pt x="16220" y="1007"/>
                      <a:pt x="16009" y="1007"/>
                    </a:cubicBezTo>
                    <a:cubicBezTo>
                      <a:pt x="16003" y="1007"/>
                      <a:pt x="15997" y="1007"/>
                      <a:pt x="15991" y="1008"/>
                    </a:cubicBezTo>
                    <a:cubicBezTo>
                      <a:pt x="13760" y="1142"/>
                      <a:pt x="11518" y="1289"/>
                      <a:pt x="9279" y="1289"/>
                    </a:cubicBezTo>
                    <a:cubicBezTo>
                      <a:pt x="7352" y="1289"/>
                      <a:pt x="5428" y="1180"/>
                      <a:pt x="3518" y="862"/>
                    </a:cubicBezTo>
                    <a:cubicBezTo>
                      <a:pt x="2371" y="695"/>
                      <a:pt x="1244" y="403"/>
                      <a:pt x="160" y="7"/>
                    </a:cubicBezTo>
                    <a:cubicBezTo>
                      <a:pt x="147" y="3"/>
                      <a:pt x="136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9"/>
              <p:cNvSpPr/>
              <p:nvPr/>
            </p:nvSpPr>
            <p:spPr>
              <a:xfrm>
                <a:off x="9235575" y="4282375"/>
                <a:ext cx="150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194" extrusionOk="0">
                    <a:moveTo>
                      <a:pt x="5841" y="1"/>
                    </a:moveTo>
                    <a:cubicBezTo>
                      <a:pt x="5632" y="22"/>
                      <a:pt x="5424" y="84"/>
                      <a:pt x="5236" y="189"/>
                    </a:cubicBezTo>
                    <a:cubicBezTo>
                      <a:pt x="5048" y="272"/>
                      <a:pt x="4840" y="335"/>
                      <a:pt x="4631" y="418"/>
                    </a:cubicBezTo>
                    <a:cubicBezTo>
                      <a:pt x="4214" y="543"/>
                      <a:pt x="3797" y="668"/>
                      <a:pt x="3359" y="752"/>
                    </a:cubicBezTo>
                    <a:cubicBezTo>
                      <a:pt x="2274" y="919"/>
                      <a:pt x="1190" y="1002"/>
                      <a:pt x="84" y="1023"/>
                    </a:cubicBezTo>
                    <a:cubicBezTo>
                      <a:pt x="1" y="1044"/>
                      <a:pt x="1" y="1169"/>
                      <a:pt x="84" y="1190"/>
                    </a:cubicBezTo>
                    <a:cubicBezTo>
                      <a:pt x="225" y="1192"/>
                      <a:pt x="365" y="1194"/>
                      <a:pt x="505" y="1194"/>
                    </a:cubicBezTo>
                    <a:cubicBezTo>
                      <a:pt x="1487" y="1194"/>
                      <a:pt x="2454" y="1130"/>
                      <a:pt x="3421" y="1002"/>
                    </a:cubicBezTo>
                    <a:cubicBezTo>
                      <a:pt x="3901" y="939"/>
                      <a:pt x="4360" y="835"/>
                      <a:pt x="4798" y="710"/>
                    </a:cubicBezTo>
                    <a:cubicBezTo>
                      <a:pt x="5173" y="606"/>
                      <a:pt x="5716" y="522"/>
                      <a:pt x="5966" y="209"/>
                    </a:cubicBezTo>
                    <a:cubicBezTo>
                      <a:pt x="6028" y="126"/>
                      <a:pt x="5924" y="1"/>
                      <a:pt x="5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9"/>
              <p:cNvSpPr/>
              <p:nvPr/>
            </p:nvSpPr>
            <p:spPr>
              <a:xfrm>
                <a:off x="8952425" y="4681800"/>
                <a:ext cx="277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028" extrusionOk="0">
                    <a:moveTo>
                      <a:pt x="10868" y="1"/>
                    </a:moveTo>
                    <a:cubicBezTo>
                      <a:pt x="10659" y="1"/>
                      <a:pt x="10451" y="63"/>
                      <a:pt x="10242" y="147"/>
                    </a:cubicBezTo>
                    <a:cubicBezTo>
                      <a:pt x="10033" y="188"/>
                      <a:pt x="9825" y="251"/>
                      <a:pt x="9616" y="293"/>
                    </a:cubicBezTo>
                    <a:cubicBezTo>
                      <a:pt x="9178" y="397"/>
                      <a:pt x="8719" y="480"/>
                      <a:pt x="8261" y="522"/>
                    </a:cubicBezTo>
                    <a:cubicBezTo>
                      <a:pt x="7611" y="599"/>
                      <a:pt x="6950" y="642"/>
                      <a:pt x="6286" y="642"/>
                    </a:cubicBezTo>
                    <a:cubicBezTo>
                      <a:pt x="6054" y="642"/>
                      <a:pt x="5822" y="637"/>
                      <a:pt x="5591" y="626"/>
                    </a:cubicBezTo>
                    <a:cubicBezTo>
                      <a:pt x="4715" y="606"/>
                      <a:pt x="3839" y="543"/>
                      <a:pt x="2942" y="460"/>
                    </a:cubicBezTo>
                    <a:cubicBezTo>
                      <a:pt x="2024" y="376"/>
                      <a:pt x="1065" y="355"/>
                      <a:pt x="126" y="209"/>
                    </a:cubicBezTo>
                    <a:cubicBezTo>
                      <a:pt x="43" y="209"/>
                      <a:pt x="1" y="334"/>
                      <a:pt x="84" y="376"/>
                    </a:cubicBezTo>
                    <a:lnTo>
                      <a:pt x="84" y="355"/>
                    </a:lnTo>
                    <a:cubicBezTo>
                      <a:pt x="981" y="606"/>
                      <a:pt x="1899" y="772"/>
                      <a:pt x="2838" y="835"/>
                    </a:cubicBezTo>
                    <a:cubicBezTo>
                      <a:pt x="3776" y="918"/>
                      <a:pt x="4715" y="1002"/>
                      <a:pt x="5653" y="1023"/>
                    </a:cubicBezTo>
                    <a:cubicBezTo>
                      <a:pt x="5810" y="1026"/>
                      <a:pt x="5966" y="1028"/>
                      <a:pt x="6121" y="1028"/>
                    </a:cubicBezTo>
                    <a:cubicBezTo>
                      <a:pt x="6898" y="1028"/>
                      <a:pt x="7666" y="984"/>
                      <a:pt x="8448" y="898"/>
                    </a:cubicBezTo>
                    <a:cubicBezTo>
                      <a:pt x="8886" y="835"/>
                      <a:pt x="9345" y="772"/>
                      <a:pt x="9783" y="668"/>
                    </a:cubicBezTo>
                    <a:cubicBezTo>
                      <a:pt x="10159" y="585"/>
                      <a:pt x="10680" y="522"/>
                      <a:pt x="10972" y="251"/>
                    </a:cubicBezTo>
                    <a:cubicBezTo>
                      <a:pt x="11097" y="168"/>
                      <a:pt x="10993" y="1"/>
                      <a:pt x="10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9"/>
              <p:cNvSpPr/>
              <p:nvPr/>
            </p:nvSpPr>
            <p:spPr>
              <a:xfrm>
                <a:off x="8827300" y="2694875"/>
                <a:ext cx="271175" cy="2224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896" extrusionOk="0">
                    <a:moveTo>
                      <a:pt x="9220" y="1"/>
                    </a:moveTo>
                    <a:cubicBezTo>
                      <a:pt x="9158" y="1"/>
                      <a:pt x="9095" y="4"/>
                      <a:pt x="9031" y="11"/>
                    </a:cubicBezTo>
                    <a:cubicBezTo>
                      <a:pt x="8468" y="73"/>
                      <a:pt x="7905" y="261"/>
                      <a:pt x="7425" y="574"/>
                    </a:cubicBezTo>
                    <a:cubicBezTo>
                      <a:pt x="4026" y="2347"/>
                      <a:pt x="1001" y="5100"/>
                      <a:pt x="0" y="8896"/>
                    </a:cubicBezTo>
                    <a:cubicBezTo>
                      <a:pt x="918" y="8354"/>
                      <a:pt x="2023" y="8062"/>
                      <a:pt x="3004" y="7686"/>
                    </a:cubicBezTo>
                    <a:lnTo>
                      <a:pt x="5653" y="6643"/>
                    </a:lnTo>
                    <a:cubicBezTo>
                      <a:pt x="6841" y="6184"/>
                      <a:pt x="8051" y="5705"/>
                      <a:pt x="9052" y="4912"/>
                    </a:cubicBezTo>
                    <a:cubicBezTo>
                      <a:pt x="10033" y="4120"/>
                      <a:pt x="10825" y="2952"/>
                      <a:pt x="10825" y="1700"/>
                    </a:cubicBezTo>
                    <a:cubicBezTo>
                      <a:pt x="10846" y="1325"/>
                      <a:pt x="10742" y="970"/>
                      <a:pt x="10554" y="657"/>
                    </a:cubicBezTo>
                    <a:cubicBezTo>
                      <a:pt x="10238" y="229"/>
                      <a:pt x="9739" y="1"/>
                      <a:pt x="9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9"/>
              <p:cNvSpPr/>
              <p:nvPr/>
            </p:nvSpPr>
            <p:spPr>
              <a:xfrm>
                <a:off x="8821550" y="2922125"/>
                <a:ext cx="2863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1452" h="7919" extrusionOk="0">
                    <a:moveTo>
                      <a:pt x="9347" y="1"/>
                    </a:moveTo>
                    <a:cubicBezTo>
                      <a:pt x="8624" y="1"/>
                      <a:pt x="7906" y="285"/>
                      <a:pt x="7238" y="619"/>
                    </a:cubicBezTo>
                    <a:cubicBezTo>
                      <a:pt x="5549" y="1433"/>
                      <a:pt x="4026" y="2580"/>
                      <a:pt x="2754" y="3957"/>
                    </a:cubicBezTo>
                    <a:cubicBezTo>
                      <a:pt x="2274" y="4478"/>
                      <a:pt x="1" y="7648"/>
                      <a:pt x="1419" y="7899"/>
                    </a:cubicBezTo>
                    <a:cubicBezTo>
                      <a:pt x="1491" y="7912"/>
                      <a:pt x="1569" y="7919"/>
                      <a:pt x="1651" y="7919"/>
                    </a:cubicBezTo>
                    <a:cubicBezTo>
                      <a:pt x="2573" y="7919"/>
                      <a:pt x="4093" y="7122"/>
                      <a:pt x="4840" y="6835"/>
                    </a:cubicBezTo>
                    <a:cubicBezTo>
                      <a:pt x="5987" y="6397"/>
                      <a:pt x="7071" y="5875"/>
                      <a:pt x="8156" y="5291"/>
                    </a:cubicBezTo>
                    <a:cubicBezTo>
                      <a:pt x="9199" y="4728"/>
                      <a:pt x="10242" y="4040"/>
                      <a:pt x="10930" y="3060"/>
                    </a:cubicBezTo>
                    <a:cubicBezTo>
                      <a:pt x="11285" y="2622"/>
                      <a:pt x="11452" y="2038"/>
                      <a:pt x="11410" y="1454"/>
                    </a:cubicBezTo>
                    <a:cubicBezTo>
                      <a:pt x="11264" y="640"/>
                      <a:pt x="10429" y="77"/>
                      <a:pt x="9616" y="14"/>
                    </a:cubicBezTo>
                    <a:cubicBezTo>
                      <a:pt x="9526" y="5"/>
                      <a:pt x="9436" y="1"/>
                      <a:pt x="9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9"/>
              <p:cNvSpPr/>
              <p:nvPr/>
            </p:nvSpPr>
            <p:spPr>
              <a:xfrm>
                <a:off x="8607250" y="2631900"/>
                <a:ext cx="21120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1277" extrusionOk="0">
                    <a:moveTo>
                      <a:pt x="1373" y="0"/>
                    </a:moveTo>
                    <a:cubicBezTo>
                      <a:pt x="1136" y="0"/>
                      <a:pt x="905" y="59"/>
                      <a:pt x="688" y="194"/>
                    </a:cubicBezTo>
                    <a:cubicBezTo>
                      <a:pt x="230" y="527"/>
                      <a:pt x="0" y="1090"/>
                      <a:pt x="84" y="1674"/>
                    </a:cubicBezTo>
                    <a:cubicBezTo>
                      <a:pt x="167" y="2217"/>
                      <a:pt x="355" y="2759"/>
                      <a:pt x="647" y="3239"/>
                    </a:cubicBezTo>
                    <a:cubicBezTo>
                      <a:pt x="1585" y="4991"/>
                      <a:pt x="2774" y="6618"/>
                      <a:pt x="4130" y="8078"/>
                    </a:cubicBezTo>
                    <a:cubicBezTo>
                      <a:pt x="4957" y="8945"/>
                      <a:pt x="6956" y="11277"/>
                      <a:pt x="8313" y="11277"/>
                    </a:cubicBezTo>
                    <a:cubicBezTo>
                      <a:pt x="8358" y="11277"/>
                      <a:pt x="8403" y="11274"/>
                      <a:pt x="8448" y="11269"/>
                    </a:cubicBezTo>
                    <a:cubicBezTo>
                      <a:pt x="7196" y="7619"/>
                      <a:pt x="6070" y="3802"/>
                      <a:pt x="3296" y="986"/>
                    </a:cubicBezTo>
                    <a:cubicBezTo>
                      <a:pt x="2770" y="476"/>
                      <a:pt x="2050" y="0"/>
                      <a:pt x="1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49"/>
              <p:cNvSpPr/>
              <p:nvPr/>
            </p:nvSpPr>
            <p:spPr>
              <a:xfrm>
                <a:off x="8602550" y="2932225"/>
                <a:ext cx="250575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10023" h="7613" extrusionOk="0">
                    <a:moveTo>
                      <a:pt x="1795" y="1"/>
                    </a:moveTo>
                    <a:cubicBezTo>
                      <a:pt x="1272" y="1"/>
                      <a:pt x="775" y="140"/>
                      <a:pt x="438" y="528"/>
                    </a:cubicBezTo>
                    <a:cubicBezTo>
                      <a:pt x="0" y="1029"/>
                      <a:pt x="0" y="1801"/>
                      <a:pt x="272" y="2385"/>
                    </a:cubicBezTo>
                    <a:cubicBezTo>
                      <a:pt x="564" y="2969"/>
                      <a:pt x="1002" y="3490"/>
                      <a:pt x="1523" y="3886"/>
                    </a:cubicBezTo>
                    <a:cubicBezTo>
                      <a:pt x="3379" y="5409"/>
                      <a:pt x="5528" y="6556"/>
                      <a:pt x="7822" y="7244"/>
                    </a:cubicBezTo>
                    <a:cubicBezTo>
                      <a:pt x="8358" y="7410"/>
                      <a:pt x="8972" y="7612"/>
                      <a:pt x="9376" y="7612"/>
                    </a:cubicBezTo>
                    <a:cubicBezTo>
                      <a:pt x="9835" y="7612"/>
                      <a:pt x="10022" y="7350"/>
                      <a:pt x="9512" y="6473"/>
                    </a:cubicBezTo>
                    <a:cubicBezTo>
                      <a:pt x="8844" y="5284"/>
                      <a:pt x="8093" y="4178"/>
                      <a:pt x="7238" y="3135"/>
                    </a:cubicBezTo>
                    <a:cubicBezTo>
                      <a:pt x="6028" y="1759"/>
                      <a:pt x="4527" y="591"/>
                      <a:pt x="2754" y="132"/>
                    </a:cubicBezTo>
                    <a:cubicBezTo>
                      <a:pt x="2445" y="53"/>
                      <a:pt x="2115" y="1"/>
                      <a:pt x="17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49"/>
              <p:cNvSpPr/>
              <p:nvPr/>
            </p:nvSpPr>
            <p:spPr>
              <a:xfrm>
                <a:off x="8918025" y="3070050"/>
                <a:ext cx="213800" cy="264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75" extrusionOk="0">
                    <a:moveTo>
                      <a:pt x="7280" y="0"/>
                    </a:moveTo>
                    <a:cubicBezTo>
                      <a:pt x="6195" y="0"/>
                      <a:pt x="5152" y="355"/>
                      <a:pt x="4318" y="1043"/>
                    </a:cubicBezTo>
                    <a:cubicBezTo>
                      <a:pt x="3484" y="1710"/>
                      <a:pt x="2774" y="2503"/>
                      <a:pt x="2211" y="3400"/>
                    </a:cubicBezTo>
                    <a:cubicBezTo>
                      <a:pt x="605" y="5736"/>
                      <a:pt x="0" y="7780"/>
                      <a:pt x="0" y="10575"/>
                    </a:cubicBezTo>
                    <a:cubicBezTo>
                      <a:pt x="334" y="9907"/>
                      <a:pt x="1210" y="9136"/>
                      <a:pt x="1815" y="8656"/>
                    </a:cubicBezTo>
                    <a:cubicBezTo>
                      <a:pt x="2316" y="8281"/>
                      <a:pt x="2837" y="7926"/>
                      <a:pt x="3379" y="7592"/>
                    </a:cubicBezTo>
                    <a:cubicBezTo>
                      <a:pt x="4652" y="6779"/>
                      <a:pt x="5986" y="5986"/>
                      <a:pt x="6967" y="4818"/>
                    </a:cubicBezTo>
                    <a:cubicBezTo>
                      <a:pt x="7947" y="3671"/>
                      <a:pt x="8552" y="2065"/>
                      <a:pt x="8114" y="626"/>
                    </a:cubicBezTo>
                    <a:cubicBezTo>
                      <a:pt x="8072" y="459"/>
                      <a:pt x="7989" y="313"/>
                      <a:pt x="7864" y="188"/>
                    </a:cubicBezTo>
                    <a:cubicBezTo>
                      <a:pt x="7697" y="63"/>
                      <a:pt x="7488" y="0"/>
                      <a:pt x="7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9"/>
              <p:cNvSpPr/>
              <p:nvPr/>
            </p:nvSpPr>
            <p:spPr>
              <a:xfrm>
                <a:off x="9355000" y="2794100"/>
                <a:ext cx="213800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59" extrusionOk="0">
                    <a:moveTo>
                      <a:pt x="7359" y="1"/>
                    </a:moveTo>
                    <a:cubicBezTo>
                      <a:pt x="7332" y="1"/>
                      <a:pt x="7306" y="2"/>
                      <a:pt x="7279" y="5"/>
                    </a:cubicBezTo>
                    <a:cubicBezTo>
                      <a:pt x="7251" y="4"/>
                      <a:pt x="7223" y="4"/>
                      <a:pt x="7195" y="4"/>
                    </a:cubicBezTo>
                    <a:cubicBezTo>
                      <a:pt x="6160" y="4"/>
                      <a:pt x="5130" y="377"/>
                      <a:pt x="4318" y="1047"/>
                    </a:cubicBezTo>
                    <a:cubicBezTo>
                      <a:pt x="3504" y="1715"/>
                      <a:pt x="2795" y="2507"/>
                      <a:pt x="2211" y="3404"/>
                    </a:cubicBezTo>
                    <a:cubicBezTo>
                      <a:pt x="605" y="5720"/>
                      <a:pt x="0" y="7764"/>
                      <a:pt x="0" y="10558"/>
                    </a:cubicBezTo>
                    <a:cubicBezTo>
                      <a:pt x="355" y="9891"/>
                      <a:pt x="1231" y="9119"/>
                      <a:pt x="1836" y="8660"/>
                    </a:cubicBezTo>
                    <a:cubicBezTo>
                      <a:pt x="2336" y="8264"/>
                      <a:pt x="2878" y="7910"/>
                      <a:pt x="3400" y="7576"/>
                    </a:cubicBezTo>
                    <a:cubicBezTo>
                      <a:pt x="4672" y="6762"/>
                      <a:pt x="5986" y="5970"/>
                      <a:pt x="6987" y="4823"/>
                    </a:cubicBezTo>
                    <a:cubicBezTo>
                      <a:pt x="7968" y="3655"/>
                      <a:pt x="8552" y="2069"/>
                      <a:pt x="8114" y="609"/>
                    </a:cubicBezTo>
                    <a:cubicBezTo>
                      <a:pt x="8072" y="443"/>
                      <a:pt x="7989" y="297"/>
                      <a:pt x="7863" y="171"/>
                    </a:cubicBezTo>
                    <a:cubicBezTo>
                      <a:pt x="7718" y="62"/>
                      <a:pt x="7540" y="1"/>
                      <a:pt x="7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9"/>
              <p:cNvSpPr/>
              <p:nvPr/>
            </p:nvSpPr>
            <p:spPr>
              <a:xfrm>
                <a:off x="8590550" y="3124400"/>
                <a:ext cx="309775" cy="16817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6727" extrusionOk="0">
                    <a:moveTo>
                      <a:pt x="2567" y="1"/>
                    </a:moveTo>
                    <a:cubicBezTo>
                      <a:pt x="2241" y="1"/>
                      <a:pt x="1918" y="49"/>
                      <a:pt x="1607" y="162"/>
                    </a:cubicBezTo>
                    <a:cubicBezTo>
                      <a:pt x="689" y="496"/>
                      <a:pt x="1" y="1539"/>
                      <a:pt x="334" y="2457"/>
                    </a:cubicBezTo>
                    <a:cubicBezTo>
                      <a:pt x="522" y="2999"/>
                      <a:pt x="1023" y="3374"/>
                      <a:pt x="1502" y="3687"/>
                    </a:cubicBezTo>
                    <a:cubicBezTo>
                      <a:pt x="4002" y="5320"/>
                      <a:pt x="7060" y="6727"/>
                      <a:pt x="10104" y="6727"/>
                    </a:cubicBezTo>
                    <a:cubicBezTo>
                      <a:pt x="10870" y="6727"/>
                      <a:pt x="11635" y="6637"/>
                      <a:pt x="12390" y="6440"/>
                    </a:cubicBezTo>
                    <a:cubicBezTo>
                      <a:pt x="9491" y="4813"/>
                      <a:pt x="7489" y="1768"/>
                      <a:pt x="4443" y="433"/>
                    </a:cubicBezTo>
                    <a:cubicBezTo>
                      <a:pt x="3850" y="185"/>
                      <a:pt x="3203" y="1"/>
                      <a:pt x="2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9"/>
              <p:cNvSpPr/>
              <p:nvPr/>
            </p:nvSpPr>
            <p:spPr>
              <a:xfrm>
                <a:off x="9194375" y="3377975"/>
                <a:ext cx="20445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4432" extrusionOk="0">
                    <a:moveTo>
                      <a:pt x="1708" y="1"/>
                    </a:moveTo>
                    <a:cubicBezTo>
                      <a:pt x="1490" y="1"/>
                      <a:pt x="1273" y="35"/>
                      <a:pt x="1065" y="114"/>
                    </a:cubicBezTo>
                    <a:cubicBezTo>
                      <a:pt x="460" y="323"/>
                      <a:pt x="1" y="1011"/>
                      <a:pt x="230" y="1616"/>
                    </a:cubicBezTo>
                    <a:cubicBezTo>
                      <a:pt x="397" y="1971"/>
                      <a:pt x="668" y="2242"/>
                      <a:pt x="1002" y="2429"/>
                    </a:cubicBezTo>
                    <a:cubicBezTo>
                      <a:pt x="2654" y="3497"/>
                      <a:pt x="4666" y="4432"/>
                      <a:pt x="6676" y="4432"/>
                    </a:cubicBezTo>
                    <a:cubicBezTo>
                      <a:pt x="7178" y="4432"/>
                      <a:pt x="7681" y="4373"/>
                      <a:pt x="8177" y="4244"/>
                    </a:cubicBezTo>
                    <a:cubicBezTo>
                      <a:pt x="6258" y="3159"/>
                      <a:pt x="4944" y="1178"/>
                      <a:pt x="2921" y="302"/>
                    </a:cubicBezTo>
                    <a:cubicBezTo>
                      <a:pt x="2539" y="124"/>
                      <a:pt x="2120" y="1"/>
                      <a:pt x="1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9"/>
              <p:cNvSpPr/>
              <p:nvPr/>
            </p:nvSpPr>
            <p:spPr>
              <a:xfrm>
                <a:off x="9176125" y="3514300"/>
                <a:ext cx="161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6446" h="6446" extrusionOk="0">
                    <a:moveTo>
                      <a:pt x="1275" y="0"/>
                    </a:moveTo>
                    <a:cubicBezTo>
                      <a:pt x="661" y="0"/>
                      <a:pt x="1" y="473"/>
                      <a:pt x="1" y="1106"/>
                    </a:cubicBezTo>
                    <a:cubicBezTo>
                      <a:pt x="22" y="1482"/>
                      <a:pt x="168" y="1857"/>
                      <a:pt x="418" y="2149"/>
                    </a:cubicBezTo>
                    <a:cubicBezTo>
                      <a:pt x="1857" y="4151"/>
                      <a:pt x="3901" y="6154"/>
                      <a:pt x="6446" y="6446"/>
                    </a:cubicBezTo>
                    <a:cubicBezTo>
                      <a:pt x="5048" y="4735"/>
                      <a:pt x="4569" y="2399"/>
                      <a:pt x="3004" y="856"/>
                    </a:cubicBezTo>
                    <a:cubicBezTo>
                      <a:pt x="2545" y="397"/>
                      <a:pt x="1961" y="22"/>
                      <a:pt x="1315" y="1"/>
                    </a:cubicBezTo>
                    <a:cubicBezTo>
                      <a:pt x="1302" y="0"/>
                      <a:pt x="1289" y="0"/>
                      <a:pt x="1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9"/>
              <p:cNvSpPr/>
              <p:nvPr/>
            </p:nvSpPr>
            <p:spPr>
              <a:xfrm>
                <a:off x="8696925" y="3376625"/>
                <a:ext cx="293075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4674" extrusionOk="0">
                    <a:moveTo>
                      <a:pt x="2028" y="0"/>
                    </a:moveTo>
                    <a:cubicBezTo>
                      <a:pt x="1236" y="0"/>
                      <a:pt x="326" y="241"/>
                      <a:pt x="126" y="982"/>
                    </a:cubicBezTo>
                    <a:cubicBezTo>
                      <a:pt x="1" y="1482"/>
                      <a:pt x="168" y="2004"/>
                      <a:pt x="543" y="2358"/>
                    </a:cubicBezTo>
                    <a:cubicBezTo>
                      <a:pt x="1169" y="3005"/>
                      <a:pt x="2107" y="3255"/>
                      <a:pt x="2983" y="3443"/>
                    </a:cubicBezTo>
                    <a:cubicBezTo>
                      <a:pt x="5883" y="4110"/>
                      <a:pt x="8740" y="4632"/>
                      <a:pt x="11723" y="4673"/>
                    </a:cubicBezTo>
                    <a:cubicBezTo>
                      <a:pt x="10972" y="4131"/>
                      <a:pt x="10283" y="3505"/>
                      <a:pt x="9658" y="2817"/>
                    </a:cubicBezTo>
                    <a:cubicBezTo>
                      <a:pt x="9011" y="2150"/>
                      <a:pt x="8302" y="1816"/>
                      <a:pt x="7426" y="1461"/>
                    </a:cubicBezTo>
                    <a:cubicBezTo>
                      <a:pt x="5716" y="752"/>
                      <a:pt x="3964" y="43"/>
                      <a:pt x="2128" y="1"/>
                    </a:cubicBezTo>
                    <a:cubicBezTo>
                      <a:pt x="2095" y="1"/>
                      <a:pt x="2062" y="0"/>
                      <a:pt x="2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9"/>
              <p:cNvSpPr/>
              <p:nvPr/>
            </p:nvSpPr>
            <p:spPr>
              <a:xfrm>
                <a:off x="9116700" y="2971975"/>
                <a:ext cx="2477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3965" extrusionOk="0">
                    <a:moveTo>
                      <a:pt x="1701" y="1"/>
                    </a:moveTo>
                    <a:cubicBezTo>
                      <a:pt x="1034" y="1"/>
                      <a:pt x="283" y="218"/>
                      <a:pt x="84" y="836"/>
                    </a:cubicBezTo>
                    <a:cubicBezTo>
                      <a:pt x="0" y="1253"/>
                      <a:pt x="146" y="1691"/>
                      <a:pt x="459" y="1983"/>
                    </a:cubicBezTo>
                    <a:cubicBezTo>
                      <a:pt x="980" y="2547"/>
                      <a:pt x="1773" y="2755"/>
                      <a:pt x="2524" y="2922"/>
                    </a:cubicBezTo>
                    <a:cubicBezTo>
                      <a:pt x="4964" y="3485"/>
                      <a:pt x="7405" y="3923"/>
                      <a:pt x="9907" y="3965"/>
                    </a:cubicBezTo>
                    <a:cubicBezTo>
                      <a:pt x="9261" y="3506"/>
                      <a:pt x="8698" y="2985"/>
                      <a:pt x="8176" y="2401"/>
                    </a:cubicBezTo>
                    <a:cubicBezTo>
                      <a:pt x="7634" y="1817"/>
                      <a:pt x="7008" y="1545"/>
                      <a:pt x="6278" y="1233"/>
                    </a:cubicBezTo>
                    <a:cubicBezTo>
                      <a:pt x="4818" y="649"/>
                      <a:pt x="3337" y="44"/>
                      <a:pt x="1794" y="2"/>
                    </a:cubicBezTo>
                    <a:cubicBezTo>
                      <a:pt x="1763" y="1"/>
                      <a:pt x="1732" y="1"/>
                      <a:pt x="17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9"/>
              <p:cNvSpPr/>
              <p:nvPr/>
            </p:nvSpPr>
            <p:spPr>
              <a:xfrm>
                <a:off x="9003025" y="3311325"/>
                <a:ext cx="185650" cy="245775"/>
              </a:xfrm>
              <a:custGeom>
                <a:avLst/>
                <a:gdLst/>
                <a:ahLst/>
                <a:cxnLst/>
                <a:rect l="l" t="t" r="r" b="b"/>
                <a:pathLst>
                  <a:path w="7426" h="9831" extrusionOk="0">
                    <a:moveTo>
                      <a:pt x="6365" y="1"/>
                    </a:moveTo>
                    <a:cubicBezTo>
                      <a:pt x="6329" y="1"/>
                      <a:pt x="6293" y="3"/>
                      <a:pt x="6257" y="6"/>
                    </a:cubicBezTo>
                    <a:cubicBezTo>
                      <a:pt x="4881" y="48"/>
                      <a:pt x="3588" y="840"/>
                      <a:pt x="2712" y="1904"/>
                    </a:cubicBezTo>
                    <a:cubicBezTo>
                      <a:pt x="1836" y="2947"/>
                      <a:pt x="1293" y="4261"/>
                      <a:pt x="897" y="5575"/>
                    </a:cubicBezTo>
                    <a:cubicBezTo>
                      <a:pt x="459" y="6993"/>
                      <a:pt x="42" y="8307"/>
                      <a:pt x="0" y="9830"/>
                    </a:cubicBezTo>
                    <a:cubicBezTo>
                      <a:pt x="814" y="8474"/>
                      <a:pt x="2357" y="7786"/>
                      <a:pt x="3629" y="6931"/>
                    </a:cubicBezTo>
                    <a:cubicBezTo>
                      <a:pt x="5444" y="5659"/>
                      <a:pt x="7008" y="3802"/>
                      <a:pt x="7342" y="1591"/>
                    </a:cubicBezTo>
                    <a:cubicBezTo>
                      <a:pt x="7425" y="1049"/>
                      <a:pt x="7363" y="361"/>
                      <a:pt x="6862" y="110"/>
                    </a:cubicBezTo>
                    <a:cubicBezTo>
                      <a:pt x="6707" y="41"/>
                      <a:pt x="6537" y="1"/>
                      <a:pt x="6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9"/>
              <p:cNvSpPr/>
              <p:nvPr/>
            </p:nvSpPr>
            <p:spPr>
              <a:xfrm>
                <a:off x="9193875" y="3897725"/>
                <a:ext cx="274300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0972" h="6127" extrusionOk="0">
                    <a:moveTo>
                      <a:pt x="8262" y="1"/>
                    </a:moveTo>
                    <a:cubicBezTo>
                      <a:pt x="7541" y="1"/>
                      <a:pt x="6808" y="160"/>
                      <a:pt x="6132" y="432"/>
                    </a:cubicBezTo>
                    <a:cubicBezTo>
                      <a:pt x="4860" y="933"/>
                      <a:pt x="3775" y="1829"/>
                      <a:pt x="2795" y="2810"/>
                    </a:cubicBezTo>
                    <a:cubicBezTo>
                      <a:pt x="1752" y="3853"/>
                      <a:pt x="772" y="4833"/>
                      <a:pt x="0" y="6126"/>
                    </a:cubicBezTo>
                    <a:cubicBezTo>
                      <a:pt x="1377" y="5334"/>
                      <a:pt x="3045" y="5459"/>
                      <a:pt x="4568" y="5292"/>
                    </a:cubicBezTo>
                    <a:cubicBezTo>
                      <a:pt x="6779" y="5021"/>
                      <a:pt x="9031" y="4103"/>
                      <a:pt x="10366" y="2330"/>
                    </a:cubicBezTo>
                    <a:cubicBezTo>
                      <a:pt x="10700" y="1892"/>
                      <a:pt x="10971" y="1245"/>
                      <a:pt x="10658" y="807"/>
                    </a:cubicBezTo>
                    <a:cubicBezTo>
                      <a:pt x="10512" y="641"/>
                      <a:pt x="10345" y="515"/>
                      <a:pt x="10158" y="432"/>
                    </a:cubicBezTo>
                    <a:cubicBezTo>
                      <a:pt x="9570" y="133"/>
                      <a:pt x="8921" y="1"/>
                      <a:pt x="8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9"/>
              <p:cNvSpPr/>
              <p:nvPr/>
            </p:nvSpPr>
            <p:spPr>
              <a:xfrm>
                <a:off x="9417550" y="3063075"/>
                <a:ext cx="186200" cy="245300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9812" extrusionOk="0">
                    <a:moveTo>
                      <a:pt x="6427" y="0"/>
                    </a:moveTo>
                    <a:cubicBezTo>
                      <a:pt x="6378" y="0"/>
                      <a:pt x="6328" y="3"/>
                      <a:pt x="6279" y="8"/>
                    </a:cubicBezTo>
                    <a:cubicBezTo>
                      <a:pt x="4903" y="50"/>
                      <a:pt x="3609" y="821"/>
                      <a:pt x="2733" y="1885"/>
                    </a:cubicBezTo>
                    <a:cubicBezTo>
                      <a:pt x="1857" y="2949"/>
                      <a:pt x="1315" y="4242"/>
                      <a:pt x="898" y="5556"/>
                    </a:cubicBezTo>
                    <a:cubicBezTo>
                      <a:pt x="460" y="6974"/>
                      <a:pt x="64" y="8309"/>
                      <a:pt x="1" y="9811"/>
                    </a:cubicBezTo>
                    <a:cubicBezTo>
                      <a:pt x="835" y="8476"/>
                      <a:pt x="2379" y="7788"/>
                      <a:pt x="3630" y="6912"/>
                    </a:cubicBezTo>
                    <a:cubicBezTo>
                      <a:pt x="5466" y="5640"/>
                      <a:pt x="7030" y="3783"/>
                      <a:pt x="7364" y="1572"/>
                    </a:cubicBezTo>
                    <a:cubicBezTo>
                      <a:pt x="7447" y="1030"/>
                      <a:pt x="7385" y="363"/>
                      <a:pt x="6884" y="91"/>
                    </a:cubicBezTo>
                    <a:cubicBezTo>
                      <a:pt x="6741" y="28"/>
                      <a:pt x="6585" y="0"/>
                      <a:pt x="6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49"/>
              <p:cNvSpPr/>
              <p:nvPr/>
            </p:nvSpPr>
            <p:spPr>
              <a:xfrm>
                <a:off x="8752725" y="3554275"/>
                <a:ext cx="2659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3164" extrusionOk="0">
                    <a:moveTo>
                      <a:pt x="3386" y="0"/>
                    </a:moveTo>
                    <a:cubicBezTo>
                      <a:pt x="2711" y="0"/>
                      <a:pt x="2042" y="107"/>
                      <a:pt x="1398" y="300"/>
                    </a:cubicBezTo>
                    <a:cubicBezTo>
                      <a:pt x="960" y="425"/>
                      <a:pt x="584" y="696"/>
                      <a:pt x="313" y="1030"/>
                    </a:cubicBezTo>
                    <a:cubicBezTo>
                      <a:pt x="42" y="1405"/>
                      <a:pt x="0" y="1885"/>
                      <a:pt x="230" y="2281"/>
                    </a:cubicBezTo>
                    <a:cubicBezTo>
                      <a:pt x="459" y="2657"/>
                      <a:pt x="939" y="2803"/>
                      <a:pt x="1377" y="2886"/>
                    </a:cubicBezTo>
                    <a:cubicBezTo>
                      <a:pt x="2305" y="3072"/>
                      <a:pt x="3244" y="3164"/>
                      <a:pt x="4181" y="3164"/>
                    </a:cubicBezTo>
                    <a:cubicBezTo>
                      <a:pt x="5457" y="3164"/>
                      <a:pt x="6730" y="2993"/>
                      <a:pt x="7968" y="2657"/>
                    </a:cubicBezTo>
                    <a:cubicBezTo>
                      <a:pt x="8802" y="2427"/>
                      <a:pt x="9887" y="2302"/>
                      <a:pt x="10638" y="1989"/>
                    </a:cubicBezTo>
                    <a:cubicBezTo>
                      <a:pt x="10200" y="1176"/>
                      <a:pt x="8364" y="821"/>
                      <a:pt x="7530" y="613"/>
                    </a:cubicBezTo>
                    <a:cubicBezTo>
                      <a:pt x="6383" y="279"/>
                      <a:pt x="5173" y="91"/>
                      <a:pt x="3984" y="29"/>
                    </a:cubicBezTo>
                    <a:cubicBezTo>
                      <a:pt x="3785" y="10"/>
                      <a:pt x="3585" y="0"/>
                      <a:pt x="3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49"/>
              <p:cNvSpPr/>
              <p:nvPr/>
            </p:nvSpPr>
            <p:spPr>
              <a:xfrm>
                <a:off x="9186050" y="3145675"/>
                <a:ext cx="234150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19" extrusionOk="0">
                    <a:moveTo>
                      <a:pt x="1535" y="0"/>
                    </a:moveTo>
                    <a:cubicBezTo>
                      <a:pt x="1241" y="0"/>
                      <a:pt x="949" y="60"/>
                      <a:pt x="668" y="187"/>
                    </a:cubicBezTo>
                    <a:cubicBezTo>
                      <a:pt x="250" y="375"/>
                      <a:pt x="0" y="771"/>
                      <a:pt x="0" y="1230"/>
                    </a:cubicBezTo>
                    <a:cubicBezTo>
                      <a:pt x="42" y="1668"/>
                      <a:pt x="396" y="2023"/>
                      <a:pt x="751" y="2294"/>
                    </a:cubicBezTo>
                    <a:cubicBezTo>
                      <a:pt x="2482" y="3691"/>
                      <a:pt x="4505" y="4672"/>
                      <a:pt x="6675" y="5172"/>
                    </a:cubicBezTo>
                    <a:cubicBezTo>
                      <a:pt x="7530" y="5360"/>
                      <a:pt x="8552" y="5756"/>
                      <a:pt x="9365" y="5819"/>
                    </a:cubicBezTo>
                    <a:cubicBezTo>
                      <a:pt x="9344" y="4901"/>
                      <a:pt x="7884" y="3733"/>
                      <a:pt x="7259" y="3149"/>
                    </a:cubicBezTo>
                    <a:cubicBezTo>
                      <a:pt x="6383" y="2336"/>
                      <a:pt x="5423" y="1606"/>
                      <a:pt x="4380" y="1001"/>
                    </a:cubicBezTo>
                    <a:cubicBezTo>
                      <a:pt x="3650" y="521"/>
                      <a:pt x="2837" y="187"/>
                      <a:pt x="1961" y="41"/>
                    </a:cubicBezTo>
                    <a:cubicBezTo>
                      <a:pt x="1819" y="14"/>
                      <a:pt x="1676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49"/>
              <p:cNvSpPr/>
              <p:nvPr/>
            </p:nvSpPr>
            <p:spPr>
              <a:xfrm>
                <a:off x="9047850" y="3459600"/>
                <a:ext cx="200800" cy="206950"/>
              </a:xfrm>
              <a:custGeom>
                <a:avLst/>
                <a:gdLst/>
                <a:ahLst/>
                <a:cxnLst/>
                <a:rect l="l" t="t" r="r" b="b"/>
                <a:pathLst>
                  <a:path w="8032" h="8278" extrusionOk="0">
                    <a:moveTo>
                      <a:pt x="7024" y="0"/>
                    </a:moveTo>
                    <a:cubicBezTo>
                      <a:pt x="6676" y="0"/>
                      <a:pt x="6296" y="125"/>
                      <a:pt x="5987" y="291"/>
                    </a:cubicBezTo>
                    <a:cubicBezTo>
                      <a:pt x="4527" y="1042"/>
                      <a:pt x="3359" y="2293"/>
                      <a:pt x="2462" y="3690"/>
                    </a:cubicBezTo>
                    <a:cubicBezTo>
                      <a:pt x="2233" y="4024"/>
                      <a:pt x="1" y="7904"/>
                      <a:pt x="752" y="8258"/>
                    </a:cubicBezTo>
                    <a:cubicBezTo>
                      <a:pt x="781" y="8271"/>
                      <a:pt x="815" y="8278"/>
                      <a:pt x="855" y="8278"/>
                    </a:cubicBezTo>
                    <a:cubicBezTo>
                      <a:pt x="1441" y="8278"/>
                      <a:pt x="3115" y="6906"/>
                      <a:pt x="3526" y="6652"/>
                    </a:cubicBezTo>
                    <a:cubicBezTo>
                      <a:pt x="4569" y="6006"/>
                      <a:pt x="5632" y="5338"/>
                      <a:pt x="6488" y="4441"/>
                    </a:cubicBezTo>
                    <a:cubicBezTo>
                      <a:pt x="7343" y="3544"/>
                      <a:pt x="7989" y="2418"/>
                      <a:pt x="8010" y="1188"/>
                    </a:cubicBezTo>
                    <a:cubicBezTo>
                      <a:pt x="8031" y="896"/>
                      <a:pt x="7969" y="604"/>
                      <a:pt x="7802" y="353"/>
                    </a:cubicBezTo>
                    <a:cubicBezTo>
                      <a:pt x="7615" y="98"/>
                      <a:pt x="7332" y="0"/>
                      <a:pt x="7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49"/>
              <p:cNvSpPr/>
              <p:nvPr/>
            </p:nvSpPr>
            <p:spPr>
              <a:xfrm>
                <a:off x="8857000" y="3677150"/>
                <a:ext cx="240950" cy="11735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4694" extrusionOk="0">
                    <a:moveTo>
                      <a:pt x="2173" y="0"/>
                    </a:moveTo>
                    <a:cubicBezTo>
                      <a:pt x="1699" y="0"/>
                      <a:pt x="1226" y="96"/>
                      <a:pt x="773" y="286"/>
                    </a:cubicBezTo>
                    <a:cubicBezTo>
                      <a:pt x="376" y="474"/>
                      <a:pt x="1" y="891"/>
                      <a:pt x="168" y="1287"/>
                    </a:cubicBezTo>
                    <a:cubicBezTo>
                      <a:pt x="251" y="1454"/>
                      <a:pt x="376" y="1579"/>
                      <a:pt x="522" y="1663"/>
                    </a:cubicBezTo>
                    <a:cubicBezTo>
                      <a:pt x="1836" y="2685"/>
                      <a:pt x="3317" y="3477"/>
                      <a:pt x="4903" y="3999"/>
                    </a:cubicBezTo>
                    <a:cubicBezTo>
                      <a:pt x="5756" y="4279"/>
                      <a:pt x="7171" y="4693"/>
                      <a:pt x="8347" y="4693"/>
                    </a:cubicBezTo>
                    <a:cubicBezTo>
                      <a:pt x="8838" y="4693"/>
                      <a:pt x="9287" y="4621"/>
                      <a:pt x="9637" y="4437"/>
                    </a:cubicBezTo>
                    <a:cubicBezTo>
                      <a:pt x="9011" y="2935"/>
                      <a:pt x="6884" y="1955"/>
                      <a:pt x="5549" y="1204"/>
                    </a:cubicBezTo>
                    <a:cubicBezTo>
                      <a:pt x="4819" y="766"/>
                      <a:pt x="4047" y="411"/>
                      <a:pt x="3234" y="161"/>
                    </a:cubicBezTo>
                    <a:cubicBezTo>
                      <a:pt x="2885" y="54"/>
                      <a:pt x="2529" y="0"/>
                      <a:pt x="2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49"/>
              <p:cNvSpPr/>
              <p:nvPr/>
            </p:nvSpPr>
            <p:spPr>
              <a:xfrm>
                <a:off x="9113550" y="3656125"/>
                <a:ext cx="21540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7906" extrusionOk="0">
                    <a:moveTo>
                      <a:pt x="7299" y="1"/>
                    </a:moveTo>
                    <a:cubicBezTo>
                      <a:pt x="7090" y="1"/>
                      <a:pt x="6873" y="46"/>
                      <a:pt x="6675" y="105"/>
                    </a:cubicBezTo>
                    <a:cubicBezTo>
                      <a:pt x="4882" y="648"/>
                      <a:pt x="3359" y="1941"/>
                      <a:pt x="2254" y="3484"/>
                    </a:cubicBezTo>
                    <a:cubicBezTo>
                      <a:pt x="1357" y="4673"/>
                      <a:pt x="293" y="6404"/>
                      <a:pt x="1" y="7906"/>
                    </a:cubicBezTo>
                    <a:cubicBezTo>
                      <a:pt x="502" y="7551"/>
                      <a:pt x="1044" y="7259"/>
                      <a:pt x="1607" y="7009"/>
                    </a:cubicBezTo>
                    <a:cubicBezTo>
                      <a:pt x="3171" y="6404"/>
                      <a:pt x="4798" y="5987"/>
                      <a:pt x="6175" y="5049"/>
                    </a:cubicBezTo>
                    <a:cubicBezTo>
                      <a:pt x="7551" y="4110"/>
                      <a:pt x="8615" y="2483"/>
                      <a:pt x="8261" y="856"/>
                    </a:cubicBezTo>
                    <a:cubicBezTo>
                      <a:pt x="8219" y="606"/>
                      <a:pt x="8115" y="376"/>
                      <a:pt x="7927" y="210"/>
                    </a:cubicBezTo>
                    <a:cubicBezTo>
                      <a:pt x="7751" y="56"/>
                      <a:pt x="7530" y="1"/>
                      <a:pt x="7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49"/>
              <p:cNvSpPr/>
              <p:nvPr/>
            </p:nvSpPr>
            <p:spPr>
              <a:xfrm>
                <a:off x="9384200" y="3297650"/>
                <a:ext cx="21537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7916" extrusionOk="0">
                    <a:moveTo>
                      <a:pt x="7339" y="0"/>
                    </a:moveTo>
                    <a:cubicBezTo>
                      <a:pt x="7118" y="0"/>
                      <a:pt x="6883" y="53"/>
                      <a:pt x="6675" y="115"/>
                    </a:cubicBezTo>
                    <a:cubicBezTo>
                      <a:pt x="4881" y="637"/>
                      <a:pt x="3358" y="1951"/>
                      <a:pt x="2253" y="3473"/>
                    </a:cubicBezTo>
                    <a:cubicBezTo>
                      <a:pt x="1377" y="4704"/>
                      <a:pt x="292" y="6414"/>
                      <a:pt x="0" y="7916"/>
                    </a:cubicBezTo>
                    <a:cubicBezTo>
                      <a:pt x="501" y="7561"/>
                      <a:pt x="1043" y="7248"/>
                      <a:pt x="1627" y="7019"/>
                    </a:cubicBezTo>
                    <a:cubicBezTo>
                      <a:pt x="3170" y="6414"/>
                      <a:pt x="4818" y="5997"/>
                      <a:pt x="6174" y="5058"/>
                    </a:cubicBezTo>
                    <a:cubicBezTo>
                      <a:pt x="7551" y="4120"/>
                      <a:pt x="8614" y="2472"/>
                      <a:pt x="8260" y="845"/>
                    </a:cubicBezTo>
                    <a:cubicBezTo>
                      <a:pt x="8218" y="616"/>
                      <a:pt x="8114" y="386"/>
                      <a:pt x="7926" y="199"/>
                    </a:cubicBezTo>
                    <a:cubicBezTo>
                      <a:pt x="7770" y="53"/>
                      <a:pt x="7561" y="0"/>
                      <a:pt x="7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49"/>
              <p:cNvSpPr/>
              <p:nvPr/>
            </p:nvSpPr>
            <p:spPr>
              <a:xfrm>
                <a:off x="9309625" y="3584200"/>
                <a:ext cx="2597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4631" extrusionOk="0">
                    <a:moveTo>
                      <a:pt x="8408" y="0"/>
                    </a:moveTo>
                    <a:cubicBezTo>
                      <a:pt x="6780" y="0"/>
                      <a:pt x="5168" y="568"/>
                      <a:pt x="3776" y="1418"/>
                    </a:cubicBezTo>
                    <a:cubicBezTo>
                      <a:pt x="2462" y="2190"/>
                      <a:pt x="814" y="3358"/>
                      <a:pt x="0" y="4630"/>
                    </a:cubicBezTo>
                    <a:cubicBezTo>
                      <a:pt x="605" y="4505"/>
                      <a:pt x="1210" y="4442"/>
                      <a:pt x="1815" y="4442"/>
                    </a:cubicBezTo>
                    <a:cubicBezTo>
                      <a:pt x="2824" y="4468"/>
                      <a:pt x="3848" y="4572"/>
                      <a:pt x="4865" y="4572"/>
                    </a:cubicBezTo>
                    <a:cubicBezTo>
                      <a:pt x="5508" y="4572"/>
                      <a:pt x="6148" y="4530"/>
                      <a:pt x="6779" y="4401"/>
                    </a:cubicBezTo>
                    <a:cubicBezTo>
                      <a:pt x="8406" y="4067"/>
                      <a:pt x="10012" y="2982"/>
                      <a:pt x="10325" y="1355"/>
                    </a:cubicBezTo>
                    <a:cubicBezTo>
                      <a:pt x="10388" y="1105"/>
                      <a:pt x="10367" y="855"/>
                      <a:pt x="10283" y="625"/>
                    </a:cubicBezTo>
                    <a:cubicBezTo>
                      <a:pt x="10096" y="229"/>
                      <a:pt x="9595" y="83"/>
                      <a:pt x="9157" y="41"/>
                    </a:cubicBezTo>
                    <a:cubicBezTo>
                      <a:pt x="8907" y="14"/>
                      <a:pt x="8657" y="0"/>
                      <a:pt x="8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49"/>
              <p:cNvSpPr/>
              <p:nvPr/>
            </p:nvSpPr>
            <p:spPr>
              <a:xfrm>
                <a:off x="8834075" y="3824050"/>
                <a:ext cx="271175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7676" extrusionOk="0">
                    <a:moveTo>
                      <a:pt x="1398" y="0"/>
                    </a:moveTo>
                    <a:cubicBezTo>
                      <a:pt x="1205" y="0"/>
                      <a:pt x="1015" y="28"/>
                      <a:pt x="835" y="84"/>
                    </a:cubicBezTo>
                    <a:cubicBezTo>
                      <a:pt x="209" y="334"/>
                      <a:pt x="0" y="1189"/>
                      <a:pt x="251" y="1794"/>
                    </a:cubicBezTo>
                    <a:cubicBezTo>
                      <a:pt x="501" y="2420"/>
                      <a:pt x="1064" y="2858"/>
                      <a:pt x="1627" y="3233"/>
                    </a:cubicBezTo>
                    <a:cubicBezTo>
                      <a:pt x="2712" y="3942"/>
                      <a:pt x="3880" y="4505"/>
                      <a:pt x="5090" y="4922"/>
                    </a:cubicBezTo>
                    <a:cubicBezTo>
                      <a:pt x="6132" y="5298"/>
                      <a:pt x="7217" y="5548"/>
                      <a:pt x="8239" y="5965"/>
                    </a:cubicBezTo>
                    <a:cubicBezTo>
                      <a:pt x="8760" y="6174"/>
                      <a:pt x="9261" y="6466"/>
                      <a:pt x="9720" y="6779"/>
                    </a:cubicBezTo>
                    <a:cubicBezTo>
                      <a:pt x="10054" y="7050"/>
                      <a:pt x="10450" y="7634"/>
                      <a:pt x="10846" y="7676"/>
                    </a:cubicBezTo>
                    <a:cubicBezTo>
                      <a:pt x="10262" y="3650"/>
                      <a:pt x="5423" y="459"/>
                      <a:pt x="1690" y="21"/>
                    </a:cubicBezTo>
                    <a:cubicBezTo>
                      <a:pt x="1592" y="7"/>
                      <a:pt x="1495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49"/>
              <p:cNvSpPr/>
              <p:nvPr/>
            </p:nvSpPr>
            <p:spPr>
              <a:xfrm>
                <a:off x="9111625" y="3808000"/>
                <a:ext cx="237650" cy="201450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8058" extrusionOk="0">
                    <a:moveTo>
                      <a:pt x="7717" y="1"/>
                    </a:moveTo>
                    <a:cubicBezTo>
                      <a:pt x="6594" y="1"/>
                      <a:pt x="5463" y="446"/>
                      <a:pt x="4562" y="1122"/>
                    </a:cubicBezTo>
                    <a:cubicBezTo>
                      <a:pt x="2748" y="2498"/>
                      <a:pt x="1350" y="4814"/>
                      <a:pt x="537" y="6899"/>
                    </a:cubicBezTo>
                    <a:cubicBezTo>
                      <a:pt x="305" y="7461"/>
                      <a:pt x="1" y="8058"/>
                      <a:pt x="574" y="8058"/>
                    </a:cubicBezTo>
                    <a:cubicBezTo>
                      <a:pt x="619" y="8058"/>
                      <a:pt x="669" y="8054"/>
                      <a:pt x="725" y="8047"/>
                    </a:cubicBezTo>
                    <a:cubicBezTo>
                      <a:pt x="1267" y="7984"/>
                      <a:pt x="2101" y="7296"/>
                      <a:pt x="2623" y="7045"/>
                    </a:cubicBezTo>
                    <a:cubicBezTo>
                      <a:pt x="3290" y="6712"/>
                      <a:pt x="3937" y="6399"/>
                      <a:pt x="4583" y="6023"/>
                    </a:cubicBezTo>
                    <a:cubicBezTo>
                      <a:pt x="6168" y="5126"/>
                      <a:pt x="7587" y="3938"/>
                      <a:pt x="8755" y="2519"/>
                    </a:cubicBezTo>
                    <a:cubicBezTo>
                      <a:pt x="9047" y="2227"/>
                      <a:pt x="9255" y="1873"/>
                      <a:pt x="9380" y="1476"/>
                    </a:cubicBezTo>
                    <a:cubicBezTo>
                      <a:pt x="9506" y="1080"/>
                      <a:pt x="9401" y="642"/>
                      <a:pt x="9130" y="350"/>
                    </a:cubicBezTo>
                    <a:cubicBezTo>
                      <a:pt x="8922" y="183"/>
                      <a:pt x="8671" y="79"/>
                      <a:pt x="8400" y="58"/>
                    </a:cubicBezTo>
                    <a:cubicBezTo>
                      <a:pt x="8174" y="19"/>
                      <a:pt x="7946" y="1"/>
                      <a:pt x="7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49"/>
              <p:cNvSpPr/>
              <p:nvPr/>
            </p:nvSpPr>
            <p:spPr>
              <a:xfrm>
                <a:off x="9167275" y="2953000"/>
                <a:ext cx="261250" cy="1345050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53802" extrusionOk="0">
                    <a:moveTo>
                      <a:pt x="4737" y="0"/>
                    </a:moveTo>
                    <a:cubicBezTo>
                      <a:pt x="4498" y="0"/>
                      <a:pt x="4291" y="331"/>
                      <a:pt x="4485" y="573"/>
                    </a:cubicBezTo>
                    <a:cubicBezTo>
                      <a:pt x="9345" y="6288"/>
                      <a:pt x="10450" y="13985"/>
                      <a:pt x="8740" y="21160"/>
                    </a:cubicBezTo>
                    <a:cubicBezTo>
                      <a:pt x="6988" y="28522"/>
                      <a:pt x="2253" y="34780"/>
                      <a:pt x="814" y="42267"/>
                    </a:cubicBezTo>
                    <a:cubicBezTo>
                      <a:pt x="313" y="44979"/>
                      <a:pt x="42" y="47753"/>
                      <a:pt x="21" y="50506"/>
                    </a:cubicBezTo>
                    <a:cubicBezTo>
                      <a:pt x="0" y="51612"/>
                      <a:pt x="21" y="52717"/>
                      <a:pt x="63" y="53802"/>
                    </a:cubicBezTo>
                    <a:cubicBezTo>
                      <a:pt x="209" y="53802"/>
                      <a:pt x="334" y="53781"/>
                      <a:pt x="459" y="53781"/>
                    </a:cubicBezTo>
                    <a:lnTo>
                      <a:pt x="501" y="53781"/>
                    </a:lnTo>
                    <a:cubicBezTo>
                      <a:pt x="543" y="52696"/>
                      <a:pt x="563" y="51612"/>
                      <a:pt x="605" y="50527"/>
                    </a:cubicBezTo>
                    <a:cubicBezTo>
                      <a:pt x="709" y="47815"/>
                      <a:pt x="876" y="45104"/>
                      <a:pt x="1398" y="42413"/>
                    </a:cubicBezTo>
                    <a:cubicBezTo>
                      <a:pt x="2149" y="38450"/>
                      <a:pt x="3817" y="34800"/>
                      <a:pt x="5528" y="31150"/>
                    </a:cubicBezTo>
                    <a:cubicBezTo>
                      <a:pt x="7154" y="27688"/>
                      <a:pt x="8760" y="24184"/>
                      <a:pt x="9532" y="20409"/>
                    </a:cubicBezTo>
                    <a:cubicBezTo>
                      <a:pt x="10262" y="17009"/>
                      <a:pt x="10346" y="13505"/>
                      <a:pt x="9762" y="10063"/>
                    </a:cubicBezTo>
                    <a:cubicBezTo>
                      <a:pt x="9115" y="6434"/>
                      <a:pt x="7592" y="2742"/>
                      <a:pt x="4944" y="94"/>
                    </a:cubicBezTo>
                    <a:cubicBezTo>
                      <a:pt x="4878" y="28"/>
                      <a:pt x="4806" y="0"/>
                      <a:pt x="4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49"/>
              <p:cNvSpPr/>
              <p:nvPr/>
            </p:nvSpPr>
            <p:spPr>
              <a:xfrm>
                <a:off x="8428900" y="3567825"/>
                <a:ext cx="1757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01" extrusionOk="0">
                    <a:moveTo>
                      <a:pt x="1519" y="0"/>
                    </a:moveTo>
                    <a:cubicBezTo>
                      <a:pt x="1112" y="0"/>
                      <a:pt x="706" y="93"/>
                      <a:pt x="335" y="279"/>
                    </a:cubicBezTo>
                    <a:cubicBezTo>
                      <a:pt x="209" y="321"/>
                      <a:pt x="105" y="425"/>
                      <a:pt x="63" y="530"/>
                    </a:cubicBezTo>
                    <a:cubicBezTo>
                      <a:pt x="22" y="634"/>
                      <a:pt x="1" y="738"/>
                      <a:pt x="43" y="842"/>
                    </a:cubicBezTo>
                    <a:cubicBezTo>
                      <a:pt x="168" y="1739"/>
                      <a:pt x="898" y="2469"/>
                      <a:pt x="1732" y="2845"/>
                    </a:cubicBezTo>
                    <a:cubicBezTo>
                      <a:pt x="2566" y="3220"/>
                      <a:pt x="3505" y="3324"/>
                      <a:pt x="4402" y="3450"/>
                    </a:cubicBezTo>
                    <a:cubicBezTo>
                      <a:pt x="4777" y="3491"/>
                      <a:pt x="5174" y="3554"/>
                      <a:pt x="5549" y="3637"/>
                    </a:cubicBezTo>
                    <a:cubicBezTo>
                      <a:pt x="6070" y="3721"/>
                      <a:pt x="6571" y="3929"/>
                      <a:pt x="7030" y="4200"/>
                    </a:cubicBezTo>
                    <a:cubicBezTo>
                      <a:pt x="6404" y="2782"/>
                      <a:pt x="5340" y="1593"/>
                      <a:pt x="3985" y="842"/>
                    </a:cubicBezTo>
                    <a:cubicBezTo>
                      <a:pt x="3442" y="488"/>
                      <a:pt x="2837" y="238"/>
                      <a:pt x="2212" y="92"/>
                    </a:cubicBezTo>
                    <a:cubicBezTo>
                      <a:pt x="1984" y="31"/>
                      <a:pt x="1751" y="0"/>
                      <a:pt x="1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49"/>
              <p:cNvSpPr/>
              <p:nvPr/>
            </p:nvSpPr>
            <p:spPr>
              <a:xfrm>
                <a:off x="8689625" y="3814550"/>
                <a:ext cx="92325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114" extrusionOk="0">
                    <a:moveTo>
                      <a:pt x="2918" y="0"/>
                    </a:moveTo>
                    <a:cubicBezTo>
                      <a:pt x="2891" y="0"/>
                      <a:pt x="2864" y="2"/>
                      <a:pt x="2837" y="5"/>
                    </a:cubicBezTo>
                    <a:cubicBezTo>
                      <a:pt x="2462" y="67"/>
                      <a:pt x="2107" y="276"/>
                      <a:pt x="1857" y="589"/>
                    </a:cubicBezTo>
                    <a:cubicBezTo>
                      <a:pt x="981" y="1590"/>
                      <a:pt x="772" y="3029"/>
                      <a:pt x="1" y="4114"/>
                    </a:cubicBezTo>
                    <a:cubicBezTo>
                      <a:pt x="1523" y="3822"/>
                      <a:pt x="2691" y="2528"/>
                      <a:pt x="3463" y="1277"/>
                    </a:cubicBezTo>
                    <a:cubicBezTo>
                      <a:pt x="3609" y="1089"/>
                      <a:pt x="3672" y="860"/>
                      <a:pt x="3692" y="630"/>
                    </a:cubicBezTo>
                    <a:cubicBezTo>
                      <a:pt x="3615" y="261"/>
                      <a:pt x="3283" y="0"/>
                      <a:pt x="2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49"/>
              <p:cNvSpPr/>
              <p:nvPr/>
            </p:nvSpPr>
            <p:spPr>
              <a:xfrm>
                <a:off x="8602550" y="3571375"/>
                <a:ext cx="118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4434" extrusionOk="0">
                    <a:moveTo>
                      <a:pt x="4084" y="0"/>
                    </a:moveTo>
                    <a:cubicBezTo>
                      <a:pt x="3864" y="0"/>
                      <a:pt x="3624" y="77"/>
                      <a:pt x="3421" y="179"/>
                    </a:cubicBezTo>
                    <a:cubicBezTo>
                      <a:pt x="2587" y="596"/>
                      <a:pt x="1919" y="1305"/>
                      <a:pt x="1294" y="1994"/>
                    </a:cubicBezTo>
                    <a:cubicBezTo>
                      <a:pt x="960" y="2306"/>
                      <a:pt x="710" y="2703"/>
                      <a:pt x="543" y="3120"/>
                    </a:cubicBezTo>
                    <a:cubicBezTo>
                      <a:pt x="397" y="3579"/>
                      <a:pt x="209" y="4017"/>
                      <a:pt x="0" y="4434"/>
                    </a:cubicBezTo>
                    <a:cubicBezTo>
                      <a:pt x="1335" y="3746"/>
                      <a:pt x="2608" y="2911"/>
                      <a:pt x="3776" y="1973"/>
                    </a:cubicBezTo>
                    <a:cubicBezTo>
                      <a:pt x="4151" y="1681"/>
                      <a:pt x="4527" y="1368"/>
                      <a:pt x="4673" y="930"/>
                    </a:cubicBezTo>
                    <a:cubicBezTo>
                      <a:pt x="4756" y="680"/>
                      <a:pt x="4714" y="408"/>
                      <a:pt x="4568" y="200"/>
                    </a:cubicBezTo>
                    <a:cubicBezTo>
                      <a:pt x="4444" y="56"/>
                      <a:pt x="4271" y="0"/>
                      <a:pt x="4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9"/>
              <p:cNvSpPr/>
              <p:nvPr/>
            </p:nvSpPr>
            <p:spPr>
              <a:xfrm>
                <a:off x="8472700" y="3726950"/>
                <a:ext cx="161675" cy="9867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3947" extrusionOk="0">
                    <a:moveTo>
                      <a:pt x="1581" y="1"/>
                    </a:moveTo>
                    <a:cubicBezTo>
                      <a:pt x="1215" y="1"/>
                      <a:pt x="848" y="65"/>
                      <a:pt x="501" y="192"/>
                    </a:cubicBezTo>
                    <a:cubicBezTo>
                      <a:pt x="397" y="234"/>
                      <a:pt x="293" y="317"/>
                      <a:pt x="209" y="401"/>
                    </a:cubicBezTo>
                    <a:cubicBezTo>
                      <a:pt x="1" y="672"/>
                      <a:pt x="147" y="1068"/>
                      <a:pt x="335" y="1339"/>
                    </a:cubicBezTo>
                    <a:cubicBezTo>
                      <a:pt x="1085" y="2445"/>
                      <a:pt x="2399" y="3071"/>
                      <a:pt x="3734" y="3300"/>
                    </a:cubicBezTo>
                    <a:cubicBezTo>
                      <a:pt x="4652" y="3446"/>
                      <a:pt x="5674" y="3425"/>
                      <a:pt x="6467" y="3947"/>
                    </a:cubicBezTo>
                    <a:cubicBezTo>
                      <a:pt x="6029" y="3196"/>
                      <a:pt x="5507" y="2487"/>
                      <a:pt x="4882" y="1861"/>
                    </a:cubicBezTo>
                    <a:cubicBezTo>
                      <a:pt x="4339" y="1235"/>
                      <a:pt x="3672" y="693"/>
                      <a:pt x="2942" y="317"/>
                    </a:cubicBezTo>
                    <a:cubicBezTo>
                      <a:pt x="2519" y="106"/>
                      <a:pt x="2051" y="1"/>
                      <a:pt x="15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9"/>
              <p:cNvSpPr/>
              <p:nvPr/>
            </p:nvSpPr>
            <p:spPr>
              <a:xfrm>
                <a:off x="8622875" y="3683775"/>
                <a:ext cx="1058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5320" extrusionOk="0">
                    <a:moveTo>
                      <a:pt x="3547" y="0"/>
                    </a:moveTo>
                    <a:cubicBezTo>
                      <a:pt x="3276" y="0"/>
                      <a:pt x="3004" y="105"/>
                      <a:pt x="2796" y="272"/>
                    </a:cubicBezTo>
                    <a:cubicBezTo>
                      <a:pt x="2358" y="564"/>
                      <a:pt x="2003" y="960"/>
                      <a:pt x="1711" y="1398"/>
                    </a:cubicBezTo>
                    <a:cubicBezTo>
                      <a:pt x="1315" y="2003"/>
                      <a:pt x="960" y="2649"/>
                      <a:pt x="689" y="3317"/>
                    </a:cubicBezTo>
                    <a:cubicBezTo>
                      <a:pt x="501" y="3817"/>
                      <a:pt x="1" y="4819"/>
                      <a:pt x="230" y="5319"/>
                    </a:cubicBezTo>
                    <a:cubicBezTo>
                      <a:pt x="668" y="5090"/>
                      <a:pt x="1127" y="4610"/>
                      <a:pt x="1544" y="4276"/>
                    </a:cubicBezTo>
                    <a:cubicBezTo>
                      <a:pt x="2587" y="3463"/>
                      <a:pt x="3463" y="2399"/>
                      <a:pt x="4047" y="1189"/>
                    </a:cubicBezTo>
                    <a:cubicBezTo>
                      <a:pt x="4193" y="960"/>
                      <a:pt x="4235" y="668"/>
                      <a:pt x="4172" y="418"/>
                    </a:cubicBezTo>
                    <a:cubicBezTo>
                      <a:pt x="4068" y="167"/>
                      <a:pt x="3818" y="0"/>
                      <a:pt x="35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9"/>
              <p:cNvSpPr/>
              <p:nvPr/>
            </p:nvSpPr>
            <p:spPr>
              <a:xfrm>
                <a:off x="8541025" y="3854825"/>
                <a:ext cx="15957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2675" extrusionOk="0">
                    <a:moveTo>
                      <a:pt x="1349" y="1"/>
                    </a:moveTo>
                    <a:cubicBezTo>
                      <a:pt x="1136" y="1"/>
                      <a:pt x="923" y="14"/>
                      <a:pt x="709" y="41"/>
                    </a:cubicBezTo>
                    <a:cubicBezTo>
                      <a:pt x="438" y="41"/>
                      <a:pt x="188" y="187"/>
                      <a:pt x="42" y="417"/>
                    </a:cubicBezTo>
                    <a:cubicBezTo>
                      <a:pt x="0" y="542"/>
                      <a:pt x="0" y="709"/>
                      <a:pt x="42" y="855"/>
                    </a:cubicBezTo>
                    <a:cubicBezTo>
                      <a:pt x="271" y="1835"/>
                      <a:pt x="1273" y="2461"/>
                      <a:pt x="2274" y="2607"/>
                    </a:cubicBezTo>
                    <a:cubicBezTo>
                      <a:pt x="2562" y="2656"/>
                      <a:pt x="2853" y="2674"/>
                      <a:pt x="3146" y="2674"/>
                    </a:cubicBezTo>
                    <a:cubicBezTo>
                      <a:pt x="3851" y="2674"/>
                      <a:pt x="4564" y="2568"/>
                      <a:pt x="5256" y="2523"/>
                    </a:cubicBezTo>
                    <a:cubicBezTo>
                      <a:pt x="5350" y="2518"/>
                      <a:pt x="5444" y="2516"/>
                      <a:pt x="5538" y="2516"/>
                    </a:cubicBezTo>
                    <a:cubicBezTo>
                      <a:pt x="5820" y="2516"/>
                      <a:pt x="6101" y="2539"/>
                      <a:pt x="6383" y="2586"/>
                    </a:cubicBezTo>
                    <a:cubicBezTo>
                      <a:pt x="5840" y="1835"/>
                      <a:pt x="4818" y="1189"/>
                      <a:pt x="4005" y="751"/>
                    </a:cubicBezTo>
                    <a:cubicBezTo>
                      <a:pt x="3190" y="258"/>
                      <a:pt x="2278" y="1"/>
                      <a:pt x="1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9"/>
              <p:cNvSpPr/>
              <p:nvPr/>
            </p:nvSpPr>
            <p:spPr>
              <a:xfrm>
                <a:off x="8627575" y="3991325"/>
                <a:ext cx="166375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557" extrusionOk="0">
                    <a:moveTo>
                      <a:pt x="3066" y="1"/>
                    </a:moveTo>
                    <a:cubicBezTo>
                      <a:pt x="2155" y="1"/>
                      <a:pt x="1255" y="225"/>
                      <a:pt x="459" y="672"/>
                    </a:cubicBezTo>
                    <a:cubicBezTo>
                      <a:pt x="230" y="797"/>
                      <a:pt x="42" y="1026"/>
                      <a:pt x="1" y="1277"/>
                    </a:cubicBezTo>
                    <a:cubicBezTo>
                      <a:pt x="1" y="1444"/>
                      <a:pt x="63" y="1569"/>
                      <a:pt x="167" y="1694"/>
                    </a:cubicBezTo>
                    <a:cubicBezTo>
                      <a:pt x="601" y="2297"/>
                      <a:pt x="1355" y="2556"/>
                      <a:pt x="2116" y="2556"/>
                    </a:cubicBezTo>
                    <a:cubicBezTo>
                      <a:pt x="2381" y="2556"/>
                      <a:pt x="2647" y="2525"/>
                      <a:pt x="2900" y="2466"/>
                    </a:cubicBezTo>
                    <a:cubicBezTo>
                      <a:pt x="3859" y="2215"/>
                      <a:pt x="4714" y="1652"/>
                      <a:pt x="5611" y="1193"/>
                    </a:cubicBezTo>
                    <a:cubicBezTo>
                      <a:pt x="5945" y="1047"/>
                      <a:pt x="6300" y="922"/>
                      <a:pt x="6654" y="839"/>
                    </a:cubicBezTo>
                    <a:cubicBezTo>
                      <a:pt x="5882" y="359"/>
                      <a:pt x="4673" y="150"/>
                      <a:pt x="3776" y="46"/>
                    </a:cubicBezTo>
                    <a:cubicBezTo>
                      <a:pt x="3540" y="16"/>
                      <a:pt x="3303" y="1"/>
                      <a:pt x="30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9"/>
              <p:cNvSpPr/>
              <p:nvPr/>
            </p:nvSpPr>
            <p:spPr>
              <a:xfrm>
                <a:off x="8566050" y="3596425"/>
                <a:ext cx="456275" cy="701100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28044" extrusionOk="0">
                    <a:moveTo>
                      <a:pt x="2065" y="0"/>
                    </a:moveTo>
                    <a:cubicBezTo>
                      <a:pt x="1977" y="0"/>
                      <a:pt x="1890" y="48"/>
                      <a:pt x="1857" y="157"/>
                    </a:cubicBezTo>
                    <a:cubicBezTo>
                      <a:pt x="0" y="5413"/>
                      <a:pt x="2941" y="11212"/>
                      <a:pt x="6675" y="14820"/>
                    </a:cubicBezTo>
                    <a:cubicBezTo>
                      <a:pt x="8802" y="16885"/>
                      <a:pt x="11264" y="18554"/>
                      <a:pt x="13287" y="20744"/>
                    </a:cubicBezTo>
                    <a:cubicBezTo>
                      <a:pt x="14434" y="21995"/>
                      <a:pt x="15414" y="23413"/>
                      <a:pt x="16228" y="24915"/>
                    </a:cubicBezTo>
                    <a:cubicBezTo>
                      <a:pt x="16812" y="25937"/>
                      <a:pt x="17333" y="27001"/>
                      <a:pt x="17896" y="28044"/>
                    </a:cubicBezTo>
                    <a:lnTo>
                      <a:pt x="18251" y="28044"/>
                    </a:lnTo>
                    <a:cubicBezTo>
                      <a:pt x="17792" y="26959"/>
                      <a:pt x="17271" y="25916"/>
                      <a:pt x="16687" y="24873"/>
                    </a:cubicBezTo>
                    <a:cubicBezTo>
                      <a:pt x="16082" y="23747"/>
                      <a:pt x="15372" y="22683"/>
                      <a:pt x="14601" y="21661"/>
                    </a:cubicBezTo>
                    <a:cubicBezTo>
                      <a:pt x="12932" y="19513"/>
                      <a:pt x="10784" y="17865"/>
                      <a:pt x="8719" y="16134"/>
                    </a:cubicBezTo>
                    <a:cubicBezTo>
                      <a:pt x="4047" y="12129"/>
                      <a:pt x="626" y="6623"/>
                      <a:pt x="2274" y="282"/>
                    </a:cubicBezTo>
                    <a:cubicBezTo>
                      <a:pt x="2324" y="108"/>
                      <a:pt x="2194" y="0"/>
                      <a:pt x="20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49"/>
              <p:cNvSpPr/>
              <p:nvPr/>
            </p:nvSpPr>
            <p:spPr>
              <a:xfrm>
                <a:off x="8799125" y="2433975"/>
                <a:ext cx="322275" cy="1865125"/>
              </a:xfrm>
              <a:custGeom>
                <a:avLst/>
                <a:gdLst/>
                <a:ahLst/>
                <a:cxnLst/>
                <a:rect l="l" t="t" r="r" b="b"/>
                <a:pathLst>
                  <a:path w="12891" h="74605" extrusionOk="0">
                    <a:moveTo>
                      <a:pt x="816" y="1"/>
                    </a:moveTo>
                    <a:cubicBezTo>
                      <a:pt x="751" y="1"/>
                      <a:pt x="687" y="39"/>
                      <a:pt x="668" y="122"/>
                    </a:cubicBezTo>
                    <a:cubicBezTo>
                      <a:pt x="105" y="2458"/>
                      <a:pt x="126" y="4982"/>
                      <a:pt x="63" y="7401"/>
                    </a:cubicBezTo>
                    <a:cubicBezTo>
                      <a:pt x="1" y="9821"/>
                      <a:pt x="22" y="12240"/>
                      <a:pt x="188" y="14660"/>
                    </a:cubicBezTo>
                    <a:cubicBezTo>
                      <a:pt x="522" y="19520"/>
                      <a:pt x="1273" y="24338"/>
                      <a:pt x="2441" y="29072"/>
                    </a:cubicBezTo>
                    <a:cubicBezTo>
                      <a:pt x="3609" y="33890"/>
                      <a:pt x="5215" y="38583"/>
                      <a:pt x="7238" y="43089"/>
                    </a:cubicBezTo>
                    <a:cubicBezTo>
                      <a:pt x="8302" y="45508"/>
                      <a:pt x="9533" y="47844"/>
                      <a:pt x="10450" y="50326"/>
                    </a:cubicBezTo>
                    <a:cubicBezTo>
                      <a:pt x="11368" y="52829"/>
                      <a:pt x="11910" y="55457"/>
                      <a:pt x="12077" y="58127"/>
                    </a:cubicBezTo>
                    <a:cubicBezTo>
                      <a:pt x="12349" y="62486"/>
                      <a:pt x="11952" y="66887"/>
                      <a:pt x="11514" y="71246"/>
                    </a:cubicBezTo>
                    <a:cubicBezTo>
                      <a:pt x="11410" y="72373"/>
                      <a:pt x="11306" y="73478"/>
                      <a:pt x="11201" y="74604"/>
                    </a:cubicBezTo>
                    <a:lnTo>
                      <a:pt x="11785" y="74604"/>
                    </a:lnTo>
                    <a:cubicBezTo>
                      <a:pt x="11910" y="73478"/>
                      <a:pt x="12036" y="72352"/>
                      <a:pt x="12161" y="71225"/>
                    </a:cubicBezTo>
                    <a:cubicBezTo>
                      <a:pt x="12536" y="67575"/>
                      <a:pt x="12891" y="63884"/>
                      <a:pt x="12828" y="60213"/>
                    </a:cubicBezTo>
                    <a:cubicBezTo>
                      <a:pt x="12766" y="55228"/>
                      <a:pt x="11556" y="50764"/>
                      <a:pt x="9470" y="46259"/>
                    </a:cubicBezTo>
                    <a:cubicBezTo>
                      <a:pt x="5132" y="36894"/>
                      <a:pt x="2066" y="27237"/>
                      <a:pt x="1085" y="16912"/>
                    </a:cubicBezTo>
                    <a:cubicBezTo>
                      <a:pt x="814" y="14222"/>
                      <a:pt x="668" y="11490"/>
                      <a:pt x="668" y="8778"/>
                    </a:cubicBezTo>
                    <a:cubicBezTo>
                      <a:pt x="668" y="5900"/>
                      <a:pt x="1065" y="3042"/>
                      <a:pt x="981" y="164"/>
                    </a:cubicBezTo>
                    <a:cubicBezTo>
                      <a:pt x="981" y="60"/>
                      <a:pt x="898" y="1"/>
                      <a:pt x="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49"/>
              <p:cNvSpPr/>
              <p:nvPr/>
            </p:nvSpPr>
            <p:spPr>
              <a:xfrm>
                <a:off x="8745425" y="2272600"/>
                <a:ext cx="121000" cy="407950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16318" extrusionOk="0">
                    <a:moveTo>
                      <a:pt x="2636" y="0"/>
                    </a:moveTo>
                    <a:cubicBezTo>
                      <a:pt x="1929" y="0"/>
                      <a:pt x="1246" y="817"/>
                      <a:pt x="939" y="1551"/>
                    </a:cubicBezTo>
                    <a:cubicBezTo>
                      <a:pt x="105" y="3657"/>
                      <a:pt x="0" y="5951"/>
                      <a:pt x="292" y="8183"/>
                    </a:cubicBezTo>
                    <a:cubicBezTo>
                      <a:pt x="564" y="10248"/>
                      <a:pt x="1002" y="12897"/>
                      <a:pt x="1898" y="14774"/>
                    </a:cubicBezTo>
                    <a:cubicBezTo>
                      <a:pt x="2149" y="15296"/>
                      <a:pt x="2378" y="15838"/>
                      <a:pt x="2670" y="16318"/>
                    </a:cubicBezTo>
                    <a:cubicBezTo>
                      <a:pt x="3150" y="15421"/>
                      <a:pt x="3317" y="14274"/>
                      <a:pt x="3588" y="13293"/>
                    </a:cubicBezTo>
                    <a:cubicBezTo>
                      <a:pt x="3963" y="11938"/>
                      <a:pt x="4255" y="10582"/>
                      <a:pt x="4464" y="9184"/>
                    </a:cubicBezTo>
                    <a:cubicBezTo>
                      <a:pt x="4839" y="6473"/>
                      <a:pt x="4756" y="3657"/>
                      <a:pt x="3776" y="1092"/>
                    </a:cubicBezTo>
                    <a:cubicBezTo>
                      <a:pt x="3671" y="695"/>
                      <a:pt x="3421" y="362"/>
                      <a:pt x="3108" y="132"/>
                    </a:cubicBezTo>
                    <a:cubicBezTo>
                      <a:pt x="2952" y="41"/>
                      <a:pt x="2794" y="0"/>
                      <a:pt x="2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49"/>
              <p:cNvSpPr/>
              <p:nvPr/>
            </p:nvSpPr>
            <p:spPr>
              <a:xfrm>
                <a:off x="9113550" y="2722675"/>
                <a:ext cx="18880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0517" extrusionOk="0">
                    <a:moveTo>
                      <a:pt x="1351" y="1"/>
                    </a:moveTo>
                    <a:cubicBezTo>
                      <a:pt x="1318" y="1"/>
                      <a:pt x="1285" y="2"/>
                      <a:pt x="1252" y="4"/>
                    </a:cubicBezTo>
                    <a:cubicBezTo>
                      <a:pt x="335" y="150"/>
                      <a:pt x="1" y="1276"/>
                      <a:pt x="84" y="2048"/>
                    </a:cubicBezTo>
                    <a:cubicBezTo>
                      <a:pt x="272" y="3821"/>
                      <a:pt x="1127" y="5323"/>
                      <a:pt x="2254" y="6595"/>
                    </a:cubicBezTo>
                    <a:cubicBezTo>
                      <a:pt x="3338" y="7784"/>
                      <a:pt x="4777" y="9223"/>
                      <a:pt x="6279" y="9953"/>
                    </a:cubicBezTo>
                    <a:cubicBezTo>
                      <a:pt x="6696" y="10141"/>
                      <a:pt x="7093" y="10370"/>
                      <a:pt x="7531" y="10516"/>
                    </a:cubicBezTo>
                    <a:cubicBezTo>
                      <a:pt x="7551" y="9682"/>
                      <a:pt x="7218" y="8889"/>
                      <a:pt x="7030" y="8118"/>
                    </a:cubicBezTo>
                    <a:cubicBezTo>
                      <a:pt x="6801" y="7075"/>
                      <a:pt x="6467" y="6053"/>
                      <a:pt x="6071" y="5052"/>
                    </a:cubicBezTo>
                    <a:cubicBezTo>
                      <a:pt x="5257" y="3133"/>
                      <a:pt x="4026" y="1402"/>
                      <a:pt x="2170" y="275"/>
                    </a:cubicBezTo>
                    <a:cubicBezTo>
                      <a:pt x="1926" y="87"/>
                      <a:pt x="1648" y="1"/>
                      <a:pt x="1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49"/>
              <p:cNvSpPr/>
              <p:nvPr/>
            </p:nvSpPr>
            <p:spPr>
              <a:xfrm>
                <a:off x="8597850" y="3434275"/>
                <a:ext cx="73025" cy="1848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7395" extrusionOk="0">
                    <a:moveTo>
                      <a:pt x="1636" y="0"/>
                    </a:moveTo>
                    <a:cubicBezTo>
                      <a:pt x="1572" y="0"/>
                      <a:pt x="1506" y="10"/>
                      <a:pt x="1440" y="31"/>
                    </a:cubicBezTo>
                    <a:cubicBezTo>
                      <a:pt x="1252" y="94"/>
                      <a:pt x="1085" y="240"/>
                      <a:pt x="981" y="407"/>
                    </a:cubicBezTo>
                    <a:cubicBezTo>
                      <a:pt x="314" y="1491"/>
                      <a:pt x="1" y="2764"/>
                      <a:pt x="84" y="4036"/>
                    </a:cubicBezTo>
                    <a:cubicBezTo>
                      <a:pt x="126" y="4683"/>
                      <a:pt x="209" y="5329"/>
                      <a:pt x="355" y="5955"/>
                    </a:cubicBezTo>
                    <a:cubicBezTo>
                      <a:pt x="439" y="6414"/>
                      <a:pt x="460" y="6956"/>
                      <a:pt x="689" y="7394"/>
                    </a:cubicBezTo>
                    <a:cubicBezTo>
                      <a:pt x="877" y="7206"/>
                      <a:pt x="1064" y="6977"/>
                      <a:pt x="1231" y="6768"/>
                    </a:cubicBezTo>
                    <a:cubicBezTo>
                      <a:pt x="1878" y="5976"/>
                      <a:pt x="2295" y="4808"/>
                      <a:pt x="2566" y="3890"/>
                    </a:cubicBezTo>
                    <a:cubicBezTo>
                      <a:pt x="2900" y="2910"/>
                      <a:pt x="2921" y="1846"/>
                      <a:pt x="2608" y="845"/>
                    </a:cubicBezTo>
                    <a:cubicBezTo>
                      <a:pt x="2462" y="462"/>
                      <a:pt x="2078" y="0"/>
                      <a:pt x="1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89" name="Google Shape;3489;p49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1_1_1_1_1_1"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55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33" name="Google Shape;3933;p55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934" name="Google Shape;3934;p55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5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5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0" name="Google Shape;3940;p55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41" name="Google Shape;3941;p55"/>
          <p:cNvGrpSpPr/>
          <p:nvPr/>
        </p:nvGrpSpPr>
        <p:grpSpPr>
          <a:xfrm>
            <a:off x="-494100" y="3948950"/>
            <a:ext cx="1653550" cy="1209875"/>
            <a:chOff x="2013050" y="3587975"/>
            <a:chExt cx="1653550" cy="1209875"/>
          </a:xfrm>
        </p:grpSpPr>
        <p:sp>
          <p:nvSpPr>
            <p:cNvPr id="3942" name="Google Shape;3942;p55"/>
            <p:cNvSpPr/>
            <p:nvPr/>
          </p:nvSpPr>
          <p:spPr>
            <a:xfrm>
              <a:off x="2697450" y="4613225"/>
              <a:ext cx="816500" cy="184625"/>
            </a:xfrm>
            <a:custGeom>
              <a:avLst/>
              <a:gdLst/>
              <a:ahLst/>
              <a:cxnLst/>
              <a:rect l="l" t="t" r="r" b="b"/>
              <a:pathLst>
                <a:path w="32660" h="7385" extrusionOk="0">
                  <a:moveTo>
                    <a:pt x="16330" y="1"/>
                  </a:moveTo>
                  <a:cubicBezTo>
                    <a:pt x="7328" y="1"/>
                    <a:pt x="1" y="1648"/>
                    <a:pt x="1" y="3693"/>
                  </a:cubicBezTo>
                  <a:cubicBezTo>
                    <a:pt x="1" y="5738"/>
                    <a:pt x="7328" y="7385"/>
                    <a:pt x="16330" y="7385"/>
                  </a:cubicBezTo>
                  <a:cubicBezTo>
                    <a:pt x="25361" y="7385"/>
                    <a:pt x="32660" y="5738"/>
                    <a:pt x="32660" y="3693"/>
                  </a:cubicBezTo>
                  <a:cubicBezTo>
                    <a:pt x="32660" y="1648"/>
                    <a:pt x="25361" y="1"/>
                    <a:pt x="16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2757100" y="4585400"/>
              <a:ext cx="711425" cy="148550"/>
            </a:xfrm>
            <a:custGeom>
              <a:avLst/>
              <a:gdLst/>
              <a:ahLst/>
              <a:cxnLst/>
              <a:rect l="l" t="t" r="r" b="b"/>
              <a:pathLst>
                <a:path w="28457" h="5942" extrusionOk="0">
                  <a:moveTo>
                    <a:pt x="28009" y="1"/>
                  </a:moveTo>
                  <a:cubicBezTo>
                    <a:pt x="27988" y="1"/>
                    <a:pt x="27967" y="3"/>
                    <a:pt x="27945" y="6"/>
                  </a:cubicBezTo>
                  <a:cubicBezTo>
                    <a:pt x="27888" y="6"/>
                    <a:pt x="27831" y="6"/>
                    <a:pt x="27775" y="35"/>
                  </a:cubicBezTo>
                  <a:cubicBezTo>
                    <a:pt x="26639" y="234"/>
                    <a:pt x="25503" y="432"/>
                    <a:pt x="24367" y="688"/>
                  </a:cubicBezTo>
                  <a:cubicBezTo>
                    <a:pt x="23202" y="915"/>
                    <a:pt x="22066" y="1086"/>
                    <a:pt x="20902" y="1171"/>
                  </a:cubicBezTo>
                  <a:cubicBezTo>
                    <a:pt x="19510" y="1313"/>
                    <a:pt x="18091" y="1455"/>
                    <a:pt x="16699" y="1568"/>
                  </a:cubicBezTo>
                  <a:cubicBezTo>
                    <a:pt x="15620" y="1654"/>
                    <a:pt x="14541" y="1767"/>
                    <a:pt x="13461" y="1796"/>
                  </a:cubicBezTo>
                  <a:cubicBezTo>
                    <a:pt x="12879" y="1823"/>
                    <a:pt x="12293" y="1836"/>
                    <a:pt x="11707" y="1836"/>
                  </a:cubicBezTo>
                  <a:cubicBezTo>
                    <a:pt x="10463" y="1836"/>
                    <a:pt x="9215" y="1778"/>
                    <a:pt x="7980" y="1682"/>
                  </a:cubicBezTo>
                  <a:cubicBezTo>
                    <a:pt x="6759" y="1568"/>
                    <a:pt x="5510" y="1540"/>
                    <a:pt x="4260" y="1341"/>
                  </a:cubicBezTo>
                  <a:cubicBezTo>
                    <a:pt x="3493" y="1228"/>
                    <a:pt x="2783" y="1057"/>
                    <a:pt x="2017" y="887"/>
                  </a:cubicBezTo>
                  <a:cubicBezTo>
                    <a:pt x="1562" y="830"/>
                    <a:pt x="1136" y="660"/>
                    <a:pt x="767" y="432"/>
                  </a:cubicBezTo>
                  <a:cubicBezTo>
                    <a:pt x="720" y="393"/>
                    <a:pt x="655" y="376"/>
                    <a:pt x="584" y="376"/>
                  </a:cubicBezTo>
                  <a:cubicBezTo>
                    <a:pt x="396" y="376"/>
                    <a:pt x="160" y="495"/>
                    <a:pt x="57" y="660"/>
                  </a:cubicBezTo>
                  <a:cubicBezTo>
                    <a:pt x="0" y="745"/>
                    <a:pt x="0" y="858"/>
                    <a:pt x="86" y="944"/>
                  </a:cubicBezTo>
                  <a:cubicBezTo>
                    <a:pt x="256" y="1142"/>
                    <a:pt x="512" y="1228"/>
                    <a:pt x="654" y="1455"/>
                  </a:cubicBezTo>
                  <a:cubicBezTo>
                    <a:pt x="1108" y="2051"/>
                    <a:pt x="1676" y="2562"/>
                    <a:pt x="2329" y="2931"/>
                  </a:cubicBezTo>
                  <a:cubicBezTo>
                    <a:pt x="3493" y="3727"/>
                    <a:pt x="4800" y="4351"/>
                    <a:pt x="6191" y="4749"/>
                  </a:cubicBezTo>
                  <a:cubicBezTo>
                    <a:pt x="7583" y="5175"/>
                    <a:pt x="9003" y="5487"/>
                    <a:pt x="10451" y="5686"/>
                  </a:cubicBezTo>
                  <a:cubicBezTo>
                    <a:pt x="11843" y="5857"/>
                    <a:pt x="13291" y="5942"/>
                    <a:pt x="14711" y="5942"/>
                  </a:cubicBezTo>
                  <a:cubicBezTo>
                    <a:pt x="16216" y="5913"/>
                    <a:pt x="17721" y="5771"/>
                    <a:pt x="19226" y="5487"/>
                  </a:cubicBezTo>
                  <a:cubicBezTo>
                    <a:pt x="21158" y="5175"/>
                    <a:pt x="23032" y="4550"/>
                    <a:pt x="24793" y="3698"/>
                  </a:cubicBezTo>
                  <a:cubicBezTo>
                    <a:pt x="25815" y="3187"/>
                    <a:pt x="26752" y="2534"/>
                    <a:pt x="27576" y="1739"/>
                  </a:cubicBezTo>
                  <a:cubicBezTo>
                    <a:pt x="27860" y="1426"/>
                    <a:pt x="28115" y="1086"/>
                    <a:pt x="28343" y="716"/>
                  </a:cubicBezTo>
                  <a:cubicBezTo>
                    <a:pt x="28456" y="574"/>
                    <a:pt x="28456" y="347"/>
                    <a:pt x="28343" y="205"/>
                  </a:cubicBezTo>
                  <a:cubicBezTo>
                    <a:pt x="28268" y="82"/>
                    <a:pt x="28151" y="1"/>
                    <a:pt x="28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5"/>
            <p:cNvSpPr/>
            <p:nvPr/>
          </p:nvSpPr>
          <p:spPr>
            <a:xfrm>
              <a:off x="2739350" y="4494675"/>
              <a:ext cx="746200" cy="169000"/>
            </a:xfrm>
            <a:custGeom>
              <a:avLst/>
              <a:gdLst/>
              <a:ahLst/>
              <a:cxnLst/>
              <a:rect l="l" t="t" r="r" b="b"/>
              <a:pathLst>
                <a:path w="29848" h="6760" extrusionOk="0">
                  <a:moveTo>
                    <a:pt x="14597" y="0"/>
                  </a:moveTo>
                  <a:cubicBezTo>
                    <a:pt x="14001" y="0"/>
                    <a:pt x="13376" y="29"/>
                    <a:pt x="12752" y="29"/>
                  </a:cubicBezTo>
                  <a:cubicBezTo>
                    <a:pt x="11814" y="57"/>
                    <a:pt x="10877" y="57"/>
                    <a:pt x="9912" y="171"/>
                  </a:cubicBezTo>
                  <a:cubicBezTo>
                    <a:pt x="9372" y="171"/>
                    <a:pt x="8861" y="228"/>
                    <a:pt x="8321" y="313"/>
                  </a:cubicBezTo>
                  <a:cubicBezTo>
                    <a:pt x="7810" y="455"/>
                    <a:pt x="7271" y="398"/>
                    <a:pt x="6759" y="512"/>
                  </a:cubicBezTo>
                  <a:cubicBezTo>
                    <a:pt x="5851" y="682"/>
                    <a:pt x="4913" y="824"/>
                    <a:pt x="4005" y="1023"/>
                  </a:cubicBezTo>
                  <a:cubicBezTo>
                    <a:pt x="3096" y="1221"/>
                    <a:pt x="2216" y="1534"/>
                    <a:pt x="1392" y="1903"/>
                  </a:cubicBezTo>
                  <a:cubicBezTo>
                    <a:pt x="966" y="2073"/>
                    <a:pt x="597" y="2357"/>
                    <a:pt x="313" y="2727"/>
                  </a:cubicBezTo>
                  <a:cubicBezTo>
                    <a:pt x="0" y="3124"/>
                    <a:pt x="29" y="3721"/>
                    <a:pt x="398" y="4090"/>
                  </a:cubicBezTo>
                  <a:cubicBezTo>
                    <a:pt x="483" y="4203"/>
                    <a:pt x="568" y="4289"/>
                    <a:pt x="682" y="4374"/>
                  </a:cubicBezTo>
                  <a:cubicBezTo>
                    <a:pt x="1080" y="4658"/>
                    <a:pt x="1477" y="4885"/>
                    <a:pt x="1932" y="5055"/>
                  </a:cubicBezTo>
                  <a:cubicBezTo>
                    <a:pt x="2414" y="5197"/>
                    <a:pt x="2926" y="5368"/>
                    <a:pt x="3408" y="5510"/>
                  </a:cubicBezTo>
                  <a:cubicBezTo>
                    <a:pt x="4345" y="5794"/>
                    <a:pt x="5283" y="5992"/>
                    <a:pt x="6248" y="6134"/>
                  </a:cubicBezTo>
                  <a:cubicBezTo>
                    <a:pt x="7214" y="6276"/>
                    <a:pt x="8151" y="6390"/>
                    <a:pt x="9116" y="6447"/>
                  </a:cubicBezTo>
                  <a:cubicBezTo>
                    <a:pt x="10394" y="6560"/>
                    <a:pt x="11616" y="6646"/>
                    <a:pt x="12865" y="6702"/>
                  </a:cubicBezTo>
                  <a:cubicBezTo>
                    <a:pt x="13102" y="6712"/>
                    <a:pt x="13338" y="6715"/>
                    <a:pt x="13575" y="6715"/>
                  </a:cubicBezTo>
                  <a:cubicBezTo>
                    <a:pt x="14048" y="6715"/>
                    <a:pt x="14522" y="6702"/>
                    <a:pt x="14995" y="6702"/>
                  </a:cubicBezTo>
                  <a:lnTo>
                    <a:pt x="15023" y="6759"/>
                  </a:lnTo>
                  <a:cubicBezTo>
                    <a:pt x="16245" y="6731"/>
                    <a:pt x="17466" y="6702"/>
                    <a:pt x="18715" y="6617"/>
                  </a:cubicBezTo>
                  <a:cubicBezTo>
                    <a:pt x="19738" y="6560"/>
                    <a:pt x="20817" y="6475"/>
                    <a:pt x="21868" y="6362"/>
                  </a:cubicBezTo>
                  <a:cubicBezTo>
                    <a:pt x="22805" y="6248"/>
                    <a:pt x="23714" y="6134"/>
                    <a:pt x="24622" y="5964"/>
                  </a:cubicBezTo>
                  <a:cubicBezTo>
                    <a:pt x="25077" y="5879"/>
                    <a:pt x="25531" y="5737"/>
                    <a:pt x="25985" y="5652"/>
                  </a:cubicBezTo>
                  <a:cubicBezTo>
                    <a:pt x="26894" y="5481"/>
                    <a:pt x="27775" y="5169"/>
                    <a:pt x="28598" y="4771"/>
                  </a:cubicBezTo>
                  <a:cubicBezTo>
                    <a:pt x="28911" y="4601"/>
                    <a:pt x="29195" y="4402"/>
                    <a:pt x="29422" y="4118"/>
                  </a:cubicBezTo>
                  <a:cubicBezTo>
                    <a:pt x="29791" y="3749"/>
                    <a:pt x="29848" y="3181"/>
                    <a:pt x="29564" y="2755"/>
                  </a:cubicBezTo>
                  <a:cubicBezTo>
                    <a:pt x="29450" y="2556"/>
                    <a:pt x="29308" y="2386"/>
                    <a:pt x="29138" y="2272"/>
                  </a:cubicBezTo>
                  <a:cubicBezTo>
                    <a:pt x="28825" y="2073"/>
                    <a:pt x="28485" y="1875"/>
                    <a:pt x="28144" y="1733"/>
                  </a:cubicBezTo>
                  <a:cubicBezTo>
                    <a:pt x="27065" y="1278"/>
                    <a:pt x="25900" y="966"/>
                    <a:pt x="24736" y="767"/>
                  </a:cubicBezTo>
                  <a:cubicBezTo>
                    <a:pt x="23827" y="597"/>
                    <a:pt x="22890" y="455"/>
                    <a:pt x="21953" y="370"/>
                  </a:cubicBezTo>
                  <a:cubicBezTo>
                    <a:pt x="20504" y="228"/>
                    <a:pt x="19085" y="57"/>
                    <a:pt x="17636" y="57"/>
                  </a:cubicBezTo>
                  <a:cubicBezTo>
                    <a:pt x="17153" y="57"/>
                    <a:pt x="16699" y="29"/>
                    <a:pt x="16216" y="29"/>
                  </a:cubicBezTo>
                  <a:cubicBezTo>
                    <a:pt x="15677" y="29"/>
                    <a:pt x="15137" y="0"/>
                    <a:pt x="1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2791175" y="4070100"/>
              <a:ext cx="668100" cy="197400"/>
            </a:xfrm>
            <a:custGeom>
              <a:avLst/>
              <a:gdLst/>
              <a:ahLst/>
              <a:cxnLst/>
              <a:rect l="l" t="t" r="r" b="b"/>
              <a:pathLst>
                <a:path w="26724" h="7896" extrusionOk="0">
                  <a:moveTo>
                    <a:pt x="13462" y="1"/>
                  </a:moveTo>
                  <a:cubicBezTo>
                    <a:pt x="6135" y="1"/>
                    <a:pt x="1" y="1591"/>
                    <a:pt x="1" y="3579"/>
                  </a:cubicBezTo>
                  <a:cubicBezTo>
                    <a:pt x="1" y="5567"/>
                    <a:pt x="6135" y="7896"/>
                    <a:pt x="13462" y="7896"/>
                  </a:cubicBezTo>
                  <a:cubicBezTo>
                    <a:pt x="20789" y="7896"/>
                    <a:pt x="26724" y="5567"/>
                    <a:pt x="26724" y="3579"/>
                  </a:cubicBezTo>
                  <a:cubicBezTo>
                    <a:pt x="26724" y="1591"/>
                    <a:pt x="20789" y="1"/>
                    <a:pt x="13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2790475" y="4159375"/>
              <a:ext cx="667400" cy="425525"/>
            </a:xfrm>
            <a:custGeom>
              <a:avLst/>
              <a:gdLst/>
              <a:ahLst/>
              <a:cxnLst/>
              <a:rect l="l" t="t" r="r" b="b"/>
              <a:pathLst>
                <a:path w="26696" h="17021" extrusionOk="0">
                  <a:moveTo>
                    <a:pt x="26667" y="8"/>
                  </a:moveTo>
                  <a:cubicBezTo>
                    <a:pt x="26667" y="14"/>
                    <a:pt x="26667" y="20"/>
                    <a:pt x="26667" y="26"/>
                  </a:cubicBezTo>
                  <a:lnTo>
                    <a:pt x="26667" y="26"/>
                  </a:lnTo>
                  <a:cubicBezTo>
                    <a:pt x="26676" y="20"/>
                    <a:pt x="26686" y="14"/>
                    <a:pt x="26695" y="8"/>
                  </a:cubicBezTo>
                  <a:close/>
                  <a:moveTo>
                    <a:pt x="130" y="1"/>
                  </a:moveTo>
                  <a:cubicBezTo>
                    <a:pt x="107" y="1"/>
                    <a:pt x="83" y="3"/>
                    <a:pt x="57" y="8"/>
                  </a:cubicBezTo>
                  <a:cubicBezTo>
                    <a:pt x="29" y="93"/>
                    <a:pt x="0" y="150"/>
                    <a:pt x="0" y="207"/>
                  </a:cubicBezTo>
                  <a:cubicBezTo>
                    <a:pt x="114" y="690"/>
                    <a:pt x="199" y="1172"/>
                    <a:pt x="313" y="1655"/>
                  </a:cubicBezTo>
                  <a:cubicBezTo>
                    <a:pt x="398" y="2166"/>
                    <a:pt x="540" y="2678"/>
                    <a:pt x="653" y="3189"/>
                  </a:cubicBezTo>
                  <a:cubicBezTo>
                    <a:pt x="852" y="4211"/>
                    <a:pt x="1079" y="5262"/>
                    <a:pt x="1363" y="6284"/>
                  </a:cubicBezTo>
                  <a:cubicBezTo>
                    <a:pt x="1477" y="6739"/>
                    <a:pt x="1590" y="7193"/>
                    <a:pt x="1704" y="7647"/>
                  </a:cubicBezTo>
                  <a:cubicBezTo>
                    <a:pt x="1931" y="8670"/>
                    <a:pt x="2187" y="9720"/>
                    <a:pt x="2414" y="10686"/>
                  </a:cubicBezTo>
                  <a:cubicBezTo>
                    <a:pt x="2641" y="11652"/>
                    <a:pt x="2868" y="12617"/>
                    <a:pt x="3096" y="13583"/>
                  </a:cubicBezTo>
                  <a:cubicBezTo>
                    <a:pt x="3238" y="14151"/>
                    <a:pt x="3408" y="14747"/>
                    <a:pt x="3550" y="15343"/>
                  </a:cubicBezTo>
                  <a:cubicBezTo>
                    <a:pt x="3607" y="15713"/>
                    <a:pt x="3891" y="15968"/>
                    <a:pt x="4260" y="15997"/>
                  </a:cubicBezTo>
                  <a:cubicBezTo>
                    <a:pt x="4913" y="16139"/>
                    <a:pt x="5595" y="16309"/>
                    <a:pt x="6248" y="16451"/>
                  </a:cubicBezTo>
                  <a:cubicBezTo>
                    <a:pt x="7071" y="16593"/>
                    <a:pt x="7867" y="16763"/>
                    <a:pt x="8690" y="16849"/>
                  </a:cubicBezTo>
                  <a:cubicBezTo>
                    <a:pt x="9457" y="16934"/>
                    <a:pt x="10195" y="16962"/>
                    <a:pt x="10962" y="16991"/>
                  </a:cubicBezTo>
                  <a:cubicBezTo>
                    <a:pt x="11495" y="17011"/>
                    <a:pt x="12029" y="17020"/>
                    <a:pt x="12562" y="17020"/>
                  </a:cubicBezTo>
                  <a:cubicBezTo>
                    <a:pt x="13534" y="17020"/>
                    <a:pt x="14506" y="16989"/>
                    <a:pt x="15478" y="16934"/>
                  </a:cubicBezTo>
                  <a:cubicBezTo>
                    <a:pt x="15875" y="16905"/>
                    <a:pt x="16273" y="16877"/>
                    <a:pt x="16670" y="16849"/>
                  </a:cubicBezTo>
                  <a:cubicBezTo>
                    <a:pt x="17238" y="16735"/>
                    <a:pt x="17749" y="16707"/>
                    <a:pt x="18289" y="16621"/>
                  </a:cubicBezTo>
                  <a:cubicBezTo>
                    <a:pt x="19027" y="16536"/>
                    <a:pt x="19737" y="16394"/>
                    <a:pt x="20447" y="16195"/>
                  </a:cubicBezTo>
                  <a:cubicBezTo>
                    <a:pt x="20930" y="16082"/>
                    <a:pt x="21385" y="15883"/>
                    <a:pt x="21867" y="15769"/>
                  </a:cubicBezTo>
                  <a:cubicBezTo>
                    <a:pt x="22123" y="15741"/>
                    <a:pt x="22350" y="15514"/>
                    <a:pt x="22379" y="15258"/>
                  </a:cubicBezTo>
                  <a:cubicBezTo>
                    <a:pt x="22407" y="15116"/>
                    <a:pt x="22492" y="14946"/>
                    <a:pt x="22520" y="14804"/>
                  </a:cubicBezTo>
                  <a:cubicBezTo>
                    <a:pt x="23060" y="13043"/>
                    <a:pt x="23543" y="11282"/>
                    <a:pt x="24026" y="9550"/>
                  </a:cubicBezTo>
                  <a:cubicBezTo>
                    <a:pt x="24452" y="7960"/>
                    <a:pt x="24934" y="6426"/>
                    <a:pt x="25389" y="4864"/>
                  </a:cubicBezTo>
                  <a:cubicBezTo>
                    <a:pt x="25758" y="3586"/>
                    <a:pt x="26127" y="2308"/>
                    <a:pt x="26468" y="1030"/>
                  </a:cubicBezTo>
                  <a:cubicBezTo>
                    <a:pt x="26607" y="724"/>
                    <a:pt x="26665" y="362"/>
                    <a:pt x="26667" y="26"/>
                  </a:cubicBezTo>
                  <a:lnTo>
                    <a:pt x="26667" y="26"/>
                  </a:lnTo>
                  <a:cubicBezTo>
                    <a:pt x="26281" y="276"/>
                    <a:pt x="25948" y="526"/>
                    <a:pt x="25588" y="803"/>
                  </a:cubicBezTo>
                  <a:cubicBezTo>
                    <a:pt x="24281" y="1797"/>
                    <a:pt x="22776" y="2536"/>
                    <a:pt x="21186" y="2990"/>
                  </a:cubicBezTo>
                  <a:cubicBezTo>
                    <a:pt x="20305" y="3246"/>
                    <a:pt x="19397" y="3444"/>
                    <a:pt x="18488" y="3615"/>
                  </a:cubicBezTo>
                  <a:cubicBezTo>
                    <a:pt x="17579" y="3785"/>
                    <a:pt x="16642" y="3899"/>
                    <a:pt x="15676" y="3927"/>
                  </a:cubicBezTo>
                  <a:cubicBezTo>
                    <a:pt x="15176" y="3959"/>
                    <a:pt x="14671" y="3975"/>
                    <a:pt x="14166" y="3975"/>
                  </a:cubicBezTo>
                  <a:cubicBezTo>
                    <a:pt x="13323" y="3975"/>
                    <a:pt x="12478" y="3931"/>
                    <a:pt x="11644" y="3842"/>
                  </a:cubicBezTo>
                  <a:cubicBezTo>
                    <a:pt x="10735" y="3757"/>
                    <a:pt x="9826" y="3615"/>
                    <a:pt x="8917" y="3444"/>
                  </a:cubicBezTo>
                  <a:cubicBezTo>
                    <a:pt x="7583" y="3160"/>
                    <a:pt x="6276" y="2763"/>
                    <a:pt x="4998" y="2223"/>
                  </a:cubicBezTo>
                  <a:cubicBezTo>
                    <a:pt x="3408" y="1627"/>
                    <a:pt x="1874" y="917"/>
                    <a:pt x="398" y="93"/>
                  </a:cubicBezTo>
                  <a:cubicBezTo>
                    <a:pt x="305" y="47"/>
                    <a:pt x="231" y="1"/>
                    <a:pt x="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5"/>
            <p:cNvSpPr/>
            <p:nvPr/>
          </p:nvSpPr>
          <p:spPr>
            <a:xfrm>
              <a:off x="2791175" y="3924000"/>
              <a:ext cx="305325" cy="438300"/>
            </a:xfrm>
            <a:custGeom>
              <a:avLst/>
              <a:gdLst/>
              <a:ahLst/>
              <a:cxnLst/>
              <a:rect l="l" t="t" r="r" b="b"/>
              <a:pathLst>
                <a:path w="12213" h="17532" extrusionOk="0">
                  <a:moveTo>
                    <a:pt x="4813" y="1"/>
                  </a:moveTo>
                  <a:cubicBezTo>
                    <a:pt x="4442" y="1"/>
                    <a:pt x="4069" y="74"/>
                    <a:pt x="3721" y="222"/>
                  </a:cubicBezTo>
                  <a:cubicBezTo>
                    <a:pt x="2329" y="875"/>
                    <a:pt x="1222" y="1983"/>
                    <a:pt x="597" y="3374"/>
                  </a:cubicBezTo>
                  <a:cubicBezTo>
                    <a:pt x="114" y="4425"/>
                    <a:pt x="29" y="5561"/>
                    <a:pt x="1" y="6697"/>
                  </a:cubicBezTo>
                  <a:cubicBezTo>
                    <a:pt x="1" y="7094"/>
                    <a:pt x="29" y="7492"/>
                    <a:pt x="57" y="7890"/>
                  </a:cubicBezTo>
                  <a:cubicBezTo>
                    <a:pt x="199" y="9792"/>
                    <a:pt x="540" y="11695"/>
                    <a:pt x="1080" y="13512"/>
                  </a:cubicBezTo>
                  <a:cubicBezTo>
                    <a:pt x="1335" y="14421"/>
                    <a:pt x="1591" y="15330"/>
                    <a:pt x="1846" y="16239"/>
                  </a:cubicBezTo>
                  <a:cubicBezTo>
                    <a:pt x="1960" y="16580"/>
                    <a:pt x="2074" y="16920"/>
                    <a:pt x="2216" y="17233"/>
                  </a:cubicBezTo>
                  <a:cubicBezTo>
                    <a:pt x="2303" y="17425"/>
                    <a:pt x="2477" y="17532"/>
                    <a:pt x="2657" y="17532"/>
                  </a:cubicBezTo>
                  <a:cubicBezTo>
                    <a:pt x="2770" y="17532"/>
                    <a:pt x="2884" y="17490"/>
                    <a:pt x="2982" y="17403"/>
                  </a:cubicBezTo>
                  <a:cubicBezTo>
                    <a:pt x="3124" y="17318"/>
                    <a:pt x="3238" y="17204"/>
                    <a:pt x="3323" y="17062"/>
                  </a:cubicBezTo>
                  <a:cubicBezTo>
                    <a:pt x="3636" y="16523"/>
                    <a:pt x="4005" y="16040"/>
                    <a:pt x="4374" y="15557"/>
                  </a:cubicBezTo>
                  <a:cubicBezTo>
                    <a:pt x="5141" y="14563"/>
                    <a:pt x="5964" y="13626"/>
                    <a:pt x="6845" y="12717"/>
                  </a:cubicBezTo>
                  <a:cubicBezTo>
                    <a:pt x="7583" y="12007"/>
                    <a:pt x="8350" y="11269"/>
                    <a:pt x="9060" y="10531"/>
                  </a:cubicBezTo>
                  <a:cubicBezTo>
                    <a:pt x="10054" y="9537"/>
                    <a:pt x="10849" y="8401"/>
                    <a:pt x="11474" y="7123"/>
                  </a:cubicBezTo>
                  <a:cubicBezTo>
                    <a:pt x="12155" y="5731"/>
                    <a:pt x="12212" y="4112"/>
                    <a:pt x="11587" y="2664"/>
                  </a:cubicBezTo>
                  <a:cubicBezTo>
                    <a:pt x="11161" y="1613"/>
                    <a:pt x="10196" y="847"/>
                    <a:pt x="9060" y="761"/>
                  </a:cubicBezTo>
                  <a:cubicBezTo>
                    <a:pt x="8873" y="727"/>
                    <a:pt x="8687" y="711"/>
                    <a:pt x="8502" y="711"/>
                  </a:cubicBezTo>
                  <a:cubicBezTo>
                    <a:pt x="8067" y="711"/>
                    <a:pt x="7641" y="801"/>
                    <a:pt x="7242" y="960"/>
                  </a:cubicBezTo>
                  <a:cubicBezTo>
                    <a:pt x="7189" y="992"/>
                    <a:pt x="7128" y="1008"/>
                    <a:pt x="7068" y="1008"/>
                  </a:cubicBezTo>
                  <a:cubicBezTo>
                    <a:pt x="6967" y="1008"/>
                    <a:pt x="6870" y="964"/>
                    <a:pt x="6816" y="875"/>
                  </a:cubicBezTo>
                  <a:cubicBezTo>
                    <a:pt x="6731" y="790"/>
                    <a:pt x="6646" y="705"/>
                    <a:pt x="6561" y="619"/>
                  </a:cubicBezTo>
                  <a:cubicBezTo>
                    <a:pt x="6061" y="209"/>
                    <a:pt x="5439" y="1"/>
                    <a:pt x="48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5"/>
            <p:cNvSpPr/>
            <p:nvPr/>
          </p:nvSpPr>
          <p:spPr>
            <a:xfrm>
              <a:off x="2791175" y="3924000"/>
              <a:ext cx="175400" cy="435100"/>
            </a:xfrm>
            <a:custGeom>
              <a:avLst/>
              <a:gdLst/>
              <a:ahLst/>
              <a:cxnLst/>
              <a:rect l="l" t="t" r="r" b="b"/>
              <a:pathLst>
                <a:path w="7016" h="17404" extrusionOk="0">
                  <a:moveTo>
                    <a:pt x="4825" y="1"/>
                  </a:moveTo>
                  <a:cubicBezTo>
                    <a:pt x="4455" y="1"/>
                    <a:pt x="4080" y="74"/>
                    <a:pt x="3721" y="222"/>
                  </a:cubicBezTo>
                  <a:cubicBezTo>
                    <a:pt x="2358" y="875"/>
                    <a:pt x="1250" y="1983"/>
                    <a:pt x="625" y="3374"/>
                  </a:cubicBezTo>
                  <a:cubicBezTo>
                    <a:pt x="114" y="4425"/>
                    <a:pt x="29" y="5561"/>
                    <a:pt x="1" y="6697"/>
                  </a:cubicBezTo>
                  <a:cubicBezTo>
                    <a:pt x="1" y="7094"/>
                    <a:pt x="29" y="7492"/>
                    <a:pt x="57" y="7890"/>
                  </a:cubicBezTo>
                  <a:cubicBezTo>
                    <a:pt x="199" y="9821"/>
                    <a:pt x="540" y="11695"/>
                    <a:pt x="1080" y="13541"/>
                  </a:cubicBezTo>
                  <a:cubicBezTo>
                    <a:pt x="1335" y="14450"/>
                    <a:pt x="1591" y="15358"/>
                    <a:pt x="1846" y="16267"/>
                  </a:cubicBezTo>
                  <a:cubicBezTo>
                    <a:pt x="1960" y="16608"/>
                    <a:pt x="2074" y="16920"/>
                    <a:pt x="2216" y="17261"/>
                  </a:cubicBezTo>
                  <a:cubicBezTo>
                    <a:pt x="2244" y="17318"/>
                    <a:pt x="2272" y="17375"/>
                    <a:pt x="2329" y="17403"/>
                  </a:cubicBezTo>
                  <a:cubicBezTo>
                    <a:pt x="2982" y="8316"/>
                    <a:pt x="5340" y="3402"/>
                    <a:pt x="7015" y="1017"/>
                  </a:cubicBezTo>
                  <a:cubicBezTo>
                    <a:pt x="6930" y="989"/>
                    <a:pt x="6873" y="932"/>
                    <a:pt x="6816" y="875"/>
                  </a:cubicBezTo>
                  <a:cubicBezTo>
                    <a:pt x="6731" y="790"/>
                    <a:pt x="6646" y="705"/>
                    <a:pt x="6561" y="619"/>
                  </a:cubicBezTo>
                  <a:cubicBezTo>
                    <a:pt x="6061" y="209"/>
                    <a:pt x="5450" y="1"/>
                    <a:pt x="4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2013050" y="3654775"/>
              <a:ext cx="735550" cy="874275"/>
            </a:xfrm>
            <a:custGeom>
              <a:avLst/>
              <a:gdLst/>
              <a:ahLst/>
              <a:cxnLst/>
              <a:rect l="l" t="t" r="r" b="b"/>
              <a:pathLst>
                <a:path w="29422" h="34971" extrusionOk="0">
                  <a:moveTo>
                    <a:pt x="20888" y="0"/>
                  </a:moveTo>
                  <a:cubicBezTo>
                    <a:pt x="20440" y="0"/>
                    <a:pt x="19993" y="29"/>
                    <a:pt x="19539" y="86"/>
                  </a:cubicBezTo>
                  <a:cubicBezTo>
                    <a:pt x="19397" y="114"/>
                    <a:pt x="19283" y="171"/>
                    <a:pt x="19141" y="228"/>
                  </a:cubicBezTo>
                  <a:cubicBezTo>
                    <a:pt x="19056" y="284"/>
                    <a:pt x="19028" y="370"/>
                    <a:pt x="19028" y="483"/>
                  </a:cubicBezTo>
                  <a:cubicBezTo>
                    <a:pt x="19028" y="557"/>
                    <a:pt x="19091" y="631"/>
                    <a:pt x="19182" y="631"/>
                  </a:cubicBezTo>
                  <a:cubicBezTo>
                    <a:pt x="19196" y="631"/>
                    <a:pt x="19211" y="629"/>
                    <a:pt x="19226" y="625"/>
                  </a:cubicBezTo>
                  <a:lnTo>
                    <a:pt x="19425" y="625"/>
                  </a:lnTo>
                  <a:cubicBezTo>
                    <a:pt x="19924" y="584"/>
                    <a:pt x="20438" y="557"/>
                    <a:pt x="20945" y="557"/>
                  </a:cubicBezTo>
                  <a:cubicBezTo>
                    <a:pt x="21131" y="557"/>
                    <a:pt x="21316" y="561"/>
                    <a:pt x="21498" y="568"/>
                  </a:cubicBezTo>
                  <a:cubicBezTo>
                    <a:pt x="22350" y="568"/>
                    <a:pt x="23174" y="824"/>
                    <a:pt x="23912" y="1278"/>
                  </a:cubicBezTo>
                  <a:cubicBezTo>
                    <a:pt x="24622" y="1761"/>
                    <a:pt x="25247" y="2329"/>
                    <a:pt x="25787" y="3011"/>
                  </a:cubicBezTo>
                  <a:cubicBezTo>
                    <a:pt x="26497" y="3976"/>
                    <a:pt x="27178" y="5027"/>
                    <a:pt x="27774" y="6078"/>
                  </a:cubicBezTo>
                  <a:cubicBezTo>
                    <a:pt x="28200" y="6873"/>
                    <a:pt x="28541" y="7697"/>
                    <a:pt x="28768" y="8577"/>
                  </a:cubicBezTo>
                  <a:cubicBezTo>
                    <a:pt x="28399" y="8719"/>
                    <a:pt x="28030" y="8889"/>
                    <a:pt x="27632" y="9003"/>
                  </a:cubicBezTo>
                  <a:cubicBezTo>
                    <a:pt x="26951" y="9202"/>
                    <a:pt x="26298" y="9429"/>
                    <a:pt x="25645" y="9656"/>
                  </a:cubicBezTo>
                  <a:cubicBezTo>
                    <a:pt x="24764" y="9968"/>
                    <a:pt x="23912" y="10281"/>
                    <a:pt x="23032" y="10593"/>
                  </a:cubicBezTo>
                  <a:cubicBezTo>
                    <a:pt x="22322" y="10792"/>
                    <a:pt x="21640" y="11076"/>
                    <a:pt x="21016" y="11417"/>
                  </a:cubicBezTo>
                  <a:cubicBezTo>
                    <a:pt x="20050" y="11928"/>
                    <a:pt x="19056" y="12382"/>
                    <a:pt x="18119" y="12894"/>
                  </a:cubicBezTo>
                  <a:cubicBezTo>
                    <a:pt x="17437" y="13206"/>
                    <a:pt x="16841" y="13632"/>
                    <a:pt x="16301" y="14143"/>
                  </a:cubicBezTo>
                  <a:cubicBezTo>
                    <a:pt x="15875" y="14597"/>
                    <a:pt x="15478" y="15052"/>
                    <a:pt x="15080" y="15535"/>
                  </a:cubicBezTo>
                  <a:cubicBezTo>
                    <a:pt x="14768" y="15875"/>
                    <a:pt x="14484" y="16245"/>
                    <a:pt x="14228" y="16642"/>
                  </a:cubicBezTo>
                  <a:cubicBezTo>
                    <a:pt x="13575" y="17579"/>
                    <a:pt x="13007" y="18545"/>
                    <a:pt x="12467" y="19539"/>
                  </a:cubicBezTo>
                  <a:cubicBezTo>
                    <a:pt x="12240" y="19936"/>
                    <a:pt x="12041" y="20362"/>
                    <a:pt x="11814" y="20732"/>
                  </a:cubicBezTo>
                  <a:cubicBezTo>
                    <a:pt x="10735" y="22521"/>
                    <a:pt x="9230" y="24026"/>
                    <a:pt x="7412" y="25048"/>
                  </a:cubicBezTo>
                  <a:cubicBezTo>
                    <a:pt x="6418" y="25645"/>
                    <a:pt x="5311" y="26014"/>
                    <a:pt x="4147" y="26156"/>
                  </a:cubicBezTo>
                  <a:cubicBezTo>
                    <a:pt x="4044" y="26163"/>
                    <a:pt x="3943" y="26166"/>
                    <a:pt x="3842" y="26166"/>
                  </a:cubicBezTo>
                  <a:cubicBezTo>
                    <a:pt x="3127" y="26166"/>
                    <a:pt x="2443" y="25989"/>
                    <a:pt x="1846" y="25616"/>
                  </a:cubicBezTo>
                  <a:cubicBezTo>
                    <a:pt x="1193" y="25219"/>
                    <a:pt x="767" y="24565"/>
                    <a:pt x="710" y="23827"/>
                  </a:cubicBezTo>
                  <a:cubicBezTo>
                    <a:pt x="625" y="23032"/>
                    <a:pt x="739" y="22208"/>
                    <a:pt x="1023" y="21470"/>
                  </a:cubicBezTo>
                  <a:cubicBezTo>
                    <a:pt x="1108" y="21214"/>
                    <a:pt x="1250" y="20959"/>
                    <a:pt x="1392" y="20703"/>
                  </a:cubicBezTo>
                  <a:cubicBezTo>
                    <a:pt x="1420" y="20646"/>
                    <a:pt x="1449" y="20561"/>
                    <a:pt x="1477" y="20504"/>
                  </a:cubicBezTo>
                  <a:cubicBezTo>
                    <a:pt x="1505" y="20419"/>
                    <a:pt x="1477" y="20306"/>
                    <a:pt x="1392" y="20277"/>
                  </a:cubicBezTo>
                  <a:cubicBezTo>
                    <a:pt x="1349" y="20235"/>
                    <a:pt x="1300" y="20213"/>
                    <a:pt x="1253" y="20213"/>
                  </a:cubicBezTo>
                  <a:cubicBezTo>
                    <a:pt x="1207" y="20213"/>
                    <a:pt x="1165" y="20235"/>
                    <a:pt x="1136" y="20277"/>
                  </a:cubicBezTo>
                  <a:cubicBezTo>
                    <a:pt x="909" y="20476"/>
                    <a:pt x="739" y="20732"/>
                    <a:pt x="597" y="21016"/>
                  </a:cubicBezTo>
                  <a:cubicBezTo>
                    <a:pt x="171" y="21953"/>
                    <a:pt x="0" y="23004"/>
                    <a:pt x="114" y="24054"/>
                  </a:cubicBezTo>
                  <a:cubicBezTo>
                    <a:pt x="171" y="24565"/>
                    <a:pt x="398" y="25077"/>
                    <a:pt x="767" y="25446"/>
                  </a:cubicBezTo>
                  <a:cubicBezTo>
                    <a:pt x="1493" y="26280"/>
                    <a:pt x="2525" y="26757"/>
                    <a:pt x="3597" y="26757"/>
                  </a:cubicBezTo>
                  <a:cubicBezTo>
                    <a:pt x="3657" y="26757"/>
                    <a:pt x="3717" y="26755"/>
                    <a:pt x="3777" y="26752"/>
                  </a:cubicBezTo>
                  <a:cubicBezTo>
                    <a:pt x="4658" y="26724"/>
                    <a:pt x="5538" y="26553"/>
                    <a:pt x="6333" y="26213"/>
                  </a:cubicBezTo>
                  <a:cubicBezTo>
                    <a:pt x="7185" y="25843"/>
                    <a:pt x="7980" y="25389"/>
                    <a:pt x="8747" y="24878"/>
                  </a:cubicBezTo>
                  <a:cubicBezTo>
                    <a:pt x="8861" y="24793"/>
                    <a:pt x="8946" y="24736"/>
                    <a:pt x="9031" y="24679"/>
                  </a:cubicBezTo>
                  <a:cubicBezTo>
                    <a:pt x="9060" y="24665"/>
                    <a:pt x="9088" y="24658"/>
                    <a:pt x="9113" y="24658"/>
                  </a:cubicBezTo>
                  <a:cubicBezTo>
                    <a:pt x="9138" y="24658"/>
                    <a:pt x="9159" y="24665"/>
                    <a:pt x="9173" y="24679"/>
                  </a:cubicBezTo>
                  <a:cubicBezTo>
                    <a:pt x="9230" y="24707"/>
                    <a:pt x="9258" y="24793"/>
                    <a:pt x="9230" y="24849"/>
                  </a:cubicBezTo>
                  <a:cubicBezTo>
                    <a:pt x="9202" y="24906"/>
                    <a:pt x="9202" y="24991"/>
                    <a:pt x="9173" y="25048"/>
                  </a:cubicBezTo>
                  <a:cubicBezTo>
                    <a:pt x="8861" y="25673"/>
                    <a:pt x="8605" y="26355"/>
                    <a:pt x="8406" y="27036"/>
                  </a:cubicBezTo>
                  <a:cubicBezTo>
                    <a:pt x="8009" y="28257"/>
                    <a:pt x="7668" y="29507"/>
                    <a:pt x="7412" y="30785"/>
                  </a:cubicBezTo>
                  <a:cubicBezTo>
                    <a:pt x="7157" y="31949"/>
                    <a:pt x="6930" y="33114"/>
                    <a:pt x="6731" y="34278"/>
                  </a:cubicBezTo>
                  <a:cubicBezTo>
                    <a:pt x="6702" y="34448"/>
                    <a:pt x="6702" y="34647"/>
                    <a:pt x="6731" y="34817"/>
                  </a:cubicBezTo>
                  <a:cubicBezTo>
                    <a:pt x="6759" y="34903"/>
                    <a:pt x="6816" y="34931"/>
                    <a:pt x="6873" y="34959"/>
                  </a:cubicBezTo>
                  <a:cubicBezTo>
                    <a:pt x="6888" y="34967"/>
                    <a:pt x="6905" y="34971"/>
                    <a:pt x="6923" y="34971"/>
                  </a:cubicBezTo>
                  <a:cubicBezTo>
                    <a:pt x="6971" y="34971"/>
                    <a:pt x="7022" y="34944"/>
                    <a:pt x="7043" y="34903"/>
                  </a:cubicBezTo>
                  <a:cubicBezTo>
                    <a:pt x="7185" y="34562"/>
                    <a:pt x="7299" y="34221"/>
                    <a:pt x="7327" y="33880"/>
                  </a:cubicBezTo>
                  <a:cubicBezTo>
                    <a:pt x="7554" y="32773"/>
                    <a:pt x="7725" y="31694"/>
                    <a:pt x="7980" y="30614"/>
                  </a:cubicBezTo>
                  <a:cubicBezTo>
                    <a:pt x="8151" y="29706"/>
                    <a:pt x="8378" y="28825"/>
                    <a:pt x="8634" y="27945"/>
                  </a:cubicBezTo>
                  <a:cubicBezTo>
                    <a:pt x="8974" y="26752"/>
                    <a:pt x="9429" y="25588"/>
                    <a:pt x="9968" y="24509"/>
                  </a:cubicBezTo>
                  <a:cubicBezTo>
                    <a:pt x="10167" y="24083"/>
                    <a:pt x="10536" y="23742"/>
                    <a:pt x="10622" y="23259"/>
                  </a:cubicBezTo>
                  <a:cubicBezTo>
                    <a:pt x="10622" y="23174"/>
                    <a:pt x="10735" y="23117"/>
                    <a:pt x="10792" y="23032"/>
                  </a:cubicBezTo>
                  <a:cubicBezTo>
                    <a:pt x="11360" y="22407"/>
                    <a:pt x="11843" y="21754"/>
                    <a:pt x="12240" y="21044"/>
                  </a:cubicBezTo>
                  <a:cubicBezTo>
                    <a:pt x="12325" y="20817"/>
                    <a:pt x="12496" y="20618"/>
                    <a:pt x="12666" y="20448"/>
                  </a:cubicBezTo>
                  <a:cubicBezTo>
                    <a:pt x="12979" y="20874"/>
                    <a:pt x="13376" y="21243"/>
                    <a:pt x="13859" y="21470"/>
                  </a:cubicBezTo>
                  <a:cubicBezTo>
                    <a:pt x="14455" y="21839"/>
                    <a:pt x="15080" y="22152"/>
                    <a:pt x="15733" y="22436"/>
                  </a:cubicBezTo>
                  <a:cubicBezTo>
                    <a:pt x="15847" y="22464"/>
                    <a:pt x="15961" y="22521"/>
                    <a:pt x="16074" y="22549"/>
                  </a:cubicBezTo>
                  <a:cubicBezTo>
                    <a:pt x="16159" y="22549"/>
                    <a:pt x="16273" y="22549"/>
                    <a:pt x="16358" y="22521"/>
                  </a:cubicBezTo>
                  <a:cubicBezTo>
                    <a:pt x="16500" y="22464"/>
                    <a:pt x="16585" y="22322"/>
                    <a:pt x="16585" y="22180"/>
                  </a:cubicBezTo>
                  <a:cubicBezTo>
                    <a:pt x="16585" y="22078"/>
                    <a:pt x="16524" y="22057"/>
                    <a:pt x="16450" y="22057"/>
                  </a:cubicBezTo>
                  <a:cubicBezTo>
                    <a:pt x="16401" y="22057"/>
                    <a:pt x="16347" y="22066"/>
                    <a:pt x="16301" y="22066"/>
                  </a:cubicBezTo>
                  <a:cubicBezTo>
                    <a:pt x="16245" y="22066"/>
                    <a:pt x="16159" y="22066"/>
                    <a:pt x="16103" y="22038"/>
                  </a:cubicBezTo>
                  <a:cubicBezTo>
                    <a:pt x="15421" y="21697"/>
                    <a:pt x="14739" y="21385"/>
                    <a:pt x="14086" y="21044"/>
                  </a:cubicBezTo>
                  <a:cubicBezTo>
                    <a:pt x="13660" y="20817"/>
                    <a:pt x="13291" y="20504"/>
                    <a:pt x="13007" y="20135"/>
                  </a:cubicBezTo>
                  <a:cubicBezTo>
                    <a:pt x="12893" y="19993"/>
                    <a:pt x="12893" y="19823"/>
                    <a:pt x="12979" y="19681"/>
                  </a:cubicBezTo>
                  <a:cubicBezTo>
                    <a:pt x="13405" y="18971"/>
                    <a:pt x="13802" y="18261"/>
                    <a:pt x="14228" y="17551"/>
                  </a:cubicBezTo>
                  <a:cubicBezTo>
                    <a:pt x="14938" y="16500"/>
                    <a:pt x="15733" y="15478"/>
                    <a:pt x="16614" y="14541"/>
                  </a:cubicBezTo>
                  <a:cubicBezTo>
                    <a:pt x="16756" y="14370"/>
                    <a:pt x="16926" y="14228"/>
                    <a:pt x="17125" y="14086"/>
                  </a:cubicBezTo>
                  <a:cubicBezTo>
                    <a:pt x="17892" y="13575"/>
                    <a:pt x="18658" y="13149"/>
                    <a:pt x="19482" y="12780"/>
                  </a:cubicBezTo>
                  <a:cubicBezTo>
                    <a:pt x="19681" y="12666"/>
                    <a:pt x="19908" y="12553"/>
                    <a:pt x="20107" y="12439"/>
                  </a:cubicBezTo>
                  <a:cubicBezTo>
                    <a:pt x="21044" y="11900"/>
                    <a:pt x="22038" y="11445"/>
                    <a:pt x="23060" y="11104"/>
                  </a:cubicBezTo>
                  <a:cubicBezTo>
                    <a:pt x="23628" y="10906"/>
                    <a:pt x="24168" y="10678"/>
                    <a:pt x="24736" y="10508"/>
                  </a:cubicBezTo>
                  <a:cubicBezTo>
                    <a:pt x="25701" y="10167"/>
                    <a:pt x="26639" y="9798"/>
                    <a:pt x="27604" y="9542"/>
                  </a:cubicBezTo>
                  <a:cubicBezTo>
                    <a:pt x="28002" y="9457"/>
                    <a:pt x="28371" y="9315"/>
                    <a:pt x="28768" y="9173"/>
                  </a:cubicBezTo>
                  <a:cubicBezTo>
                    <a:pt x="29166" y="9088"/>
                    <a:pt x="29422" y="8634"/>
                    <a:pt x="29251" y="8236"/>
                  </a:cubicBezTo>
                  <a:cubicBezTo>
                    <a:pt x="29251" y="8179"/>
                    <a:pt x="29223" y="8151"/>
                    <a:pt x="29223" y="8094"/>
                  </a:cubicBezTo>
                  <a:cubicBezTo>
                    <a:pt x="28740" y="6617"/>
                    <a:pt x="28030" y="5226"/>
                    <a:pt x="27150" y="3919"/>
                  </a:cubicBezTo>
                  <a:cubicBezTo>
                    <a:pt x="26837" y="3380"/>
                    <a:pt x="26468" y="2869"/>
                    <a:pt x="26042" y="2386"/>
                  </a:cubicBezTo>
                  <a:cubicBezTo>
                    <a:pt x="25531" y="1875"/>
                    <a:pt x="25020" y="1392"/>
                    <a:pt x="24452" y="966"/>
                  </a:cubicBezTo>
                  <a:cubicBezTo>
                    <a:pt x="23799" y="483"/>
                    <a:pt x="23032" y="199"/>
                    <a:pt x="22237" y="86"/>
                  </a:cubicBezTo>
                  <a:cubicBezTo>
                    <a:pt x="21782" y="29"/>
                    <a:pt x="21335" y="0"/>
                    <a:pt x="20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3127700" y="3701800"/>
              <a:ext cx="223675" cy="197950"/>
            </a:xfrm>
            <a:custGeom>
              <a:avLst/>
              <a:gdLst/>
              <a:ahLst/>
              <a:cxnLst/>
              <a:rect l="l" t="t" r="r" b="b"/>
              <a:pathLst>
                <a:path w="8947" h="7918" extrusionOk="0">
                  <a:moveTo>
                    <a:pt x="256" y="1"/>
                  </a:moveTo>
                  <a:cubicBezTo>
                    <a:pt x="207" y="1"/>
                    <a:pt x="157" y="8"/>
                    <a:pt x="114" y="22"/>
                  </a:cubicBezTo>
                  <a:cubicBezTo>
                    <a:pt x="57" y="51"/>
                    <a:pt x="1" y="107"/>
                    <a:pt x="1" y="164"/>
                  </a:cubicBezTo>
                  <a:cubicBezTo>
                    <a:pt x="1" y="221"/>
                    <a:pt x="29" y="363"/>
                    <a:pt x="57" y="363"/>
                  </a:cubicBezTo>
                  <a:cubicBezTo>
                    <a:pt x="256" y="420"/>
                    <a:pt x="427" y="448"/>
                    <a:pt x="625" y="477"/>
                  </a:cubicBezTo>
                  <a:cubicBezTo>
                    <a:pt x="2784" y="817"/>
                    <a:pt x="4800" y="1897"/>
                    <a:pt x="6305" y="3515"/>
                  </a:cubicBezTo>
                  <a:cubicBezTo>
                    <a:pt x="6760" y="3970"/>
                    <a:pt x="7129" y="4481"/>
                    <a:pt x="7441" y="5049"/>
                  </a:cubicBezTo>
                  <a:cubicBezTo>
                    <a:pt x="7810" y="5730"/>
                    <a:pt x="8094" y="6469"/>
                    <a:pt x="8322" y="7207"/>
                  </a:cubicBezTo>
                  <a:cubicBezTo>
                    <a:pt x="8350" y="7434"/>
                    <a:pt x="8464" y="7661"/>
                    <a:pt x="8606" y="7832"/>
                  </a:cubicBezTo>
                  <a:cubicBezTo>
                    <a:pt x="8662" y="7889"/>
                    <a:pt x="8719" y="7917"/>
                    <a:pt x="8776" y="7917"/>
                  </a:cubicBezTo>
                  <a:cubicBezTo>
                    <a:pt x="8890" y="7917"/>
                    <a:pt x="8946" y="7803"/>
                    <a:pt x="8946" y="7718"/>
                  </a:cubicBezTo>
                  <a:cubicBezTo>
                    <a:pt x="8918" y="7633"/>
                    <a:pt x="8918" y="7576"/>
                    <a:pt x="8890" y="7519"/>
                  </a:cubicBezTo>
                  <a:cubicBezTo>
                    <a:pt x="8577" y="6156"/>
                    <a:pt x="7981" y="4907"/>
                    <a:pt x="7157" y="3771"/>
                  </a:cubicBezTo>
                  <a:cubicBezTo>
                    <a:pt x="6305" y="2720"/>
                    <a:pt x="5254" y="1840"/>
                    <a:pt x="4090" y="1215"/>
                  </a:cubicBezTo>
                  <a:cubicBezTo>
                    <a:pt x="3437" y="874"/>
                    <a:pt x="2755" y="590"/>
                    <a:pt x="2045" y="363"/>
                  </a:cubicBezTo>
                  <a:cubicBezTo>
                    <a:pt x="1506" y="193"/>
                    <a:pt x="966" y="79"/>
                    <a:pt x="398" y="22"/>
                  </a:cubicBezTo>
                  <a:cubicBezTo>
                    <a:pt x="356" y="8"/>
                    <a:pt x="306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5"/>
            <p:cNvSpPr/>
            <p:nvPr/>
          </p:nvSpPr>
          <p:spPr>
            <a:xfrm>
              <a:off x="3153975" y="3821775"/>
              <a:ext cx="186025" cy="487925"/>
            </a:xfrm>
            <a:custGeom>
              <a:avLst/>
              <a:gdLst/>
              <a:ahLst/>
              <a:cxnLst/>
              <a:rect l="l" t="t" r="r" b="b"/>
              <a:pathLst>
                <a:path w="7441" h="19517" extrusionOk="0">
                  <a:moveTo>
                    <a:pt x="2917" y="1"/>
                  </a:moveTo>
                  <a:cubicBezTo>
                    <a:pt x="2552" y="1"/>
                    <a:pt x="2185" y="90"/>
                    <a:pt x="1846" y="250"/>
                  </a:cubicBezTo>
                  <a:cubicBezTo>
                    <a:pt x="1364" y="477"/>
                    <a:pt x="881" y="761"/>
                    <a:pt x="483" y="1102"/>
                  </a:cubicBezTo>
                  <a:cubicBezTo>
                    <a:pt x="341" y="1215"/>
                    <a:pt x="199" y="1272"/>
                    <a:pt x="29" y="1272"/>
                  </a:cubicBezTo>
                  <a:cubicBezTo>
                    <a:pt x="0" y="1613"/>
                    <a:pt x="29" y="1982"/>
                    <a:pt x="142" y="2294"/>
                  </a:cubicBezTo>
                  <a:cubicBezTo>
                    <a:pt x="228" y="2862"/>
                    <a:pt x="341" y="3430"/>
                    <a:pt x="426" y="3970"/>
                  </a:cubicBezTo>
                  <a:cubicBezTo>
                    <a:pt x="625" y="5049"/>
                    <a:pt x="824" y="6100"/>
                    <a:pt x="966" y="7179"/>
                  </a:cubicBezTo>
                  <a:cubicBezTo>
                    <a:pt x="1136" y="8173"/>
                    <a:pt x="1307" y="9167"/>
                    <a:pt x="1364" y="10161"/>
                  </a:cubicBezTo>
                  <a:cubicBezTo>
                    <a:pt x="1420" y="10928"/>
                    <a:pt x="1506" y="11666"/>
                    <a:pt x="1562" y="12433"/>
                  </a:cubicBezTo>
                  <a:cubicBezTo>
                    <a:pt x="1790" y="14563"/>
                    <a:pt x="1619" y="16693"/>
                    <a:pt x="1676" y="18823"/>
                  </a:cubicBezTo>
                  <a:cubicBezTo>
                    <a:pt x="1676" y="19021"/>
                    <a:pt x="1761" y="19305"/>
                    <a:pt x="1534" y="19476"/>
                  </a:cubicBezTo>
                  <a:cubicBezTo>
                    <a:pt x="1622" y="19503"/>
                    <a:pt x="1706" y="19516"/>
                    <a:pt x="1784" y="19516"/>
                  </a:cubicBezTo>
                  <a:cubicBezTo>
                    <a:pt x="2108" y="19516"/>
                    <a:pt x="2351" y="19301"/>
                    <a:pt x="2556" y="19050"/>
                  </a:cubicBezTo>
                  <a:cubicBezTo>
                    <a:pt x="2925" y="18595"/>
                    <a:pt x="3266" y="18113"/>
                    <a:pt x="3579" y="17601"/>
                  </a:cubicBezTo>
                  <a:cubicBezTo>
                    <a:pt x="4005" y="16778"/>
                    <a:pt x="4402" y="15954"/>
                    <a:pt x="4771" y="15102"/>
                  </a:cubicBezTo>
                  <a:cubicBezTo>
                    <a:pt x="5481" y="13597"/>
                    <a:pt x="6106" y="12035"/>
                    <a:pt x="6617" y="10445"/>
                  </a:cubicBezTo>
                  <a:cubicBezTo>
                    <a:pt x="7100" y="8883"/>
                    <a:pt x="7384" y="7264"/>
                    <a:pt x="7413" y="5646"/>
                  </a:cubicBezTo>
                  <a:cubicBezTo>
                    <a:pt x="7441" y="4907"/>
                    <a:pt x="7384" y="4169"/>
                    <a:pt x="7271" y="3459"/>
                  </a:cubicBezTo>
                  <a:cubicBezTo>
                    <a:pt x="7157" y="2891"/>
                    <a:pt x="6930" y="2380"/>
                    <a:pt x="6589" y="1925"/>
                  </a:cubicBezTo>
                  <a:cubicBezTo>
                    <a:pt x="5822" y="875"/>
                    <a:pt x="4658" y="221"/>
                    <a:pt x="3380" y="51"/>
                  </a:cubicBezTo>
                  <a:cubicBezTo>
                    <a:pt x="3227" y="17"/>
                    <a:pt x="3072" y="1"/>
                    <a:pt x="2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5"/>
            <p:cNvSpPr/>
            <p:nvPr/>
          </p:nvSpPr>
          <p:spPr>
            <a:xfrm>
              <a:off x="3007725" y="3843675"/>
              <a:ext cx="191000" cy="465000"/>
            </a:xfrm>
            <a:custGeom>
              <a:avLst/>
              <a:gdLst/>
              <a:ahLst/>
              <a:cxnLst/>
              <a:rect l="l" t="t" r="r" b="b"/>
              <a:pathLst>
                <a:path w="7640" h="18600" extrusionOk="0">
                  <a:moveTo>
                    <a:pt x="4667" y="1"/>
                  </a:moveTo>
                  <a:cubicBezTo>
                    <a:pt x="4514" y="1"/>
                    <a:pt x="4358" y="18"/>
                    <a:pt x="4203" y="55"/>
                  </a:cubicBezTo>
                  <a:cubicBezTo>
                    <a:pt x="3635" y="141"/>
                    <a:pt x="3096" y="311"/>
                    <a:pt x="2585" y="567"/>
                  </a:cubicBezTo>
                  <a:cubicBezTo>
                    <a:pt x="1562" y="993"/>
                    <a:pt x="767" y="1873"/>
                    <a:pt x="426" y="2952"/>
                  </a:cubicBezTo>
                  <a:cubicBezTo>
                    <a:pt x="57" y="4088"/>
                    <a:pt x="0" y="5309"/>
                    <a:pt x="256" y="6502"/>
                  </a:cubicBezTo>
                  <a:cubicBezTo>
                    <a:pt x="511" y="7638"/>
                    <a:pt x="937" y="8745"/>
                    <a:pt x="1534" y="9768"/>
                  </a:cubicBezTo>
                  <a:cubicBezTo>
                    <a:pt x="2244" y="11103"/>
                    <a:pt x="2982" y="12380"/>
                    <a:pt x="3749" y="13658"/>
                  </a:cubicBezTo>
                  <a:cubicBezTo>
                    <a:pt x="4317" y="14596"/>
                    <a:pt x="4885" y="15533"/>
                    <a:pt x="5481" y="16498"/>
                  </a:cubicBezTo>
                  <a:cubicBezTo>
                    <a:pt x="5822" y="17095"/>
                    <a:pt x="6248" y="17663"/>
                    <a:pt x="6759" y="18174"/>
                  </a:cubicBezTo>
                  <a:cubicBezTo>
                    <a:pt x="6901" y="18401"/>
                    <a:pt x="7128" y="18543"/>
                    <a:pt x="7384" y="18600"/>
                  </a:cubicBezTo>
                  <a:cubicBezTo>
                    <a:pt x="7640" y="18429"/>
                    <a:pt x="7526" y="18174"/>
                    <a:pt x="7526" y="17947"/>
                  </a:cubicBezTo>
                  <a:cubicBezTo>
                    <a:pt x="7498" y="15817"/>
                    <a:pt x="7640" y="13687"/>
                    <a:pt x="7441" y="11557"/>
                  </a:cubicBezTo>
                  <a:cubicBezTo>
                    <a:pt x="7356" y="10819"/>
                    <a:pt x="7299" y="10052"/>
                    <a:pt x="7242" y="9313"/>
                  </a:cubicBezTo>
                  <a:cubicBezTo>
                    <a:pt x="7157" y="8291"/>
                    <a:pt x="6986" y="7297"/>
                    <a:pt x="6844" y="6303"/>
                  </a:cubicBezTo>
                  <a:cubicBezTo>
                    <a:pt x="6674" y="5252"/>
                    <a:pt x="6475" y="4173"/>
                    <a:pt x="6276" y="3122"/>
                  </a:cubicBezTo>
                  <a:cubicBezTo>
                    <a:pt x="6191" y="2554"/>
                    <a:pt x="6106" y="1986"/>
                    <a:pt x="5992" y="1447"/>
                  </a:cubicBezTo>
                  <a:cubicBezTo>
                    <a:pt x="5907" y="1106"/>
                    <a:pt x="5850" y="737"/>
                    <a:pt x="5879" y="396"/>
                  </a:cubicBezTo>
                  <a:cubicBezTo>
                    <a:pt x="5522" y="144"/>
                    <a:pt x="5102" y="1"/>
                    <a:pt x="4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5"/>
            <p:cNvSpPr/>
            <p:nvPr/>
          </p:nvSpPr>
          <p:spPr>
            <a:xfrm>
              <a:off x="2175625" y="3668275"/>
              <a:ext cx="383425" cy="210975"/>
            </a:xfrm>
            <a:custGeom>
              <a:avLst/>
              <a:gdLst/>
              <a:ahLst/>
              <a:cxnLst/>
              <a:rect l="l" t="t" r="r" b="b"/>
              <a:pathLst>
                <a:path w="15337" h="8439" extrusionOk="0">
                  <a:moveTo>
                    <a:pt x="12865" y="0"/>
                  </a:moveTo>
                  <a:cubicBezTo>
                    <a:pt x="12184" y="454"/>
                    <a:pt x="11445" y="824"/>
                    <a:pt x="10707" y="1136"/>
                  </a:cubicBezTo>
                  <a:cubicBezTo>
                    <a:pt x="9429" y="1704"/>
                    <a:pt x="8180" y="2329"/>
                    <a:pt x="6930" y="2954"/>
                  </a:cubicBezTo>
                  <a:cubicBezTo>
                    <a:pt x="5056" y="3919"/>
                    <a:pt x="3295" y="5083"/>
                    <a:pt x="1676" y="6390"/>
                  </a:cubicBezTo>
                  <a:cubicBezTo>
                    <a:pt x="1165" y="6901"/>
                    <a:pt x="625" y="7355"/>
                    <a:pt x="86" y="7781"/>
                  </a:cubicBezTo>
                  <a:cubicBezTo>
                    <a:pt x="1" y="7923"/>
                    <a:pt x="1" y="8094"/>
                    <a:pt x="143" y="8207"/>
                  </a:cubicBezTo>
                  <a:cubicBezTo>
                    <a:pt x="394" y="8354"/>
                    <a:pt x="708" y="8439"/>
                    <a:pt x="1015" y="8439"/>
                  </a:cubicBezTo>
                  <a:cubicBezTo>
                    <a:pt x="1124" y="8439"/>
                    <a:pt x="1232" y="8428"/>
                    <a:pt x="1335" y="8406"/>
                  </a:cubicBezTo>
                  <a:cubicBezTo>
                    <a:pt x="2159" y="8264"/>
                    <a:pt x="2954" y="8179"/>
                    <a:pt x="3778" y="8179"/>
                  </a:cubicBezTo>
                  <a:cubicBezTo>
                    <a:pt x="3835" y="8151"/>
                    <a:pt x="3863" y="8094"/>
                    <a:pt x="3891" y="8094"/>
                  </a:cubicBezTo>
                  <a:cubicBezTo>
                    <a:pt x="4554" y="8067"/>
                    <a:pt x="5217" y="7892"/>
                    <a:pt x="5880" y="7892"/>
                  </a:cubicBezTo>
                  <a:cubicBezTo>
                    <a:pt x="5927" y="7892"/>
                    <a:pt x="5974" y="7893"/>
                    <a:pt x="6021" y="7895"/>
                  </a:cubicBezTo>
                  <a:cubicBezTo>
                    <a:pt x="7044" y="7781"/>
                    <a:pt x="8038" y="7583"/>
                    <a:pt x="9003" y="7299"/>
                  </a:cubicBezTo>
                  <a:cubicBezTo>
                    <a:pt x="10451" y="6901"/>
                    <a:pt x="11815" y="6305"/>
                    <a:pt x="13121" y="5595"/>
                  </a:cubicBezTo>
                  <a:cubicBezTo>
                    <a:pt x="14257" y="5027"/>
                    <a:pt x="15052" y="3919"/>
                    <a:pt x="15222" y="2670"/>
                  </a:cubicBezTo>
                  <a:cubicBezTo>
                    <a:pt x="15336" y="2158"/>
                    <a:pt x="15222" y="1647"/>
                    <a:pt x="14939" y="1250"/>
                  </a:cubicBezTo>
                  <a:cubicBezTo>
                    <a:pt x="14484" y="540"/>
                    <a:pt x="13717" y="85"/>
                    <a:pt x="12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5"/>
            <p:cNvSpPr/>
            <p:nvPr/>
          </p:nvSpPr>
          <p:spPr>
            <a:xfrm>
              <a:off x="2689650" y="3859425"/>
              <a:ext cx="156225" cy="389500"/>
            </a:xfrm>
            <a:custGeom>
              <a:avLst/>
              <a:gdLst/>
              <a:ahLst/>
              <a:cxnLst/>
              <a:rect l="l" t="t" r="r" b="b"/>
              <a:pathLst>
                <a:path w="6249" h="15580" extrusionOk="0">
                  <a:moveTo>
                    <a:pt x="3482" y="0"/>
                  </a:moveTo>
                  <a:cubicBezTo>
                    <a:pt x="3155" y="0"/>
                    <a:pt x="2819" y="64"/>
                    <a:pt x="2500" y="192"/>
                  </a:cubicBezTo>
                  <a:cubicBezTo>
                    <a:pt x="1534" y="533"/>
                    <a:pt x="682" y="1129"/>
                    <a:pt x="0" y="1896"/>
                  </a:cubicBezTo>
                  <a:cubicBezTo>
                    <a:pt x="540" y="3288"/>
                    <a:pt x="938" y="4708"/>
                    <a:pt x="1136" y="6184"/>
                  </a:cubicBezTo>
                  <a:cubicBezTo>
                    <a:pt x="1222" y="6667"/>
                    <a:pt x="1335" y="7150"/>
                    <a:pt x="1420" y="7633"/>
                  </a:cubicBezTo>
                  <a:cubicBezTo>
                    <a:pt x="1562" y="8627"/>
                    <a:pt x="1648" y="9592"/>
                    <a:pt x="1704" y="10586"/>
                  </a:cubicBezTo>
                  <a:cubicBezTo>
                    <a:pt x="1704" y="11523"/>
                    <a:pt x="1790" y="12460"/>
                    <a:pt x="1932" y="13398"/>
                  </a:cubicBezTo>
                  <a:cubicBezTo>
                    <a:pt x="1960" y="13596"/>
                    <a:pt x="1960" y="13767"/>
                    <a:pt x="1960" y="13966"/>
                  </a:cubicBezTo>
                  <a:cubicBezTo>
                    <a:pt x="1960" y="14306"/>
                    <a:pt x="1988" y="14676"/>
                    <a:pt x="2074" y="15016"/>
                  </a:cubicBezTo>
                  <a:cubicBezTo>
                    <a:pt x="2074" y="15244"/>
                    <a:pt x="2017" y="15357"/>
                    <a:pt x="1818" y="15386"/>
                  </a:cubicBezTo>
                  <a:cubicBezTo>
                    <a:pt x="1846" y="15414"/>
                    <a:pt x="1846" y="15499"/>
                    <a:pt x="1903" y="15499"/>
                  </a:cubicBezTo>
                  <a:cubicBezTo>
                    <a:pt x="2043" y="15551"/>
                    <a:pt x="2172" y="15580"/>
                    <a:pt x="2288" y="15580"/>
                  </a:cubicBezTo>
                  <a:cubicBezTo>
                    <a:pt x="2551" y="15580"/>
                    <a:pt x="2751" y="15436"/>
                    <a:pt x="2869" y="15102"/>
                  </a:cubicBezTo>
                  <a:cubicBezTo>
                    <a:pt x="3068" y="14619"/>
                    <a:pt x="3210" y="14164"/>
                    <a:pt x="3352" y="13682"/>
                  </a:cubicBezTo>
                  <a:cubicBezTo>
                    <a:pt x="3692" y="12688"/>
                    <a:pt x="4062" y="11665"/>
                    <a:pt x="4402" y="10671"/>
                  </a:cubicBezTo>
                  <a:cubicBezTo>
                    <a:pt x="4800" y="9621"/>
                    <a:pt x="5226" y="8541"/>
                    <a:pt x="5595" y="7491"/>
                  </a:cubicBezTo>
                  <a:cubicBezTo>
                    <a:pt x="6021" y="6355"/>
                    <a:pt x="6248" y="5134"/>
                    <a:pt x="6248" y="3941"/>
                  </a:cubicBezTo>
                  <a:cubicBezTo>
                    <a:pt x="6191" y="2748"/>
                    <a:pt x="5993" y="1640"/>
                    <a:pt x="5169" y="703"/>
                  </a:cubicBezTo>
                  <a:cubicBezTo>
                    <a:pt x="4828" y="306"/>
                    <a:pt x="4346" y="50"/>
                    <a:pt x="3806" y="22"/>
                  </a:cubicBezTo>
                  <a:cubicBezTo>
                    <a:pt x="3699" y="8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5"/>
            <p:cNvSpPr/>
            <p:nvPr/>
          </p:nvSpPr>
          <p:spPr>
            <a:xfrm>
              <a:off x="2176350" y="3587975"/>
              <a:ext cx="337950" cy="274850"/>
            </a:xfrm>
            <a:custGeom>
              <a:avLst/>
              <a:gdLst/>
              <a:ahLst/>
              <a:cxnLst/>
              <a:rect l="l" t="t" r="r" b="b"/>
              <a:pathLst>
                <a:path w="13518" h="10994" extrusionOk="0">
                  <a:moveTo>
                    <a:pt x="11096" y="0"/>
                  </a:moveTo>
                  <a:cubicBezTo>
                    <a:pt x="10788" y="0"/>
                    <a:pt x="10483" y="25"/>
                    <a:pt x="10167" y="60"/>
                  </a:cubicBezTo>
                  <a:cubicBezTo>
                    <a:pt x="8974" y="173"/>
                    <a:pt x="7810" y="571"/>
                    <a:pt x="6787" y="1224"/>
                  </a:cubicBezTo>
                  <a:cubicBezTo>
                    <a:pt x="5680" y="1934"/>
                    <a:pt x="4686" y="2843"/>
                    <a:pt x="3891" y="3894"/>
                  </a:cubicBezTo>
                  <a:cubicBezTo>
                    <a:pt x="3266" y="4717"/>
                    <a:pt x="2670" y="5541"/>
                    <a:pt x="2102" y="6393"/>
                  </a:cubicBezTo>
                  <a:cubicBezTo>
                    <a:pt x="1306" y="7642"/>
                    <a:pt x="653" y="8977"/>
                    <a:pt x="142" y="10369"/>
                  </a:cubicBezTo>
                  <a:cubicBezTo>
                    <a:pt x="28" y="10567"/>
                    <a:pt x="0" y="10795"/>
                    <a:pt x="28" y="10993"/>
                  </a:cubicBezTo>
                  <a:cubicBezTo>
                    <a:pt x="596" y="10567"/>
                    <a:pt x="1108" y="10113"/>
                    <a:pt x="1619" y="9602"/>
                  </a:cubicBezTo>
                  <a:cubicBezTo>
                    <a:pt x="3266" y="8295"/>
                    <a:pt x="5027" y="7131"/>
                    <a:pt x="6901" y="6166"/>
                  </a:cubicBezTo>
                  <a:cubicBezTo>
                    <a:pt x="8122" y="5541"/>
                    <a:pt x="9372" y="4916"/>
                    <a:pt x="10650" y="4348"/>
                  </a:cubicBezTo>
                  <a:cubicBezTo>
                    <a:pt x="11416" y="4036"/>
                    <a:pt x="12155" y="3666"/>
                    <a:pt x="12836" y="3212"/>
                  </a:cubicBezTo>
                  <a:cubicBezTo>
                    <a:pt x="12808" y="2900"/>
                    <a:pt x="13064" y="2672"/>
                    <a:pt x="13177" y="2360"/>
                  </a:cubicBezTo>
                  <a:cubicBezTo>
                    <a:pt x="13518" y="1565"/>
                    <a:pt x="13177" y="656"/>
                    <a:pt x="12410" y="259"/>
                  </a:cubicBezTo>
                  <a:cubicBezTo>
                    <a:pt x="12155" y="145"/>
                    <a:pt x="11928" y="60"/>
                    <a:pt x="11672" y="31"/>
                  </a:cubicBezTo>
                  <a:cubicBezTo>
                    <a:pt x="11477" y="10"/>
                    <a:pt x="11286" y="0"/>
                    <a:pt x="1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2576050" y="3898825"/>
              <a:ext cx="165450" cy="345250"/>
            </a:xfrm>
            <a:custGeom>
              <a:avLst/>
              <a:gdLst/>
              <a:ahLst/>
              <a:cxnLst/>
              <a:rect l="l" t="t" r="r" b="b"/>
              <a:pathLst>
                <a:path w="6618" h="13810" extrusionOk="0">
                  <a:moveTo>
                    <a:pt x="3208" y="1"/>
                  </a:moveTo>
                  <a:cubicBezTo>
                    <a:pt x="3152" y="1"/>
                    <a:pt x="3096" y="3"/>
                    <a:pt x="3039" y="8"/>
                  </a:cubicBezTo>
                  <a:cubicBezTo>
                    <a:pt x="2329" y="36"/>
                    <a:pt x="1648" y="292"/>
                    <a:pt x="1080" y="718"/>
                  </a:cubicBezTo>
                  <a:cubicBezTo>
                    <a:pt x="711" y="945"/>
                    <a:pt x="427" y="1286"/>
                    <a:pt x="256" y="1683"/>
                  </a:cubicBezTo>
                  <a:cubicBezTo>
                    <a:pt x="86" y="2109"/>
                    <a:pt x="1" y="2535"/>
                    <a:pt x="1" y="2990"/>
                  </a:cubicBezTo>
                  <a:cubicBezTo>
                    <a:pt x="29" y="4097"/>
                    <a:pt x="341" y="5176"/>
                    <a:pt x="909" y="6142"/>
                  </a:cubicBezTo>
                  <a:cubicBezTo>
                    <a:pt x="1449" y="7079"/>
                    <a:pt x="2074" y="7988"/>
                    <a:pt x="2755" y="8840"/>
                  </a:cubicBezTo>
                  <a:cubicBezTo>
                    <a:pt x="3522" y="9777"/>
                    <a:pt x="4204" y="10799"/>
                    <a:pt x="4885" y="11822"/>
                  </a:cubicBezTo>
                  <a:cubicBezTo>
                    <a:pt x="5283" y="12532"/>
                    <a:pt x="5794" y="13213"/>
                    <a:pt x="6362" y="13810"/>
                  </a:cubicBezTo>
                  <a:cubicBezTo>
                    <a:pt x="6561" y="13781"/>
                    <a:pt x="6618" y="13639"/>
                    <a:pt x="6618" y="13469"/>
                  </a:cubicBezTo>
                  <a:cubicBezTo>
                    <a:pt x="6532" y="13100"/>
                    <a:pt x="6504" y="12759"/>
                    <a:pt x="6476" y="12390"/>
                  </a:cubicBezTo>
                  <a:cubicBezTo>
                    <a:pt x="6504" y="12191"/>
                    <a:pt x="6504" y="12020"/>
                    <a:pt x="6447" y="11822"/>
                  </a:cubicBezTo>
                  <a:cubicBezTo>
                    <a:pt x="6334" y="10884"/>
                    <a:pt x="6248" y="9947"/>
                    <a:pt x="6248" y="9010"/>
                  </a:cubicBezTo>
                  <a:cubicBezTo>
                    <a:pt x="6192" y="8016"/>
                    <a:pt x="6106" y="7051"/>
                    <a:pt x="5964" y="6057"/>
                  </a:cubicBezTo>
                  <a:cubicBezTo>
                    <a:pt x="5879" y="5574"/>
                    <a:pt x="5766" y="5091"/>
                    <a:pt x="5680" y="4608"/>
                  </a:cubicBezTo>
                  <a:cubicBezTo>
                    <a:pt x="5482" y="3132"/>
                    <a:pt x="5084" y="1712"/>
                    <a:pt x="4544" y="320"/>
                  </a:cubicBezTo>
                  <a:cubicBezTo>
                    <a:pt x="4374" y="292"/>
                    <a:pt x="4175" y="235"/>
                    <a:pt x="4005" y="178"/>
                  </a:cubicBezTo>
                  <a:cubicBezTo>
                    <a:pt x="3745" y="60"/>
                    <a:pt x="3484" y="1"/>
                    <a:pt x="3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2030550" y="4061600"/>
              <a:ext cx="294900" cy="196900"/>
            </a:xfrm>
            <a:custGeom>
              <a:avLst/>
              <a:gdLst/>
              <a:ahLst/>
              <a:cxnLst/>
              <a:rect l="l" t="t" r="r" b="b"/>
              <a:pathLst>
                <a:path w="11796" h="7876" extrusionOk="0">
                  <a:moveTo>
                    <a:pt x="11370" y="0"/>
                  </a:moveTo>
                  <a:cubicBezTo>
                    <a:pt x="11143" y="28"/>
                    <a:pt x="10915" y="114"/>
                    <a:pt x="10717" y="256"/>
                  </a:cubicBezTo>
                  <a:cubicBezTo>
                    <a:pt x="9780" y="767"/>
                    <a:pt x="8871" y="1306"/>
                    <a:pt x="7934" y="1761"/>
                  </a:cubicBezTo>
                  <a:cubicBezTo>
                    <a:pt x="6741" y="2329"/>
                    <a:pt x="5520" y="2812"/>
                    <a:pt x="4270" y="3237"/>
                  </a:cubicBezTo>
                  <a:cubicBezTo>
                    <a:pt x="3248" y="3550"/>
                    <a:pt x="2225" y="3805"/>
                    <a:pt x="1203" y="4033"/>
                  </a:cubicBezTo>
                  <a:cubicBezTo>
                    <a:pt x="1037" y="4066"/>
                    <a:pt x="870" y="4080"/>
                    <a:pt x="704" y="4080"/>
                  </a:cubicBezTo>
                  <a:cubicBezTo>
                    <a:pt x="586" y="4080"/>
                    <a:pt x="469" y="4073"/>
                    <a:pt x="351" y="4061"/>
                  </a:cubicBezTo>
                  <a:lnTo>
                    <a:pt x="351" y="4061"/>
                  </a:lnTo>
                  <a:cubicBezTo>
                    <a:pt x="436" y="4203"/>
                    <a:pt x="663" y="4317"/>
                    <a:pt x="493" y="4544"/>
                  </a:cubicBezTo>
                  <a:cubicBezTo>
                    <a:pt x="465" y="4601"/>
                    <a:pt x="436" y="4657"/>
                    <a:pt x="436" y="4743"/>
                  </a:cubicBezTo>
                  <a:cubicBezTo>
                    <a:pt x="1" y="6322"/>
                    <a:pt x="1210" y="7875"/>
                    <a:pt x="2837" y="7875"/>
                  </a:cubicBezTo>
                  <a:cubicBezTo>
                    <a:pt x="2907" y="7875"/>
                    <a:pt x="2978" y="7872"/>
                    <a:pt x="3049" y="7867"/>
                  </a:cubicBezTo>
                  <a:cubicBezTo>
                    <a:pt x="4469" y="7725"/>
                    <a:pt x="5804" y="7242"/>
                    <a:pt x="6996" y="6447"/>
                  </a:cubicBezTo>
                  <a:cubicBezTo>
                    <a:pt x="8019" y="5737"/>
                    <a:pt x="8956" y="4856"/>
                    <a:pt x="9723" y="3862"/>
                  </a:cubicBezTo>
                  <a:cubicBezTo>
                    <a:pt x="10177" y="3294"/>
                    <a:pt x="10631" y="2726"/>
                    <a:pt x="11057" y="2130"/>
                  </a:cubicBezTo>
                  <a:cubicBezTo>
                    <a:pt x="11313" y="1818"/>
                    <a:pt x="11512" y="1477"/>
                    <a:pt x="11682" y="1108"/>
                  </a:cubicBezTo>
                  <a:cubicBezTo>
                    <a:pt x="11767" y="909"/>
                    <a:pt x="11796" y="682"/>
                    <a:pt x="11739" y="483"/>
                  </a:cubicBezTo>
                  <a:cubicBezTo>
                    <a:pt x="11682" y="284"/>
                    <a:pt x="11597" y="85"/>
                    <a:pt x="11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2017300" y="4032175"/>
              <a:ext cx="297500" cy="132150"/>
            </a:xfrm>
            <a:custGeom>
              <a:avLst/>
              <a:gdLst/>
              <a:ahLst/>
              <a:cxnLst/>
              <a:rect l="l" t="t" r="r" b="b"/>
              <a:pathLst>
                <a:path w="11900" h="5286" extrusionOk="0">
                  <a:moveTo>
                    <a:pt x="5723" y="0"/>
                  </a:moveTo>
                  <a:cubicBezTo>
                    <a:pt x="5301" y="0"/>
                    <a:pt x="4880" y="14"/>
                    <a:pt x="4459" y="41"/>
                  </a:cubicBezTo>
                  <a:cubicBezTo>
                    <a:pt x="3664" y="98"/>
                    <a:pt x="2897" y="297"/>
                    <a:pt x="2187" y="609"/>
                  </a:cubicBezTo>
                  <a:cubicBezTo>
                    <a:pt x="1506" y="950"/>
                    <a:pt x="938" y="1461"/>
                    <a:pt x="540" y="2114"/>
                  </a:cubicBezTo>
                  <a:cubicBezTo>
                    <a:pt x="1" y="3023"/>
                    <a:pt x="58" y="4471"/>
                    <a:pt x="909" y="5266"/>
                  </a:cubicBezTo>
                  <a:cubicBezTo>
                    <a:pt x="1015" y="5278"/>
                    <a:pt x="1126" y="5285"/>
                    <a:pt x="1240" y="5285"/>
                  </a:cubicBezTo>
                  <a:cubicBezTo>
                    <a:pt x="1400" y="5285"/>
                    <a:pt x="1567" y="5271"/>
                    <a:pt x="1733" y="5238"/>
                  </a:cubicBezTo>
                  <a:cubicBezTo>
                    <a:pt x="2755" y="5011"/>
                    <a:pt x="3806" y="4755"/>
                    <a:pt x="4800" y="4443"/>
                  </a:cubicBezTo>
                  <a:cubicBezTo>
                    <a:pt x="6050" y="4017"/>
                    <a:pt x="7271" y="3534"/>
                    <a:pt x="8464" y="2966"/>
                  </a:cubicBezTo>
                  <a:cubicBezTo>
                    <a:pt x="9401" y="2483"/>
                    <a:pt x="10338" y="1944"/>
                    <a:pt x="11247" y="1461"/>
                  </a:cubicBezTo>
                  <a:cubicBezTo>
                    <a:pt x="11445" y="1319"/>
                    <a:pt x="11673" y="1205"/>
                    <a:pt x="11900" y="1177"/>
                  </a:cubicBezTo>
                  <a:cubicBezTo>
                    <a:pt x="11644" y="950"/>
                    <a:pt x="11332" y="779"/>
                    <a:pt x="10963" y="723"/>
                  </a:cubicBezTo>
                  <a:cubicBezTo>
                    <a:pt x="9265" y="241"/>
                    <a:pt x="7494" y="0"/>
                    <a:pt x="5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2178475" y="3872725"/>
              <a:ext cx="91600" cy="8825"/>
            </a:xfrm>
            <a:custGeom>
              <a:avLst/>
              <a:gdLst/>
              <a:ahLst/>
              <a:cxnLst/>
              <a:rect l="l" t="t" r="r" b="b"/>
              <a:pathLst>
                <a:path w="3664" h="353" extrusionOk="0">
                  <a:moveTo>
                    <a:pt x="3664" y="1"/>
                  </a:moveTo>
                  <a:cubicBezTo>
                    <a:pt x="2840" y="1"/>
                    <a:pt x="2017" y="58"/>
                    <a:pt x="1193" y="228"/>
                  </a:cubicBezTo>
                  <a:cubicBezTo>
                    <a:pt x="1097" y="242"/>
                    <a:pt x="998" y="249"/>
                    <a:pt x="900" y="249"/>
                  </a:cubicBezTo>
                  <a:cubicBezTo>
                    <a:pt x="592" y="249"/>
                    <a:pt x="280" y="180"/>
                    <a:pt x="0" y="29"/>
                  </a:cubicBezTo>
                  <a:lnTo>
                    <a:pt x="0" y="29"/>
                  </a:lnTo>
                  <a:cubicBezTo>
                    <a:pt x="29" y="143"/>
                    <a:pt x="142" y="256"/>
                    <a:pt x="284" y="285"/>
                  </a:cubicBezTo>
                  <a:cubicBezTo>
                    <a:pt x="430" y="326"/>
                    <a:pt x="575" y="353"/>
                    <a:pt x="732" y="353"/>
                  </a:cubicBezTo>
                  <a:cubicBezTo>
                    <a:pt x="789" y="353"/>
                    <a:pt x="848" y="349"/>
                    <a:pt x="909" y="342"/>
                  </a:cubicBezTo>
                  <a:cubicBezTo>
                    <a:pt x="1193" y="313"/>
                    <a:pt x="1505" y="313"/>
                    <a:pt x="1789" y="256"/>
                  </a:cubicBezTo>
                  <a:cubicBezTo>
                    <a:pt x="2414" y="143"/>
                    <a:pt x="3067" y="200"/>
                    <a:pt x="3664" y="1"/>
                  </a:cubicBezTo>
                  <a:close/>
                </a:path>
              </a:pathLst>
            </a:custGeom>
            <a:solidFill>
              <a:srgbClr val="23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2270775" y="3865575"/>
              <a:ext cx="56100" cy="7175"/>
            </a:xfrm>
            <a:custGeom>
              <a:avLst/>
              <a:gdLst/>
              <a:ahLst/>
              <a:cxnLst/>
              <a:rect l="l" t="t" r="r" b="b"/>
              <a:pathLst>
                <a:path w="2244" h="287" extrusionOk="0">
                  <a:moveTo>
                    <a:pt x="2102" y="0"/>
                  </a:moveTo>
                  <a:cubicBezTo>
                    <a:pt x="1439" y="0"/>
                    <a:pt x="777" y="175"/>
                    <a:pt x="114" y="202"/>
                  </a:cubicBezTo>
                  <a:cubicBezTo>
                    <a:pt x="57" y="202"/>
                    <a:pt x="29" y="259"/>
                    <a:pt x="0" y="287"/>
                  </a:cubicBezTo>
                  <a:cubicBezTo>
                    <a:pt x="739" y="287"/>
                    <a:pt x="1505" y="202"/>
                    <a:pt x="2244" y="3"/>
                  </a:cubicBezTo>
                  <a:cubicBezTo>
                    <a:pt x="2197" y="1"/>
                    <a:pt x="2149" y="0"/>
                    <a:pt x="2102" y="0"/>
                  </a:cubicBezTo>
                  <a:close/>
                </a:path>
              </a:pathLst>
            </a:custGeom>
            <a:solidFill>
              <a:srgbClr val="23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5"/>
            <p:cNvSpPr/>
            <p:nvPr/>
          </p:nvSpPr>
          <p:spPr>
            <a:xfrm>
              <a:off x="3457125" y="4158850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1" y="29"/>
                  </a:moveTo>
                  <a:lnTo>
                    <a:pt x="29" y="1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F18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5"/>
            <p:cNvSpPr/>
            <p:nvPr/>
          </p:nvSpPr>
          <p:spPr>
            <a:xfrm>
              <a:off x="2083325" y="4453925"/>
              <a:ext cx="232200" cy="319250"/>
            </a:xfrm>
            <a:custGeom>
              <a:avLst/>
              <a:gdLst/>
              <a:ahLst/>
              <a:cxnLst/>
              <a:rect l="l" t="t" r="r" b="b"/>
              <a:pathLst>
                <a:path w="9288" h="12770" extrusionOk="0">
                  <a:moveTo>
                    <a:pt x="6122" y="0"/>
                  </a:moveTo>
                  <a:cubicBezTo>
                    <a:pt x="5679" y="0"/>
                    <a:pt x="5236" y="123"/>
                    <a:pt x="4800" y="409"/>
                  </a:cubicBezTo>
                  <a:cubicBezTo>
                    <a:pt x="4736" y="473"/>
                    <a:pt x="4646" y="510"/>
                    <a:pt x="4553" y="510"/>
                  </a:cubicBezTo>
                  <a:cubicBezTo>
                    <a:pt x="4481" y="510"/>
                    <a:pt x="4408" y="487"/>
                    <a:pt x="4346" y="438"/>
                  </a:cubicBezTo>
                  <a:cubicBezTo>
                    <a:pt x="4175" y="324"/>
                    <a:pt x="3948" y="210"/>
                    <a:pt x="3693" y="182"/>
                  </a:cubicBezTo>
                  <a:cubicBezTo>
                    <a:pt x="3618" y="178"/>
                    <a:pt x="3544" y="176"/>
                    <a:pt x="3471" y="176"/>
                  </a:cubicBezTo>
                  <a:cubicBezTo>
                    <a:pt x="2431" y="176"/>
                    <a:pt x="1548" y="558"/>
                    <a:pt x="938" y="1460"/>
                  </a:cubicBezTo>
                  <a:cubicBezTo>
                    <a:pt x="654" y="1886"/>
                    <a:pt x="455" y="2369"/>
                    <a:pt x="342" y="2880"/>
                  </a:cubicBezTo>
                  <a:cubicBezTo>
                    <a:pt x="114" y="3732"/>
                    <a:pt x="1" y="4641"/>
                    <a:pt x="29" y="5521"/>
                  </a:cubicBezTo>
                  <a:cubicBezTo>
                    <a:pt x="1" y="5947"/>
                    <a:pt x="29" y="6401"/>
                    <a:pt x="114" y="6827"/>
                  </a:cubicBezTo>
                  <a:cubicBezTo>
                    <a:pt x="171" y="7651"/>
                    <a:pt x="455" y="8418"/>
                    <a:pt x="881" y="9099"/>
                  </a:cubicBezTo>
                  <a:cubicBezTo>
                    <a:pt x="1705" y="10349"/>
                    <a:pt x="2841" y="11343"/>
                    <a:pt x="4204" y="12024"/>
                  </a:cubicBezTo>
                  <a:cubicBezTo>
                    <a:pt x="4743" y="12308"/>
                    <a:pt x="5311" y="12536"/>
                    <a:pt x="5879" y="12734"/>
                  </a:cubicBezTo>
                  <a:cubicBezTo>
                    <a:pt x="5939" y="12758"/>
                    <a:pt x="6001" y="12770"/>
                    <a:pt x="6060" y="12770"/>
                  </a:cubicBezTo>
                  <a:cubicBezTo>
                    <a:pt x="6283" y="12770"/>
                    <a:pt x="6482" y="12612"/>
                    <a:pt x="6504" y="12365"/>
                  </a:cubicBezTo>
                  <a:lnTo>
                    <a:pt x="6504" y="11882"/>
                  </a:lnTo>
                  <a:cubicBezTo>
                    <a:pt x="6504" y="11400"/>
                    <a:pt x="6533" y="10917"/>
                    <a:pt x="6618" y="10462"/>
                  </a:cubicBezTo>
                  <a:cubicBezTo>
                    <a:pt x="6788" y="9639"/>
                    <a:pt x="7072" y="8872"/>
                    <a:pt x="7498" y="8162"/>
                  </a:cubicBezTo>
                  <a:cubicBezTo>
                    <a:pt x="8066" y="7083"/>
                    <a:pt x="8577" y="5975"/>
                    <a:pt x="9003" y="4868"/>
                  </a:cubicBezTo>
                  <a:cubicBezTo>
                    <a:pt x="9202" y="4271"/>
                    <a:pt x="9287" y="3675"/>
                    <a:pt x="9259" y="3050"/>
                  </a:cubicBezTo>
                  <a:cubicBezTo>
                    <a:pt x="9259" y="1914"/>
                    <a:pt x="8606" y="864"/>
                    <a:pt x="7555" y="381"/>
                  </a:cubicBezTo>
                  <a:cubicBezTo>
                    <a:pt x="7082" y="144"/>
                    <a:pt x="6602" y="0"/>
                    <a:pt x="6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2122375" y="4453925"/>
              <a:ext cx="193150" cy="316950"/>
            </a:xfrm>
            <a:custGeom>
              <a:avLst/>
              <a:gdLst/>
              <a:ahLst/>
              <a:cxnLst/>
              <a:rect l="l" t="t" r="r" b="b"/>
              <a:pathLst>
                <a:path w="7726" h="12678" extrusionOk="0">
                  <a:moveTo>
                    <a:pt x="4575" y="0"/>
                  </a:moveTo>
                  <a:cubicBezTo>
                    <a:pt x="4139" y="0"/>
                    <a:pt x="3703" y="123"/>
                    <a:pt x="3267" y="409"/>
                  </a:cubicBezTo>
                  <a:cubicBezTo>
                    <a:pt x="3191" y="470"/>
                    <a:pt x="3106" y="498"/>
                    <a:pt x="3023" y="498"/>
                  </a:cubicBezTo>
                  <a:cubicBezTo>
                    <a:pt x="2950" y="498"/>
                    <a:pt x="2878" y="477"/>
                    <a:pt x="2812" y="438"/>
                  </a:cubicBezTo>
                  <a:cubicBezTo>
                    <a:pt x="2727" y="409"/>
                    <a:pt x="2670" y="381"/>
                    <a:pt x="2613" y="324"/>
                  </a:cubicBezTo>
                  <a:lnTo>
                    <a:pt x="2613" y="324"/>
                  </a:lnTo>
                  <a:cubicBezTo>
                    <a:pt x="1648" y="2681"/>
                    <a:pt x="1" y="8531"/>
                    <a:pt x="4743" y="12677"/>
                  </a:cubicBezTo>
                  <a:cubicBezTo>
                    <a:pt x="4857" y="12592"/>
                    <a:pt x="4914" y="12479"/>
                    <a:pt x="4942" y="12337"/>
                  </a:cubicBezTo>
                  <a:cubicBezTo>
                    <a:pt x="4942" y="12166"/>
                    <a:pt x="4942" y="11996"/>
                    <a:pt x="4942" y="11826"/>
                  </a:cubicBezTo>
                  <a:cubicBezTo>
                    <a:pt x="4942" y="11371"/>
                    <a:pt x="4971" y="10888"/>
                    <a:pt x="5027" y="10406"/>
                  </a:cubicBezTo>
                  <a:cubicBezTo>
                    <a:pt x="5226" y="9610"/>
                    <a:pt x="5510" y="8872"/>
                    <a:pt x="5936" y="8162"/>
                  </a:cubicBezTo>
                  <a:cubicBezTo>
                    <a:pt x="6504" y="7083"/>
                    <a:pt x="7015" y="6004"/>
                    <a:pt x="7441" y="4868"/>
                  </a:cubicBezTo>
                  <a:cubicBezTo>
                    <a:pt x="7640" y="4300"/>
                    <a:pt x="7725" y="3675"/>
                    <a:pt x="7697" y="3050"/>
                  </a:cubicBezTo>
                  <a:cubicBezTo>
                    <a:pt x="7697" y="1914"/>
                    <a:pt x="7044" y="864"/>
                    <a:pt x="5993" y="381"/>
                  </a:cubicBezTo>
                  <a:cubicBezTo>
                    <a:pt x="5520" y="144"/>
                    <a:pt x="5048" y="0"/>
                    <a:pt x="4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2359500" y="4149600"/>
              <a:ext cx="278275" cy="235375"/>
            </a:xfrm>
            <a:custGeom>
              <a:avLst/>
              <a:gdLst/>
              <a:ahLst/>
              <a:cxnLst/>
              <a:rect l="l" t="t" r="r" b="b"/>
              <a:pathLst>
                <a:path w="11131" h="9415" extrusionOk="0">
                  <a:moveTo>
                    <a:pt x="4530" y="0"/>
                  </a:moveTo>
                  <a:cubicBezTo>
                    <a:pt x="4497" y="0"/>
                    <a:pt x="4464" y="1"/>
                    <a:pt x="4431" y="1"/>
                  </a:cubicBezTo>
                  <a:cubicBezTo>
                    <a:pt x="3835" y="30"/>
                    <a:pt x="3267" y="257"/>
                    <a:pt x="2841" y="683"/>
                  </a:cubicBezTo>
                  <a:cubicBezTo>
                    <a:pt x="2387" y="1052"/>
                    <a:pt x="2159" y="1620"/>
                    <a:pt x="2216" y="2188"/>
                  </a:cubicBezTo>
                  <a:cubicBezTo>
                    <a:pt x="2216" y="2217"/>
                    <a:pt x="2216" y="2245"/>
                    <a:pt x="2216" y="2245"/>
                  </a:cubicBezTo>
                  <a:cubicBezTo>
                    <a:pt x="2216" y="2472"/>
                    <a:pt x="2103" y="2529"/>
                    <a:pt x="1932" y="2586"/>
                  </a:cubicBezTo>
                  <a:cubicBezTo>
                    <a:pt x="597" y="2955"/>
                    <a:pt x="1" y="3949"/>
                    <a:pt x="342" y="5284"/>
                  </a:cubicBezTo>
                  <a:cubicBezTo>
                    <a:pt x="541" y="6079"/>
                    <a:pt x="995" y="6760"/>
                    <a:pt x="1648" y="7272"/>
                  </a:cubicBezTo>
                  <a:cubicBezTo>
                    <a:pt x="2557" y="8038"/>
                    <a:pt x="3664" y="8578"/>
                    <a:pt x="4857" y="8834"/>
                  </a:cubicBezTo>
                  <a:cubicBezTo>
                    <a:pt x="6306" y="9174"/>
                    <a:pt x="7754" y="9373"/>
                    <a:pt x="9231" y="9402"/>
                  </a:cubicBezTo>
                  <a:lnTo>
                    <a:pt x="9486" y="9402"/>
                  </a:lnTo>
                  <a:cubicBezTo>
                    <a:pt x="9676" y="9402"/>
                    <a:pt x="9865" y="9414"/>
                    <a:pt x="10054" y="9414"/>
                  </a:cubicBezTo>
                  <a:cubicBezTo>
                    <a:pt x="10149" y="9414"/>
                    <a:pt x="10244" y="9411"/>
                    <a:pt x="10338" y="9402"/>
                  </a:cubicBezTo>
                  <a:cubicBezTo>
                    <a:pt x="10353" y="9402"/>
                    <a:pt x="10367" y="9403"/>
                    <a:pt x="10381" y="9403"/>
                  </a:cubicBezTo>
                  <a:cubicBezTo>
                    <a:pt x="10789" y="9403"/>
                    <a:pt x="11130" y="9018"/>
                    <a:pt x="11048" y="8606"/>
                  </a:cubicBezTo>
                  <a:cubicBezTo>
                    <a:pt x="11048" y="8237"/>
                    <a:pt x="10991" y="7868"/>
                    <a:pt x="10878" y="7499"/>
                  </a:cubicBezTo>
                  <a:cubicBezTo>
                    <a:pt x="10651" y="6647"/>
                    <a:pt x="10367" y="5823"/>
                    <a:pt x="10054" y="5000"/>
                  </a:cubicBezTo>
                  <a:cubicBezTo>
                    <a:pt x="9543" y="3665"/>
                    <a:pt x="8748" y="2415"/>
                    <a:pt x="7726" y="1393"/>
                  </a:cubicBezTo>
                  <a:cubicBezTo>
                    <a:pt x="6896" y="508"/>
                    <a:pt x="5744" y="0"/>
                    <a:pt x="45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>
              <a:off x="2359500" y="4202150"/>
              <a:ext cx="275500" cy="182825"/>
            </a:xfrm>
            <a:custGeom>
              <a:avLst/>
              <a:gdLst/>
              <a:ahLst/>
              <a:cxnLst/>
              <a:rect l="l" t="t" r="r" b="b"/>
              <a:pathLst>
                <a:path w="11020" h="7313" extrusionOk="0">
                  <a:moveTo>
                    <a:pt x="2216" y="1"/>
                  </a:moveTo>
                  <a:cubicBezTo>
                    <a:pt x="2216" y="29"/>
                    <a:pt x="2216" y="58"/>
                    <a:pt x="2216" y="86"/>
                  </a:cubicBezTo>
                  <a:cubicBezTo>
                    <a:pt x="2216" y="115"/>
                    <a:pt x="2216" y="143"/>
                    <a:pt x="2216" y="171"/>
                  </a:cubicBezTo>
                  <a:cubicBezTo>
                    <a:pt x="2216" y="370"/>
                    <a:pt x="2103" y="427"/>
                    <a:pt x="1904" y="484"/>
                  </a:cubicBezTo>
                  <a:cubicBezTo>
                    <a:pt x="597" y="853"/>
                    <a:pt x="1" y="1875"/>
                    <a:pt x="313" y="3182"/>
                  </a:cubicBezTo>
                  <a:cubicBezTo>
                    <a:pt x="541" y="3977"/>
                    <a:pt x="995" y="4658"/>
                    <a:pt x="1648" y="5170"/>
                  </a:cubicBezTo>
                  <a:cubicBezTo>
                    <a:pt x="2557" y="5936"/>
                    <a:pt x="3664" y="6476"/>
                    <a:pt x="4857" y="6732"/>
                  </a:cubicBezTo>
                  <a:cubicBezTo>
                    <a:pt x="6306" y="7072"/>
                    <a:pt x="7754" y="7271"/>
                    <a:pt x="9231" y="7300"/>
                  </a:cubicBezTo>
                  <a:lnTo>
                    <a:pt x="9486" y="7300"/>
                  </a:lnTo>
                  <a:cubicBezTo>
                    <a:pt x="9676" y="7300"/>
                    <a:pt x="9865" y="7312"/>
                    <a:pt x="10054" y="7312"/>
                  </a:cubicBezTo>
                  <a:cubicBezTo>
                    <a:pt x="10149" y="7312"/>
                    <a:pt x="10244" y="7309"/>
                    <a:pt x="10338" y="7300"/>
                  </a:cubicBezTo>
                  <a:cubicBezTo>
                    <a:pt x="10764" y="7271"/>
                    <a:pt x="10963" y="7101"/>
                    <a:pt x="11020" y="6760"/>
                  </a:cubicBezTo>
                  <a:cubicBezTo>
                    <a:pt x="8492" y="2983"/>
                    <a:pt x="4346" y="881"/>
                    <a:pt x="2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5"/>
            <p:cNvSpPr/>
            <p:nvPr/>
          </p:nvSpPr>
          <p:spPr>
            <a:xfrm>
              <a:off x="2324025" y="3916050"/>
              <a:ext cx="203075" cy="207050"/>
            </a:xfrm>
            <a:custGeom>
              <a:avLst/>
              <a:gdLst/>
              <a:ahLst/>
              <a:cxnLst/>
              <a:rect l="l" t="t" r="r" b="b"/>
              <a:pathLst>
                <a:path w="8123" h="8282" extrusionOk="0">
                  <a:moveTo>
                    <a:pt x="4629" y="0"/>
                  </a:moveTo>
                  <a:cubicBezTo>
                    <a:pt x="4544" y="29"/>
                    <a:pt x="4487" y="29"/>
                    <a:pt x="4402" y="57"/>
                  </a:cubicBezTo>
                  <a:cubicBezTo>
                    <a:pt x="3493" y="313"/>
                    <a:pt x="2726" y="852"/>
                    <a:pt x="2187" y="1619"/>
                  </a:cubicBezTo>
                  <a:cubicBezTo>
                    <a:pt x="2158" y="1931"/>
                    <a:pt x="1903" y="2017"/>
                    <a:pt x="1647" y="2073"/>
                  </a:cubicBezTo>
                  <a:cubicBezTo>
                    <a:pt x="966" y="2215"/>
                    <a:pt x="454" y="2727"/>
                    <a:pt x="312" y="3380"/>
                  </a:cubicBezTo>
                  <a:cubicBezTo>
                    <a:pt x="0" y="4090"/>
                    <a:pt x="256" y="4885"/>
                    <a:pt x="852" y="5339"/>
                  </a:cubicBezTo>
                  <a:cubicBezTo>
                    <a:pt x="1306" y="5708"/>
                    <a:pt x="1789" y="6049"/>
                    <a:pt x="2329" y="6333"/>
                  </a:cubicBezTo>
                  <a:cubicBezTo>
                    <a:pt x="2925" y="6646"/>
                    <a:pt x="3578" y="6873"/>
                    <a:pt x="4203" y="7128"/>
                  </a:cubicBezTo>
                  <a:cubicBezTo>
                    <a:pt x="4913" y="7412"/>
                    <a:pt x="5680" y="7611"/>
                    <a:pt x="6390" y="7952"/>
                  </a:cubicBezTo>
                  <a:cubicBezTo>
                    <a:pt x="6589" y="8037"/>
                    <a:pt x="6816" y="8122"/>
                    <a:pt x="7043" y="8208"/>
                  </a:cubicBezTo>
                  <a:cubicBezTo>
                    <a:pt x="7187" y="8262"/>
                    <a:pt x="7342" y="8281"/>
                    <a:pt x="7495" y="8281"/>
                  </a:cubicBezTo>
                  <a:cubicBezTo>
                    <a:pt x="7583" y="8281"/>
                    <a:pt x="7670" y="8275"/>
                    <a:pt x="7753" y="8264"/>
                  </a:cubicBezTo>
                  <a:cubicBezTo>
                    <a:pt x="7980" y="8208"/>
                    <a:pt x="8122" y="8009"/>
                    <a:pt x="8122" y="7810"/>
                  </a:cubicBezTo>
                  <a:cubicBezTo>
                    <a:pt x="8122" y="7668"/>
                    <a:pt x="8122" y="7554"/>
                    <a:pt x="8094" y="7441"/>
                  </a:cubicBezTo>
                  <a:cubicBezTo>
                    <a:pt x="7867" y="6759"/>
                    <a:pt x="7668" y="6106"/>
                    <a:pt x="7412" y="5424"/>
                  </a:cubicBezTo>
                  <a:cubicBezTo>
                    <a:pt x="6929" y="4061"/>
                    <a:pt x="6333" y="2727"/>
                    <a:pt x="5935" y="1307"/>
                  </a:cubicBezTo>
                  <a:cubicBezTo>
                    <a:pt x="5850" y="994"/>
                    <a:pt x="5680" y="682"/>
                    <a:pt x="5481" y="426"/>
                  </a:cubicBezTo>
                  <a:cubicBezTo>
                    <a:pt x="5282" y="171"/>
                    <a:pt x="4970" y="29"/>
                    <a:pt x="4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5"/>
            <p:cNvSpPr/>
            <p:nvPr/>
          </p:nvSpPr>
          <p:spPr>
            <a:xfrm>
              <a:off x="2377975" y="3916050"/>
              <a:ext cx="149125" cy="203075"/>
            </a:xfrm>
            <a:custGeom>
              <a:avLst/>
              <a:gdLst/>
              <a:ahLst/>
              <a:cxnLst/>
              <a:rect l="l" t="t" r="r" b="b"/>
              <a:pathLst>
                <a:path w="5965" h="8123" extrusionOk="0">
                  <a:moveTo>
                    <a:pt x="2471" y="0"/>
                  </a:moveTo>
                  <a:cubicBezTo>
                    <a:pt x="2386" y="0"/>
                    <a:pt x="2329" y="29"/>
                    <a:pt x="2244" y="57"/>
                  </a:cubicBezTo>
                  <a:cubicBezTo>
                    <a:pt x="1364" y="284"/>
                    <a:pt x="597" y="852"/>
                    <a:pt x="57" y="1619"/>
                  </a:cubicBezTo>
                  <a:cubicBezTo>
                    <a:pt x="29" y="1676"/>
                    <a:pt x="29" y="1733"/>
                    <a:pt x="0" y="1789"/>
                  </a:cubicBezTo>
                  <a:cubicBezTo>
                    <a:pt x="909" y="4658"/>
                    <a:pt x="3067" y="6958"/>
                    <a:pt x="5851" y="8122"/>
                  </a:cubicBezTo>
                  <a:cubicBezTo>
                    <a:pt x="5936" y="8037"/>
                    <a:pt x="5964" y="7924"/>
                    <a:pt x="5964" y="7782"/>
                  </a:cubicBezTo>
                  <a:cubicBezTo>
                    <a:pt x="5964" y="7668"/>
                    <a:pt x="5964" y="7554"/>
                    <a:pt x="5936" y="7441"/>
                  </a:cubicBezTo>
                  <a:cubicBezTo>
                    <a:pt x="5709" y="6759"/>
                    <a:pt x="5510" y="6106"/>
                    <a:pt x="5254" y="5424"/>
                  </a:cubicBezTo>
                  <a:cubicBezTo>
                    <a:pt x="4771" y="4061"/>
                    <a:pt x="4175" y="2727"/>
                    <a:pt x="3777" y="1307"/>
                  </a:cubicBezTo>
                  <a:cubicBezTo>
                    <a:pt x="3692" y="994"/>
                    <a:pt x="3522" y="682"/>
                    <a:pt x="3323" y="426"/>
                  </a:cubicBezTo>
                  <a:cubicBezTo>
                    <a:pt x="3124" y="171"/>
                    <a:pt x="2812" y="29"/>
                    <a:pt x="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5"/>
            <p:cNvSpPr/>
            <p:nvPr/>
          </p:nvSpPr>
          <p:spPr>
            <a:xfrm>
              <a:off x="2757800" y="3663000"/>
              <a:ext cx="461525" cy="175675"/>
            </a:xfrm>
            <a:custGeom>
              <a:avLst/>
              <a:gdLst/>
              <a:ahLst/>
              <a:cxnLst/>
              <a:rect l="l" t="t" r="r" b="b"/>
              <a:pathLst>
                <a:path w="18461" h="7027" extrusionOk="0">
                  <a:moveTo>
                    <a:pt x="11845" y="1"/>
                  </a:moveTo>
                  <a:cubicBezTo>
                    <a:pt x="11750" y="1"/>
                    <a:pt x="11655" y="5"/>
                    <a:pt x="11559" y="12"/>
                  </a:cubicBezTo>
                  <a:cubicBezTo>
                    <a:pt x="10934" y="41"/>
                    <a:pt x="10338" y="154"/>
                    <a:pt x="9742" y="325"/>
                  </a:cubicBezTo>
                  <a:cubicBezTo>
                    <a:pt x="8492" y="722"/>
                    <a:pt x="7271" y="1233"/>
                    <a:pt x="6107" y="1858"/>
                  </a:cubicBezTo>
                  <a:cubicBezTo>
                    <a:pt x="4942" y="2511"/>
                    <a:pt x="3835" y="3221"/>
                    <a:pt x="2812" y="4045"/>
                  </a:cubicBezTo>
                  <a:cubicBezTo>
                    <a:pt x="1960" y="4670"/>
                    <a:pt x="1137" y="5380"/>
                    <a:pt x="370" y="6118"/>
                  </a:cubicBezTo>
                  <a:cubicBezTo>
                    <a:pt x="285" y="6203"/>
                    <a:pt x="228" y="6288"/>
                    <a:pt x="143" y="6374"/>
                  </a:cubicBezTo>
                  <a:cubicBezTo>
                    <a:pt x="1" y="6658"/>
                    <a:pt x="171" y="6998"/>
                    <a:pt x="455" y="7027"/>
                  </a:cubicBezTo>
                  <a:cubicBezTo>
                    <a:pt x="626" y="7027"/>
                    <a:pt x="796" y="6998"/>
                    <a:pt x="966" y="6970"/>
                  </a:cubicBezTo>
                  <a:cubicBezTo>
                    <a:pt x="1676" y="6800"/>
                    <a:pt x="2386" y="6686"/>
                    <a:pt x="3125" y="6629"/>
                  </a:cubicBezTo>
                  <a:cubicBezTo>
                    <a:pt x="4119" y="6558"/>
                    <a:pt x="5120" y="6523"/>
                    <a:pt x="6124" y="6523"/>
                  </a:cubicBezTo>
                  <a:cubicBezTo>
                    <a:pt x="7129" y="6523"/>
                    <a:pt x="8137" y="6558"/>
                    <a:pt x="9145" y="6629"/>
                  </a:cubicBezTo>
                  <a:lnTo>
                    <a:pt x="12724" y="6913"/>
                  </a:lnTo>
                  <a:cubicBezTo>
                    <a:pt x="12833" y="6916"/>
                    <a:pt x="12943" y="6917"/>
                    <a:pt x="13052" y="6917"/>
                  </a:cubicBezTo>
                  <a:cubicBezTo>
                    <a:pt x="14050" y="6917"/>
                    <a:pt x="15045" y="6800"/>
                    <a:pt x="16018" y="6544"/>
                  </a:cubicBezTo>
                  <a:cubicBezTo>
                    <a:pt x="17012" y="6288"/>
                    <a:pt x="17807" y="5607"/>
                    <a:pt x="18233" y="4698"/>
                  </a:cubicBezTo>
                  <a:cubicBezTo>
                    <a:pt x="18460" y="4187"/>
                    <a:pt x="18460" y="3619"/>
                    <a:pt x="18233" y="3136"/>
                  </a:cubicBezTo>
                  <a:cubicBezTo>
                    <a:pt x="18063" y="2795"/>
                    <a:pt x="17807" y="2540"/>
                    <a:pt x="17523" y="2369"/>
                  </a:cubicBezTo>
                  <a:cubicBezTo>
                    <a:pt x="16898" y="1943"/>
                    <a:pt x="16188" y="1716"/>
                    <a:pt x="15450" y="1659"/>
                  </a:cubicBezTo>
                  <a:cubicBezTo>
                    <a:pt x="15052" y="1631"/>
                    <a:pt x="14683" y="1432"/>
                    <a:pt x="14427" y="1148"/>
                  </a:cubicBezTo>
                  <a:cubicBezTo>
                    <a:pt x="13755" y="398"/>
                    <a:pt x="12822" y="1"/>
                    <a:pt x="118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5"/>
            <p:cNvSpPr/>
            <p:nvPr/>
          </p:nvSpPr>
          <p:spPr>
            <a:xfrm>
              <a:off x="2763475" y="3701625"/>
              <a:ext cx="456550" cy="137050"/>
            </a:xfrm>
            <a:custGeom>
              <a:avLst/>
              <a:gdLst/>
              <a:ahLst/>
              <a:cxnLst/>
              <a:rect l="l" t="t" r="r" b="b"/>
              <a:pathLst>
                <a:path w="18262" h="5482" extrusionOk="0">
                  <a:moveTo>
                    <a:pt x="14797" y="1"/>
                  </a:moveTo>
                  <a:lnTo>
                    <a:pt x="14683" y="29"/>
                  </a:lnTo>
                  <a:cubicBezTo>
                    <a:pt x="14683" y="29"/>
                    <a:pt x="4516" y="768"/>
                    <a:pt x="1" y="5340"/>
                  </a:cubicBezTo>
                  <a:cubicBezTo>
                    <a:pt x="58" y="5425"/>
                    <a:pt x="143" y="5453"/>
                    <a:pt x="257" y="5482"/>
                  </a:cubicBezTo>
                  <a:cubicBezTo>
                    <a:pt x="427" y="5482"/>
                    <a:pt x="569" y="5453"/>
                    <a:pt x="739" y="5425"/>
                  </a:cubicBezTo>
                  <a:cubicBezTo>
                    <a:pt x="1449" y="5255"/>
                    <a:pt x="2188" y="5141"/>
                    <a:pt x="2898" y="5084"/>
                  </a:cubicBezTo>
                  <a:cubicBezTo>
                    <a:pt x="3906" y="5013"/>
                    <a:pt x="4907" y="4978"/>
                    <a:pt x="5908" y="4978"/>
                  </a:cubicBezTo>
                  <a:cubicBezTo>
                    <a:pt x="6909" y="4978"/>
                    <a:pt x="7910" y="5013"/>
                    <a:pt x="8918" y="5084"/>
                  </a:cubicBezTo>
                  <a:lnTo>
                    <a:pt x="12525" y="5340"/>
                  </a:lnTo>
                  <a:cubicBezTo>
                    <a:pt x="12707" y="5349"/>
                    <a:pt x="12889" y="5354"/>
                    <a:pt x="13071" y="5354"/>
                  </a:cubicBezTo>
                  <a:cubicBezTo>
                    <a:pt x="13996" y="5354"/>
                    <a:pt x="14917" y="5232"/>
                    <a:pt x="15819" y="4971"/>
                  </a:cubicBezTo>
                  <a:cubicBezTo>
                    <a:pt x="16785" y="4743"/>
                    <a:pt x="17608" y="4062"/>
                    <a:pt x="18006" y="3125"/>
                  </a:cubicBezTo>
                  <a:cubicBezTo>
                    <a:pt x="18261" y="2642"/>
                    <a:pt x="18261" y="2074"/>
                    <a:pt x="18006" y="1563"/>
                  </a:cubicBezTo>
                  <a:cubicBezTo>
                    <a:pt x="17836" y="1250"/>
                    <a:pt x="17608" y="995"/>
                    <a:pt x="17296" y="796"/>
                  </a:cubicBezTo>
                  <a:cubicBezTo>
                    <a:pt x="16671" y="398"/>
                    <a:pt x="15961" y="143"/>
                    <a:pt x="15251" y="86"/>
                  </a:cubicBezTo>
                  <a:cubicBezTo>
                    <a:pt x="15081" y="86"/>
                    <a:pt x="14939" y="58"/>
                    <a:pt x="14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5"/>
            <p:cNvSpPr/>
            <p:nvPr/>
          </p:nvSpPr>
          <p:spPr>
            <a:xfrm>
              <a:off x="3293125" y="3821225"/>
              <a:ext cx="373475" cy="423325"/>
            </a:xfrm>
            <a:custGeom>
              <a:avLst/>
              <a:gdLst/>
              <a:ahLst/>
              <a:cxnLst/>
              <a:rect l="l" t="t" r="r" b="b"/>
              <a:pathLst>
                <a:path w="14939" h="16933" extrusionOk="0">
                  <a:moveTo>
                    <a:pt x="10967" y="1"/>
                  </a:moveTo>
                  <a:cubicBezTo>
                    <a:pt x="10341" y="1"/>
                    <a:pt x="9712" y="157"/>
                    <a:pt x="9145" y="471"/>
                  </a:cubicBezTo>
                  <a:cubicBezTo>
                    <a:pt x="8918" y="641"/>
                    <a:pt x="8691" y="811"/>
                    <a:pt x="8492" y="1039"/>
                  </a:cubicBezTo>
                  <a:cubicBezTo>
                    <a:pt x="8428" y="1102"/>
                    <a:pt x="8346" y="1139"/>
                    <a:pt x="8262" y="1139"/>
                  </a:cubicBezTo>
                  <a:cubicBezTo>
                    <a:pt x="8196" y="1139"/>
                    <a:pt x="8128" y="1117"/>
                    <a:pt x="8066" y="1067"/>
                  </a:cubicBezTo>
                  <a:cubicBezTo>
                    <a:pt x="7441" y="698"/>
                    <a:pt x="6760" y="499"/>
                    <a:pt x="6050" y="471"/>
                  </a:cubicBezTo>
                  <a:cubicBezTo>
                    <a:pt x="5198" y="471"/>
                    <a:pt x="4346" y="613"/>
                    <a:pt x="3550" y="868"/>
                  </a:cubicBezTo>
                  <a:cubicBezTo>
                    <a:pt x="2585" y="1124"/>
                    <a:pt x="1705" y="1663"/>
                    <a:pt x="1051" y="2430"/>
                  </a:cubicBezTo>
                  <a:cubicBezTo>
                    <a:pt x="341" y="3282"/>
                    <a:pt x="1" y="4276"/>
                    <a:pt x="341" y="5384"/>
                  </a:cubicBezTo>
                  <a:cubicBezTo>
                    <a:pt x="569" y="6122"/>
                    <a:pt x="938" y="6804"/>
                    <a:pt x="1421" y="7372"/>
                  </a:cubicBezTo>
                  <a:cubicBezTo>
                    <a:pt x="1790" y="7826"/>
                    <a:pt x="2216" y="8252"/>
                    <a:pt x="2670" y="8621"/>
                  </a:cubicBezTo>
                  <a:cubicBezTo>
                    <a:pt x="3522" y="9359"/>
                    <a:pt x="4402" y="10069"/>
                    <a:pt x="5226" y="10865"/>
                  </a:cubicBezTo>
                  <a:cubicBezTo>
                    <a:pt x="6504" y="12057"/>
                    <a:pt x="7526" y="13420"/>
                    <a:pt x="7924" y="15181"/>
                  </a:cubicBezTo>
                  <a:cubicBezTo>
                    <a:pt x="8009" y="15579"/>
                    <a:pt x="8123" y="15976"/>
                    <a:pt x="8236" y="16346"/>
                  </a:cubicBezTo>
                  <a:cubicBezTo>
                    <a:pt x="8355" y="16735"/>
                    <a:pt x="8584" y="16932"/>
                    <a:pt x="8852" y="16932"/>
                  </a:cubicBezTo>
                  <a:cubicBezTo>
                    <a:pt x="9034" y="16932"/>
                    <a:pt x="9234" y="16842"/>
                    <a:pt x="9429" y="16658"/>
                  </a:cubicBezTo>
                  <a:cubicBezTo>
                    <a:pt x="9741" y="16374"/>
                    <a:pt x="10025" y="16062"/>
                    <a:pt x="10281" y="15721"/>
                  </a:cubicBezTo>
                  <a:cubicBezTo>
                    <a:pt x="10849" y="14954"/>
                    <a:pt x="11417" y="14130"/>
                    <a:pt x="11957" y="13335"/>
                  </a:cubicBezTo>
                  <a:cubicBezTo>
                    <a:pt x="12212" y="12938"/>
                    <a:pt x="12468" y="12540"/>
                    <a:pt x="12695" y="12143"/>
                  </a:cubicBezTo>
                  <a:cubicBezTo>
                    <a:pt x="13348" y="10950"/>
                    <a:pt x="13888" y="9729"/>
                    <a:pt x="14257" y="8422"/>
                  </a:cubicBezTo>
                  <a:cubicBezTo>
                    <a:pt x="14626" y="7258"/>
                    <a:pt x="14853" y="6037"/>
                    <a:pt x="14938" y="4816"/>
                  </a:cubicBezTo>
                  <a:cubicBezTo>
                    <a:pt x="14938" y="4304"/>
                    <a:pt x="14910" y="3822"/>
                    <a:pt x="14825" y="3339"/>
                  </a:cubicBezTo>
                  <a:cubicBezTo>
                    <a:pt x="14541" y="2004"/>
                    <a:pt x="13888" y="953"/>
                    <a:pt x="12610" y="385"/>
                  </a:cubicBezTo>
                  <a:cubicBezTo>
                    <a:pt x="12097" y="129"/>
                    <a:pt x="11533" y="1"/>
                    <a:pt x="10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>
              <a:off x="3506125" y="3821225"/>
              <a:ext cx="160475" cy="422950"/>
            </a:xfrm>
            <a:custGeom>
              <a:avLst/>
              <a:gdLst/>
              <a:ahLst/>
              <a:cxnLst/>
              <a:rect l="l" t="t" r="r" b="b"/>
              <a:pathLst>
                <a:path w="6419" h="16918" extrusionOk="0">
                  <a:moveTo>
                    <a:pt x="2454" y="1"/>
                  </a:moveTo>
                  <a:cubicBezTo>
                    <a:pt x="1827" y="1"/>
                    <a:pt x="1205" y="157"/>
                    <a:pt x="653" y="471"/>
                  </a:cubicBezTo>
                  <a:cubicBezTo>
                    <a:pt x="398" y="641"/>
                    <a:pt x="171" y="811"/>
                    <a:pt x="0" y="1039"/>
                  </a:cubicBezTo>
                  <a:cubicBezTo>
                    <a:pt x="0" y="1039"/>
                    <a:pt x="3181" y="10098"/>
                    <a:pt x="142" y="16885"/>
                  </a:cubicBezTo>
                  <a:cubicBezTo>
                    <a:pt x="215" y="16907"/>
                    <a:pt x="287" y="16918"/>
                    <a:pt x="358" y="16918"/>
                  </a:cubicBezTo>
                  <a:cubicBezTo>
                    <a:pt x="566" y="16918"/>
                    <a:pt x="761" y="16827"/>
                    <a:pt x="909" y="16658"/>
                  </a:cubicBezTo>
                  <a:cubicBezTo>
                    <a:pt x="1221" y="16374"/>
                    <a:pt x="1505" y="16062"/>
                    <a:pt x="1761" y="15721"/>
                  </a:cubicBezTo>
                  <a:cubicBezTo>
                    <a:pt x="2329" y="14954"/>
                    <a:pt x="2869" y="14130"/>
                    <a:pt x="3408" y="13335"/>
                  </a:cubicBezTo>
                  <a:cubicBezTo>
                    <a:pt x="3692" y="12938"/>
                    <a:pt x="3948" y="12540"/>
                    <a:pt x="4175" y="12143"/>
                  </a:cubicBezTo>
                  <a:cubicBezTo>
                    <a:pt x="4828" y="10950"/>
                    <a:pt x="5339" y="9729"/>
                    <a:pt x="5737" y="8422"/>
                  </a:cubicBezTo>
                  <a:cubicBezTo>
                    <a:pt x="6106" y="7258"/>
                    <a:pt x="6333" y="6037"/>
                    <a:pt x="6418" y="4816"/>
                  </a:cubicBezTo>
                  <a:cubicBezTo>
                    <a:pt x="6418" y="4304"/>
                    <a:pt x="6390" y="3822"/>
                    <a:pt x="6305" y="3339"/>
                  </a:cubicBezTo>
                  <a:cubicBezTo>
                    <a:pt x="6049" y="2004"/>
                    <a:pt x="5368" y="953"/>
                    <a:pt x="4118" y="385"/>
                  </a:cubicBezTo>
                  <a:cubicBezTo>
                    <a:pt x="3592" y="129"/>
                    <a:pt x="3021" y="1"/>
                    <a:pt x="2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_1_1_1_1_1_1_1_1_1_1_1_1_1"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57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7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7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96" name="Google Shape;3996;p57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997" name="Google Shape;3997;p57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7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3" name="Google Shape;4003;p57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04" name="Google Shape;4004;p57"/>
          <p:cNvGrpSpPr/>
          <p:nvPr/>
        </p:nvGrpSpPr>
        <p:grpSpPr>
          <a:xfrm>
            <a:off x="8243439" y="2813280"/>
            <a:ext cx="1030215" cy="2137882"/>
            <a:chOff x="237400" y="852100"/>
            <a:chExt cx="1760750" cy="3653250"/>
          </a:xfrm>
        </p:grpSpPr>
        <p:sp>
          <p:nvSpPr>
            <p:cNvPr id="4005" name="Google Shape;4005;p57"/>
            <p:cNvSpPr/>
            <p:nvPr/>
          </p:nvSpPr>
          <p:spPr>
            <a:xfrm>
              <a:off x="639250" y="4239075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6" y="1"/>
                  </a:moveTo>
                  <a:cubicBezTo>
                    <a:pt x="8548" y="1"/>
                    <a:pt x="0" y="2386"/>
                    <a:pt x="0" y="5311"/>
                  </a:cubicBezTo>
                  <a:cubicBezTo>
                    <a:pt x="0" y="8265"/>
                    <a:pt x="8548" y="10650"/>
                    <a:pt x="19056" y="10650"/>
                  </a:cubicBezTo>
                  <a:cubicBezTo>
                    <a:pt x="29592" y="10650"/>
                    <a:pt x="38140" y="8265"/>
                    <a:pt x="38140" y="5311"/>
                  </a:cubicBezTo>
                  <a:cubicBezTo>
                    <a:pt x="38140" y="2386"/>
                    <a:pt x="29592" y="1"/>
                    <a:pt x="19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7"/>
            <p:cNvSpPr/>
            <p:nvPr/>
          </p:nvSpPr>
          <p:spPr>
            <a:xfrm>
              <a:off x="508600" y="2269475"/>
              <a:ext cx="629075" cy="817375"/>
            </a:xfrm>
            <a:custGeom>
              <a:avLst/>
              <a:gdLst/>
              <a:ahLst/>
              <a:cxnLst/>
              <a:rect l="l" t="t" r="r" b="b"/>
              <a:pathLst>
                <a:path w="25163" h="32695" extrusionOk="0">
                  <a:moveTo>
                    <a:pt x="8656" y="1"/>
                  </a:moveTo>
                  <a:cubicBezTo>
                    <a:pt x="7764" y="1"/>
                    <a:pt x="6875" y="187"/>
                    <a:pt x="6078" y="574"/>
                  </a:cubicBezTo>
                  <a:cubicBezTo>
                    <a:pt x="4658" y="1227"/>
                    <a:pt x="3409" y="2250"/>
                    <a:pt x="2500" y="3499"/>
                  </a:cubicBezTo>
                  <a:cubicBezTo>
                    <a:pt x="1620" y="4720"/>
                    <a:pt x="938" y="6055"/>
                    <a:pt x="484" y="7504"/>
                  </a:cubicBezTo>
                  <a:cubicBezTo>
                    <a:pt x="370" y="7788"/>
                    <a:pt x="313" y="8072"/>
                    <a:pt x="257" y="8356"/>
                  </a:cubicBezTo>
                  <a:cubicBezTo>
                    <a:pt x="29" y="9548"/>
                    <a:pt x="1" y="10769"/>
                    <a:pt x="143" y="11991"/>
                  </a:cubicBezTo>
                  <a:cubicBezTo>
                    <a:pt x="257" y="13183"/>
                    <a:pt x="512" y="14348"/>
                    <a:pt x="910" y="15484"/>
                  </a:cubicBezTo>
                  <a:cubicBezTo>
                    <a:pt x="1648" y="17528"/>
                    <a:pt x="2784" y="19403"/>
                    <a:pt x="4232" y="20993"/>
                  </a:cubicBezTo>
                  <a:cubicBezTo>
                    <a:pt x="5340" y="22186"/>
                    <a:pt x="6618" y="23180"/>
                    <a:pt x="8038" y="24003"/>
                  </a:cubicBezTo>
                  <a:cubicBezTo>
                    <a:pt x="8805" y="24429"/>
                    <a:pt x="9600" y="24798"/>
                    <a:pt x="10452" y="25111"/>
                  </a:cubicBezTo>
                  <a:cubicBezTo>
                    <a:pt x="11474" y="25452"/>
                    <a:pt x="12525" y="25792"/>
                    <a:pt x="13547" y="26162"/>
                  </a:cubicBezTo>
                  <a:cubicBezTo>
                    <a:pt x="14399" y="26446"/>
                    <a:pt x="15194" y="26872"/>
                    <a:pt x="15876" y="27440"/>
                  </a:cubicBezTo>
                  <a:cubicBezTo>
                    <a:pt x="16302" y="27809"/>
                    <a:pt x="16671" y="28263"/>
                    <a:pt x="16984" y="28717"/>
                  </a:cubicBezTo>
                  <a:cubicBezTo>
                    <a:pt x="17239" y="29087"/>
                    <a:pt x="17466" y="29427"/>
                    <a:pt x="17694" y="29797"/>
                  </a:cubicBezTo>
                  <a:cubicBezTo>
                    <a:pt x="18120" y="30450"/>
                    <a:pt x="18716" y="30989"/>
                    <a:pt x="19454" y="31330"/>
                  </a:cubicBezTo>
                  <a:cubicBezTo>
                    <a:pt x="20022" y="31586"/>
                    <a:pt x="20562" y="31898"/>
                    <a:pt x="21101" y="32239"/>
                  </a:cubicBezTo>
                  <a:cubicBezTo>
                    <a:pt x="21584" y="32551"/>
                    <a:pt x="22152" y="32693"/>
                    <a:pt x="22720" y="32693"/>
                  </a:cubicBezTo>
                  <a:cubicBezTo>
                    <a:pt x="22747" y="32694"/>
                    <a:pt x="22773" y="32695"/>
                    <a:pt x="22799" y="32695"/>
                  </a:cubicBezTo>
                  <a:cubicBezTo>
                    <a:pt x="23452" y="32695"/>
                    <a:pt x="24068" y="32358"/>
                    <a:pt x="24396" y="31785"/>
                  </a:cubicBezTo>
                  <a:cubicBezTo>
                    <a:pt x="24907" y="30933"/>
                    <a:pt x="25162" y="29939"/>
                    <a:pt x="25162" y="28945"/>
                  </a:cubicBezTo>
                  <a:cubicBezTo>
                    <a:pt x="25162" y="26701"/>
                    <a:pt x="24594" y="24514"/>
                    <a:pt x="23515" y="22555"/>
                  </a:cubicBezTo>
                  <a:cubicBezTo>
                    <a:pt x="22862" y="21334"/>
                    <a:pt x="22181" y="20084"/>
                    <a:pt x="21641" y="18806"/>
                  </a:cubicBezTo>
                  <a:cubicBezTo>
                    <a:pt x="21101" y="17614"/>
                    <a:pt x="20675" y="16364"/>
                    <a:pt x="20420" y="15058"/>
                  </a:cubicBezTo>
                  <a:cubicBezTo>
                    <a:pt x="20221" y="14092"/>
                    <a:pt x="20022" y="13098"/>
                    <a:pt x="19767" y="12104"/>
                  </a:cubicBezTo>
                  <a:cubicBezTo>
                    <a:pt x="19454" y="10599"/>
                    <a:pt x="18858" y="9151"/>
                    <a:pt x="18063" y="7844"/>
                  </a:cubicBezTo>
                  <a:cubicBezTo>
                    <a:pt x="17694" y="7248"/>
                    <a:pt x="17268" y="6708"/>
                    <a:pt x="16785" y="6169"/>
                  </a:cubicBezTo>
                  <a:cubicBezTo>
                    <a:pt x="16103" y="5374"/>
                    <a:pt x="15478" y="4550"/>
                    <a:pt x="14854" y="3698"/>
                  </a:cubicBezTo>
                  <a:cubicBezTo>
                    <a:pt x="14342" y="2960"/>
                    <a:pt x="13746" y="2278"/>
                    <a:pt x="13093" y="1682"/>
                  </a:cubicBezTo>
                  <a:cubicBezTo>
                    <a:pt x="12042" y="773"/>
                    <a:pt x="10707" y="177"/>
                    <a:pt x="9316" y="35"/>
                  </a:cubicBezTo>
                  <a:cubicBezTo>
                    <a:pt x="9097" y="12"/>
                    <a:pt x="8876" y="1"/>
                    <a:pt x="8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573925" y="2325700"/>
              <a:ext cx="498425" cy="699650"/>
            </a:xfrm>
            <a:custGeom>
              <a:avLst/>
              <a:gdLst/>
              <a:ahLst/>
              <a:cxnLst/>
              <a:rect l="l" t="t" r="r" b="b"/>
              <a:pathLst>
                <a:path w="19937" h="27986" extrusionOk="0">
                  <a:moveTo>
                    <a:pt x="10735" y="10906"/>
                  </a:moveTo>
                  <a:lnTo>
                    <a:pt x="10735" y="10934"/>
                  </a:lnTo>
                  <a:lnTo>
                    <a:pt x="10707" y="10906"/>
                  </a:lnTo>
                  <a:close/>
                  <a:moveTo>
                    <a:pt x="8890" y="1"/>
                  </a:moveTo>
                  <a:cubicBezTo>
                    <a:pt x="8776" y="29"/>
                    <a:pt x="8776" y="114"/>
                    <a:pt x="8804" y="200"/>
                  </a:cubicBezTo>
                  <a:cubicBezTo>
                    <a:pt x="8918" y="484"/>
                    <a:pt x="9003" y="739"/>
                    <a:pt x="9117" y="995"/>
                  </a:cubicBezTo>
                  <a:cubicBezTo>
                    <a:pt x="9429" y="1648"/>
                    <a:pt x="9742" y="2301"/>
                    <a:pt x="10054" y="2983"/>
                  </a:cubicBezTo>
                  <a:cubicBezTo>
                    <a:pt x="10395" y="3749"/>
                    <a:pt x="10622" y="4601"/>
                    <a:pt x="10764" y="5453"/>
                  </a:cubicBezTo>
                  <a:cubicBezTo>
                    <a:pt x="10963" y="6845"/>
                    <a:pt x="11048" y="8236"/>
                    <a:pt x="11105" y="9628"/>
                  </a:cubicBezTo>
                  <a:cubicBezTo>
                    <a:pt x="11133" y="9770"/>
                    <a:pt x="11161" y="9940"/>
                    <a:pt x="11048" y="10082"/>
                  </a:cubicBezTo>
                  <a:cubicBezTo>
                    <a:pt x="11019" y="10054"/>
                    <a:pt x="10991" y="10054"/>
                    <a:pt x="10991" y="10054"/>
                  </a:cubicBezTo>
                  <a:cubicBezTo>
                    <a:pt x="10821" y="9770"/>
                    <a:pt x="10650" y="9458"/>
                    <a:pt x="10480" y="9174"/>
                  </a:cubicBezTo>
                  <a:cubicBezTo>
                    <a:pt x="10423" y="9060"/>
                    <a:pt x="10366" y="8946"/>
                    <a:pt x="10310" y="8833"/>
                  </a:cubicBezTo>
                  <a:cubicBezTo>
                    <a:pt x="9088" y="6731"/>
                    <a:pt x="7725" y="4687"/>
                    <a:pt x="6220" y="2755"/>
                  </a:cubicBezTo>
                  <a:cubicBezTo>
                    <a:pt x="5709" y="2102"/>
                    <a:pt x="5226" y="1421"/>
                    <a:pt x="4687" y="796"/>
                  </a:cubicBezTo>
                  <a:cubicBezTo>
                    <a:pt x="4545" y="626"/>
                    <a:pt x="4374" y="484"/>
                    <a:pt x="4175" y="370"/>
                  </a:cubicBezTo>
                  <a:cubicBezTo>
                    <a:pt x="4167" y="362"/>
                    <a:pt x="4159" y="358"/>
                    <a:pt x="4150" y="358"/>
                  </a:cubicBezTo>
                  <a:cubicBezTo>
                    <a:pt x="4128" y="358"/>
                    <a:pt x="4102" y="378"/>
                    <a:pt x="4062" y="398"/>
                  </a:cubicBezTo>
                  <a:cubicBezTo>
                    <a:pt x="4033" y="398"/>
                    <a:pt x="4033" y="455"/>
                    <a:pt x="4033" y="484"/>
                  </a:cubicBezTo>
                  <a:cubicBezTo>
                    <a:pt x="4062" y="682"/>
                    <a:pt x="4147" y="881"/>
                    <a:pt x="4261" y="1023"/>
                  </a:cubicBezTo>
                  <a:cubicBezTo>
                    <a:pt x="4601" y="1477"/>
                    <a:pt x="4885" y="1903"/>
                    <a:pt x="5254" y="2329"/>
                  </a:cubicBezTo>
                  <a:cubicBezTo>
                    <a:pt x="5964" y="3238"/>
                    <a:pt x="6646" y="4175"/>
                    <a:pt x="7299" y="5113"/>
                  </a:cubicBezTo>
                  <a:cubicBezTo>
                    <a:pt x="8208" y="6419"/>
                    <a:pt x="9032" y="7782"/>
                    <a:pt x="9855" y="9174"/>
                  </a:cubicBezTo>
                  <a:cubicBezTo>
                    <a:pt x="10111" y="9600"/>
                    <a:pt x="10338" y="10054"/>
                    <a:pt x="10565" y="10508"/>
                  </a:cubicBezTo>
                  <a:cubicBezTo>
                    <a:pt x="10593" y="10594"/>
                    <a:pt x="10650" y="10650"/>
                    <a:pt x="10565" y="10736"/>
                  </a:cubicBezTo>
                  <a:cubicBezTo>
                    <a:pt x="10534" y="10767"/>
                    <a:pt x="10499" y="10779"/>
                    <a:pt x="10462" y="10779"/>
                  </a:cubicBezTo>
                  <a:cubicBezTo>
                    <a:pt x="10400" y="10779"/>
                    <a:pt x="10335" y="10743"/>
                    <a:pt x="10281" y="10707"/>
                  </a:cubicBezTo>
                  <a:cubicBezTo>
                    <a:pt x="9003" y="9969"/>
                    <a:pt x="7725" y="9287"/>
                    <a:pt x="6390" y="8691"/>
                  </a:cubicBezTo>
                  <a:cubicBezTo>
                    <a:pt x="5567" y="8265"/>
                    <a:pt x="4743" y="7867"/>
                    <a:pt x="3977" y="7413"/>
                  </a:cubicBezTo>
                  <a:cubicBezTo>
                    <a:pt x="3238" y="6987"/>
                    <a:pt x="2557" y="6476"/>
                    <a:pt x="1932" y="5851"/>
                  </a:cubicBezTo>
                  <a:lnTo>
                    <a:pt x="625" y="4601"/>
                  </a:lnTo>
                  <a:cubicBezTo>
                    <a:pt x="512" y="4459"/>
                    <a:pt x="341" y="4317"/>
                    <a:pt x="171" y="4232"/>
                  </a:cubicBezTo>
                  <a:cubicBezTo>
                    <a:pt x="143" y="4232"/>
                    <a:pt x="86" y="4232"/>
                    <a:pt x="57" y="4261"/>
                  </a:cubicBezTo>
                  <a:cubicBezTo>
                    <a:pt x="29" y="4289"/>
                    <a:pt x="29" y="4317"/>
                    <a:pt x="29" y="4374"/>
                  </a:cubicBezTo>
                  <a:cubicBezTo>
                    <a:pt x="86" y="4516"/>
                    <a:pt x="171" y="4658"/>
                    <a:pt x="285" y="4772"/>
                  </a:cubicBezTo>
                  <a:cubicBezTo>
                    <a:pt x="1108" y="5709"/>
                    <a:pt x="2017" y="6589"/>
                    <a:pt x="3039" y="7328"/>
                  </a:cubicBezTo>
                  <a:cubicBezTo>
                    <a:pt x="3494" y="7668"/>
                    <a:pt x="3977" y="7952"/>
                    <a:pt x="4488" y="8208"/>
                  </a:cubicBezTo>
                  <a:cubicBezTo>
                    <a:pt x="5567" y="8804"/>
                    <a:pt x="6674" y="9316"/>
                    <a:pt x="7782" y="9855"/>
                  </a:cubicBezTo>
                  <a:cubicBezTo>
                    <a:pt x="8719" y="10281"/>
                    <a:pt x="9628" y="10792"/>
                    <a:pt x="10508" y="11303"/>
                  </a:cubicBezTo>
                  <a:cubicBezTo>
                    <a:pt x="11019" y="11616"/>
                    <a:pt x="11417" y="12070"/>
                    <a:pt x="11673" y="12581"/>
                  </a:cubicBezTo>
                  <a:cubicBezTo>
                    <a:pt x="12297" y="13916"/>
                    <a:pt x="12951" y="15194"/>
                    <a:pt x="13519" y="16529"/>
                  </a:cubicBezTo>
                  <a:cubicBezTo>
                    <a:pt x="13575" y="16699"/>
                    <a:pt x="13632" y="16841"/>
                    <a:pt x="13689" y="17012"/>
                  </a:cubicBezTo>
                  <a:cubicBezTo>
                    <a:pt x="13689" y="17040"/>
                    <a:pt x="13746" y="17068"/>
                    <a:pt x="13746" y="17068"/>
                  </a:cubicBezTo>
                  <a:cubicBezTo>
                    <a:pt x="13714" y="17100"/>
                    <a:pt x="13691" y="17112"/>
                    <a:pt x="13672" y="17112"/>
                  </a:cubicBezTo>
                  <a:cubicBezTo>
                    <a:pt x="13640" y="17112"/>
                    <a:pt x="13622" y="17076"/>
                    <a:pt x="13604" y="17040"/>
                  </a:cubicBezTo>
                  <a:cubicBezTo>
                    <a:pt x="13490" y="17012"/>
                    <a:pt x="13377" y="16955"/>
                    <a:pt x="13263" y="16898"/>
                  </a:cubicBezTo>
                  <a:cubicBezTo>
                    <a:pt x="12894" y="16642"/>
                    <a:pt x="12496" y="16387"/>
                    <a:pt x="12070" y="16188"/>
                  </a:cubicBezTo>
                  <a:cubicBezTo>
                    <a:pt x="11332" y="15762"/>
                    <a:pt x="10565" y="15393"/>
                    <a:pt x="9798" y="15052"/>
                  </a:cubicBezTo>
                  <a:cubicBezTo>
                    <a:pt x="8918" y="14655"/>
                    <a:pt x="8038" y="14342"/>
                    <a:pt x="7186" y="13945"/>
                  </a:cubicBezTo>
                  <a:cubicBezTo>
                    <a:pt x="5993" y="13433"/>
                    <a:pt x="4857" y="12865"/>
                    <a:pt x="3806" y="12155"/>
                  </a:cubicBezTo>
                  <a:cubicBezTo>
                    <a:pt x="2699" y="11389"/>
                    <a:pt x="1648" y="10537"/>
                    <a:pt x="625" y="9628"/>
                  </a:cubicBezTo>
                  <a:cubicBezTo>
                    <a:pt x="483" y="9514"/>
                    <a:pt x="370" y="9372"/>
                    <a:pt x="256" y="9230"/>
                  </a:cubicBezTo>
                  <a:cubicBezTo>
                    <a:pt x="228" y="9202"/>
                    <a:pt x="185" y="9188"/>
                    <a:pt x="143" y="9188"/>
                  </a:cubicBezTo>
                  <a:cubicBezTo>
                    <a:pt x="100" y="9188"/>
                    <a:pt x="57" y="9202"/>
                    <a:pt x="29" y="9230"/>
                  </a:cubicBezTo>
                  <a:cubicBezTo>
                    <a:pt x="1" y="9287"/>
                    <a:pt x="1" y="9344"/>
                    <a:pt x="29" y="9401"/>
                  </a:cubicBezTo>
                  <a:cubicBezTo>
                    <a:pt x="143" y="9600"/>
                    <a:pt x="285" y="9770"/>
                    <a:pt x="455" y="9940"/>
                  </a:cubicBezTo>
                  <a:cubicBezTo>
                    <a:pt x="824" y="10310"/>
                    <a:pt x="1222" y="10707"/>
                    <a:pt x="1648" y="11048"/>
                  </a:cubicBezTo>
                  <a:cubicBezTo>
                    <a:pt x="2301" y="11644"/>
                    <a:pt x="2983" y="12212"/>
                    <a:pt x="3749" y="12695"/>
                  </a:cubicBezTo>
                  <a:cubicBezTo>
                    <a:pt x="4374" y="13093"/>
                    <a:pt x="4999" y="13462"/>
                    <a:pt x="5680" y="13803"/>
                  </a:cubicBezTo>
                  <a:cubicBezTo>
                    <a:pt x="6589" y="14257"/>
                    <a:pt x="7555" y="14626"/>
                    <a:pt x="8492" y="15081"/>
                  </a:cubicBezTo>
                  <a:cubicBezTo>
                    <a:pt x="9230" y="15421"/>
                    <a:pt x="9969" y="15705"/>
                    <a:pt x="10707" y="16046"/>
                  </a:cubicBezTo>
                  <a:cubicBezTo>
                    <a:pt x="11729" y="16500"/>
                    <a:pt x="12695" y="17040"/>
                    <a:pt x="13632" y="17665"/>
                  </a:cubicBezTo>
                  <a:cubicBezTo>
                    <a:pt x="13689" y="17693"/>
                    <a:pt x="13717" y="17750"/>
                    <a:pt x="13774" y="17750"/>
                  </a:cubicBezTo>
                  <a:cubicBezTo>
                    <a:pt x="14172" y="17807"/>
                    <a:pt x="14257" y="18119"/>
                    <a:pt x="14399" y="18403"/>
                  </a:cubicBezTo>
                  <a:cubicBezTo>
                    <a:pt x="14882" y="19340"/>
                    <a:pt x="15365" y="20278"/>
                    <a:pt x="15876" y="21215"/>
                  </a:cubicBezTo>
                  <a:cubicBezTo>
                    <a:pt x="16074" y="21555"/>
                    <a:pt x="16245" y="21925"/>
                    <a:pt x="16415" y="22265"/>
                  </a:cubicBezTo>
                  <a:cubicBezTo>
                    <a:pt x="16472" y="22351"/>
                    <a:pt x="16472" y="22436"/>
                    <a:pt x="16415" y="22521"/>
                  </a:cubicBezTo>
                  <a:lnTo>
                    <a:pt x="15535" y="22152"/>
                  </a:lnTo>
                  <a:cubicBezTo>
                    <a:pt x="15421" y="22095"/>
                    <a:pt x="15279" y="22067"/>
                    <a:pt x="15137" y="22010"/>
                  </a:cubicBezTo>
                  <a:cubicBezTo>
                    <a:pt x="14143" y="21783"/>
                    <a:pt x="13149" y="21499"/>
                    <a:pt x="12127" y="21300"/>
                  </a:cubicBezTo>
                  <a:cubicBezTo>
                    <a:pt x="11076" y="21130"/>
                    <a:pt x="10026" y="20817"/>
                    <a:pt x="9060" y="20420"/>
                  </a:cubicBezTo>
                  <a:cubicBezTo>
                    <a:pt x="8151" y="20050"/>
                    <a:pt x="7271" y="19624"/>
                    <a:pt x="6447" y="19142"/>
                  </a:cubicBezTo>
                  <a:cubicBezTo>
                    <a:pt x="6305" y="19028"/>
                    <a:pt x="6163" y="18971"/>
                    <a:pt x="5993" y="18943"/>
                  </a:cubicBezTo>
                  <a:cubicBezTo>
                    <a:pt x="5964" y="18943"/>
                    <a:pt x="5908" y="18943"/>
                    <a:pt x="5908" y="18971"/>
                  </a:cubicBezTo>
                  <a:cubicBezTo>
                    <a:pt x="5879" y="19000"/>
                    <a:pt x="5879" y="19028"/>
                    <a:pt x="5908" y="19085"/>
                  </a:cubicBezTo>
                  <a:cubicBezTo>
                    <a:pt x="5964" y="19227"/>
                    <a:pt x="6106" y="19340"/>
                    <a:pt x="6248" y="19426"/>
                  </a:cubicBezTo>
                  <a:cubicBezTo>
                    <a:pt x="6561" y="19653"/>
                    <a:pt x="6873" y="19852"/>
                    <a:pt x="7214" y="20022"/>
                  </a:cubicBezTo>
                  <a:cubicBezTo>
                    <a:pt x="7981" y="20448"/>
                    <a:pt x="8776" y="20817"/>
                    <a:pt x="9571" y="21130"/>
                  </a:cubicBezTo>
                  <a:cubicBezTo>
                    <a:pt x="10054" y="21272"/>
                    <a:pt x="10537" y="21442"/>
                    <a:pt x="11019" y="21555"/>
                  </a:cubicBezTo>
                  <a:cubicBezTo>
                    <a:pt x="11729" y="21726"/>
                    <a:pt x="12439" y="21896"/>
                    <a:pt x="13149" y="22010"/>
                  </a:cubicBezTo>
                  <a:cubicBezTo>
                    <a:pt x="13945" y="22180"/>
                    <a:pt x="14740" y="22407"/>
                    <a:pt x="15507" y="22635"/>
                  </a:cubicBezTo>
                  <a:cubicBezTo>
                    <a:pt x="15847" y="22720"/>
                    <a:pt x="16188" y="22890"/>
                    <a:pt x="16472" y="23117"/>
                  </a:cubicBezTo>
                  <a:cubicBezTo>
                    <a:pt x="16557" y="23203"/>
                    <a:pt x="16671" y="23316"/>
                    <a:pt x="16756" y="23316"/>
                  </a:cubicBezTo>
                  <a:cubicBezTo>
                    <a:pt x="17012" y="23345"/>
                    <a:pt x="17097" y="23543"/>
                    <a:pt x="17210" y="23714"/>
                  </a:cubicBezTo>
                  <a:lnTo>
                    <a:pt x="18261" y="25560"/>
                  </a:lnTo>
                  <a:cubicBezTo>
                    <a:pt x="18403" y="25730"/>
                    <a:pt x="18488" y="25929"/>
                    <a:pt x="18630" y="26185"/>
                  </a:cubicBezTo>
                  <a:cubicBezTo>
                    <a:pt x="18204" y="26071"/>
                    <a:pt x="17778" y="25901"/>
                    <a:pt x="17409" y="25702"/>
                  </a:cubicBezTo>
                  <a:cubicBezTo>
                    <a:pt x="16955" y="25531"/>
                    <a:pt x="16529" y="25333"/>
                    <a:pt x="16074" y="25134"/>
                  </a:cubicBezTo>
                  <a:cubicBezTo>
                    <a:pt x="16018" y="25105"/>
                    <a:pt x="15961" y="25105"/>
                    <a:pt x="15904" y="25077"/>
                  </a:cubicBezTo>
                  <a:cubicBezTo>
                    <a:pt x="15847" y="25077"/>
                    <a:pt x="15790" y="25077"/>
                    <a:pt x="15762" y="25134"/>
                  </a:cubicBezTo>
                  <a:cubicBezTo>
                    <a:pt x="15734" y="25191"/>
                    <a:pt x="15734" y="25219"/>
                    <a:pt x="15762" y="25247"/>
                  </a:cubicBezTo>
                  <a:cubicBezTo>
                    <a:pt x="15790" y="25304"/>
                    <a:pt x="15847" y="25333"/>
                    <a:pt x="15876" y="25389"/>
                  </a:cubicBezTo>
                  <a:cubicBezTo>
                    <a:pt x="16103" y="25560"/>
                    <a:pt x="16330" y="25702"/>
                    <a:pt x="16586" y="25844"/>
                  </a:cubicBezTo>
                  <a:cubicBezTo>
                    <a:pt x="17267" y="26156"/>
                    <a:pt x="17977" y="26440"/>
                    <a:pt x="18687" y="26639"/>
                  </a:cubicBezTo>
                  <a:cubicBezTo>
                    <a:pt x="18829" y="26667"/>
                    <a:pt x="18971" y="26781"/>
                    <a:pt x="19056" y="26923"/>
                  </a:cubicBezTo>
                  <a:lnTo>
                    <a:pt x="19511" y="27718"/>
                  </a:lnTo>
                  <a:cubicBezTo>
                    <a:pt x="19568" y="27803"/>
                    <a:pt x="19624" y="27888"/>
                    <a:pt x="19681" y="27945"/>
                  </a:cubicBezTo>
                  <a:cubicBezTo>
                    <a:pt x="19721" y="27965"/>
                    <a:pt x="19761" y="27985"/>
                    <a:pt x="19802" y="27985"/>
                  </a:cubicBezTo>
                  <a:cubicBezTo>
                    <a:pt x="19818" y="27985"/>
                    <a:pt x="19835" y="27982"/>
                    <a:pt x="19852" y="27974"/>
                  </a:cubicBezTo>
                  <a:cubicBezTo>
                    <a:pt x="19908" y="27945"/>
                    <a:pt x="19937" y="27888"/>
                    <a:pt x="19937" y="27832"/>
                  </a:cubicBezTo>
                  <a:cubicBezTo>
                    <a:pt x="19937" y="27633"/>
                    <a:pt x="19880" y="27434"/>
                    <a:pt x="19766" y="27264"/>
                  </a:cubicBezTo>
                  <a:cubicBezTo>
                    <a:pt x="19624" y="27008"/>
                    <a:pt x="19511" y="26724"/>
                    <a:pt x="19426" y="26440"/>
                  </a:cubicBezTo>
                  <a:cubicBezTo>
                    <a:pt x="19369" y="26270"/>
                    <a:pt x="19340" y="26099"/>
                    <a:pt x="19397" y="25929"/>
                  </a:cubicBezTo>
                  <a:cubicBezTo>
                    <a:pt x="19539" y="25304"/>
                    <a:pt x="19624" y="24651"/>
                    <a:pt x="19596" y="23998"/>
                  </a:cubicBezTo>
                  <a:cubicBezTo>
                    <a:pt x="19653" y="23487"/>
                    <a:pt x="19653" y="22947"/>
                    <a:pt x="19596" y="22436"/>
                  </a:cubicBezTo>
                  <a:cubicBezTo>
                    <a:pt x="19596" y="22322"/>
                    <a:pt x="19568" y="22237"/>
                    <a:pt x="19539" y="22123"/>
                  </a:cubicBezTo>
                  <a:cubicBezTo>
                    <a:pt x="19516" y="22077"/>
                    <a:pt x="19493" y="22031"/>
                    <a:pt x="19439" y="22031"/>
                  </a:cubicBezTo>
                  <a:cubicBezTo>
                    <a:pt x="19427" y="22031"/>
                    <a:pt x="19413" y="22033"/>
                    <a:pt x="19397" y="22038"/>
                  </a:cubicBezTo>
                  <a:cubicBezTo>
                    <a:pt x="19369" y="22038"/>
                    <a:pt x="19340" y="22067"/>
                    <a:pt x="19312" y="22123"/>
                  </a:cubicBezTo>
                  <a:cubicBezTo>
                    <a:pt x="19312" y="22180"/>
                    <a:pt x="19284" y="22265"/>
                    <a:pt x="19284" y="22351"/>
                  </a:cubicBezTo>
                  <a:cubicBezTo>
                    <a:pt x="19227" y="23316"/>
                    <a:pt x="19198" y="24282"/>
                    <a:pt x="19142" y="25247"/>
                  </a:cubicBezTo>
                  <a:cubicBezTo>
                    <a:pt x="19113" y="25389"/>
                    <a:pt x="19142" y="25531"/>
                    <a:pt x="19028" y="25645"/>
                  </a:cubicBezTo>
                  <a:cubicBezTo>
                    <a:pt x="18943" y="25645"/>
                    <a:pt x="18914" y="25588"/>
                    <a:pt x="18886" y="25531"/>
                  </a:cubicBezTo>
                  <a:cubicBezTo>
                    <a:pt x="18488" y="24821"/>
                    <a:pt x="18062" y="24083"/>
                    <a:pt x="17665" y="23373"/>
                  </a:cubicBezTo>
                  <a:cubicBezTo>
                    <a:pt x="17580" y="23174"/>
                    <a:pt x="17551" y="22975"/>
                    <a:pt x="17580" y="22777"/>
                  </a:cubicBezTo>
                  <a:cubicBezTo>
                    <a:pt x="17636" y="21726"/>
                    <a:pt x="17665" y="20675"/>
                    <a:pt x="17778" y="19653"/>
                  </a:cubicBezTo>
                  <a:cubicBezTo>
                    <a:pt x="17835" y="18914"/>
                    <a:pt x="17835" y="18176"/>
                    <a:pt x="17835" y="17466"/>
                  </a:cubicBezTo>
                  <a:cubicBezTo>
                    <a:pt x="17835" y="17068"/>
                    <a:pt x="17835" y="16642"/>
                    <a:pt x="17750" y="16245"/>
                  </a:cubicBezTo>
                  <a:cubicBezTo>
                    <a:pt x="17722" y="16160"/>
                    <a:pt x="17693" y="16046"/>
                    <a:pt x="17665" y="15961"/>
                  </a:cubicBezTo>
                  <a:cubicBezTo>
                    <a:pt x="17636" y="15961"/>
                    <a:pt x="17580" y="15933"/>
                    <a:pt x="17551" y="15933"/>
                  </a:cubicBezTo>
                  <a:cubicBezTo>
                    <a:pt x="17523" y="15933"/>
                    <a:pt x="17494" y="15961"/>
                    <a:pt x="17466" y="15989"/>
                  </a:cubicBezTo>
                  <a:cubicBezTo>
                    <a:pt x="17438" y="16046"/>
                    <a:pt x="17438" y="16103"/>
                    <a:pt x="17438" y="16160"/>
                  </a:cubicBezTo>
                  <a:cubicBezTo>
                    <a:pt x="17409" y="16870"/>
                    <a:pt x="17381" y="17580"/>
                    <a:pt x="17381" y="18290"/>
                  </a:cubicBezTo>
                  <a:cubicBezTo>
                    <a:pt x="17409" y="19113"/>
                    <a:pt x="17296" y="19908"/>
                    <a:pt x="17210" y="20732"/>
                  </a:cubicBezTo>
                  <a:cubicBezTo>
                    <a:pt x="17239" y="21186"/>
                    <a:pt x="17182" y="21641"/>
                    <a:pt x="17097" y="22095"/>
                  </a:cubicBezTo>
                  <a:cubicBezTo>
                    <a:pt x="17154" y="22123"/>
                    <a:pt x="17154" y="22180"/>
                    <a:pt x="17125" y="22180"/>
                  </a:cubicBezTo>
                  <a:cubicBezTo>
                    <a:pt x="17118" y="22188"/>
                    <a:pt x="17110" y="22191"/>
                    <a:pt x="17103" y="22191"/>
                  </a:cubicBezTo>
                  <a:cubicBezTo>
                    <a:pt x="17084" y="22191"/>
                    <a:pt x="17068" y="22165"/>
                    <a:pt x="17068" y="22123"/>
                  </a:cubicBezTo>
                  <a:cubicBezTo>
                    <a:pt x="16870" y="21953"/>
                    <a:pt x="16756" y="21754"/>
                    <a:pt x="16671" y="21527"/>
                  </a:cubicBezTo>
                  <a:cubicBezTo>
                    <a:pt x="16046" y="20363"/>
                    <a:pt x="15450" y="19170"/>
                    <a:pt x="14853" y="17977"/>
                  </a:cubicBezTo>
                  <a:cubicBezTo>
                    <a:pt x="14711" y="17693"/>
                    <a:pt x="14626" y="17381"/>
                    <a:pt x="14626" y="17040"/>
                  </a:cubicBezTo>
                  <a:cubicBezTo>
                    <a:pt x="14569" y="16330"/>
                    <a:pt x="14598" y="15592"/>
                    <a:pt x="14683" y="14882"/>
                  </a:cubicBezTo>
                  <a:cubicBezTo>
                    <a:pt x="14797" y="13945"/>
                    <a:pt x="14910" y="13036"/>
                    <a:pt x="14995" y="12099"/>
                  </a:cubicBezTo>
                  <a:cubicBezTo>
                    <a:pt x="15024" y="11673"/>
                    <a:pt x="15024" y="11218"/>
                    <a:pt x="14995" y="10764"/>
                  </a:cubicBezTo>
                  <a:cubicBezTo>
                    <a:pt x="14882" y="9287"/>
                    <a:pt x="14569" y="7810"/>
                    <a:pt x="14087" y="6390"/>
                  </a:cubicBezTo>
                  <a:cubicBezTo>
                    <a:pt x="13973" y="6021"/>
                    <a:pt x="13831" y="5652"/>
                    <a:pt x="13689" y="5311"/>
                  </a:cubicBezTo>
                  <a:cubicBezTo>
                    <a:pt x="13661" y="5198"/>
                    <a:pt x="13604" y="5084"/>
                    <a:pt x="13519" y="4999"/>
                  </a:cubicBezTo>
                  <a:cubicBezTo>
                    <a:pt x="13490" y="4942"/>
                    <a:pt x="13433" y="4942"/>
                    <a:pt x="13377" y="4942"/>
                  </a:cubicBezTo>
                  <a:cubicBezTo>
                    <a:pt x="13320" y="4971"/>
                    <a:pt x="13291" y="5027"/>
                    <a:pt x="13291" y="5084"/>
                  </a:cubicBezTo>
                  <a:cubicBezTo>
                    <a:pt x="13320" y="5340"/>
                    <a:pt x="13377" y="5595"/>
                    <a:pt x="13462" y="5851"/>
                  </a:cubicBezTo>
                  <a:cubicBezTo>
                    <a:pt x="13831" y="7072"/>
                    <a:pt x="14143" y="8293"/>
                    <a:pt x="14371" y="9571"/>
                  </a:cubicBezTo>
                  <a:cubicBezTo>
                    <a:pt x="14541" y="10565"/>
                    <a:pt x="14569" y="11616"/>
                    <a:pt x="14427" y="12638"/>
                  </a:cubicBezTo>
                  <a:cubicBezTo>
                    <a:pt x="14285" y="13575"/>
                    <a:pt x="14200" y="14513"/>
                    <a:pt x="14172" y="15478"/>
                  </a:cubicBezTo>
                  <a:cubicBezTo>
                    <a:pt x="14172" y="15705"/>
                    <a:pt x="14143" y="15961"/>
                    <a:pt x="14058" y="16188"/>
                  </a:cubicBezTo>
                  <a:cubicBezTo>
                    <a:pt x="13859" y="15876"/>
                    <a:pt x="13717" y="15563"/>
                    <a:pt x="13575" y="15223"/>
                  </a:cubicBezTo>
                  <a:cubicBezTo>
                    <a:pt x="13036" y="14001"/>
                    <a:pt x="12439" y="12809"/>
                    <a:pt x="11815" y="11644"/>
                  </a:cubicBezTo>
                  <a:cubicBezTo>
                    <a:pt x="11673" y="11360"/>
                    <a:pt x="11587" y="11076"/>
                    <a:pt x="11587" y="10792"/>
                  </a:cubicBezTo>
                  <a:cubicBezTo>
                    <a:pt x="11587" y="9316"/>
                    <a:pt x="11502" y="7839"/>
                    <a:pt x="11332" y="6362"/>
                  </a:cubicBezTo>
                  <a:cubicBezTo>
                    <a:pt x="11275" y="5397"/>
                    <a:pt x="11076" y="4403"/>
                    <a:pt x="10764" y="3465"/>
                  </a:cubicBezTo>
                  <a:cubicBezTo>
                    <a:pt x="10537" y="2841"/>
                    <a:pt x="10253" y="2244"/>
                    <a:pt x="9940" y="1648"/>
                  </a:cubicBezTo>
                  <a:cubicBezTo>
                    <a:pt x="9713" y="1193"/>
                    <a:pt x="9486" y="796"/>
                    <a:pt x="9259" y="370"/>
                  </a:cubicBezTo>
                  <a:cubicBezTo>
                    <a:pt x="9174" y="256"/>
                    <a:pt x="9117" y="143"/>
                    <a:pt x="9032" y="58"/>
                  </a:cubicBezTo>
                  <a:cubicBezTo>
                    <a:pt x="9003" y="29"/>
                    <a:pt x="8946" y="1"/>
                    <a:pt x="8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7"/>
            <p:cNvSpPr/>
            <p:nvPr/>
          </p:nvSpPr>
          <p:spPr>
            <a:xfrm>
              <a:off x="914000" y="2750975"/>
              <a:ext cx="3575" cy="2525"/>
            </a:xfrm>
            <a:custGeom>
              <a:avLst/>
              <a:gdLst/>
              <a:ahLst/>
              <a:cxnLst/>
              <a:rect l="l" t="t" r="r" b="b"/>
              <a:pathLst>
                <a:path w="143" h="101" extrusionOk="0">
                  <a:moveTo>
                    <a:pt x="86" y="1"/>
                  </a:moveTo>
                  <a:lnTo>
                    <a:pt x="1" y="29"/>
                  </a:lnTo>
                  <a:cubicBezTo>
                    <a:pt x="19" y="65"/>
                    <a:pt x="37" y="101"/>
                    <a:pt x="69" y="101"/>
                  </a:cubicBezTo>
                  <a:cubicBezTo>
                    <a:pt x="88" y="101"/>
                    <a:pt x="111" y="89"/>
                    <a:pt x="143" y="57"/>
                  </a:cubicBezTo>
                  <a:cubicBezTo>
                    <a:pt x="143" y="57"/>
                    <a:pt x="86" y="29"/>
                    <a:pt x="86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7"/>
            <p:cNvSpPr/>
            <p:nvPr/>
          </p:nvSpPr>
          <p:spPr>
            <a:xfrm>
              <a:off x="1000625" y="2879475"/>
              <a:ext cx="2150" cy="2450"/>
            </a:xfrm>
            <a:custGeom>
              <a:avLst/>
              <a:gdLst/>
              <a:ahLst/>
              <a:cxnLst/>
              <a:rect l="l" t="t" r="r" b="b"/>
              <a:pathLst>
                <a:path w="86" h="98" extrusionOk="0">
                  <a:moveTo>
                    <a:pt x="29" y="1"/>
                  </a:moveTo>
                  <a:lnTo>
                    <a:pt x="0" y="29"/>
                  </a:lnTo>
                  <a:cubicBezTo>
                    <a:pt x="0" y="71"/>
                    <a:pt x="16" y="97"/>
                    <a:pt x="35" y="97"/>
                  </a:cubicBezTo>
                  <a:cubicBezTo>
                    <a:pt x="42" y="97"/>
                    <a:pt x="50" y="94"/>
                    <a:pt x="57" y="86"/>
                  </a:cubicBezTo>
                  <a:cubicBezTo>
                    <a:pt x="86" y="58"/>
                    <a:pt x="86" y="29"/>
                    <a:pt x="29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841600" y="2597625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1"/>
                  </a:moveTo>
                  <a:lnTo>
                    <a:pt x="0" y="29"/>
                  </a:lnTo>
                  <a:lnTo>
                    <a:pt x="28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7"/>
            <p:cNvSpPr/>
            <p:nvPr/>
          </p:nvSpPr>
          <p:spPr>
            <a:xfrm>
              <a:off x="769875" y="3171575"/>
              <a:ext cx="704325" cy="121525"/>
            </a:xfrm>
            <a:custGeom>
              <a:avLst/>
              <a:gdLst/>
              <a:ahLst/>
              <a:cxnLst/>
              <a:rect l="l" t="t" r="r" b="b"/>
              <a:pathLst>
                <a:path w="28173" h="4861" extrusionOk="0">
                  <a:moveTo>
                    <a:pt x="17197" y="1"/>
                  </a:moveTo>
                  <a:cubicBezTo>
                    <a:pt x="14714" y="1"/>
                    <a:pt x="12224" y="100"/>
                    <a:pt x="9770" y="330"/>
                  </a:cubicBezTo>
                  <a:cubicBezTo>
                    <a:pt x="7981" y="443"/>
                    <a:pt x="6220" y="699"/>
                    <a:pt x="4488" y="1096"/>
                  </a:cubicBezTo>
                  <a:cubicBezTo>
                    <a:pt x="3267" y="1352"/>
                    <a:pt x="2074" y="1721"/>
                    <a:pt x="938" y="2232"/>
                  </a:cubicBezTo>
                  <a:cubicBezTo>
                    <a:pt x="626" y="2374"/>
                    <a:pt x="342" y="2545"/>
                    <a:pt x="58" y="2772"/>
                  </a:cubicBezTo>
                  <a:cubicBezTo>
                    <a:pt x="1" y="2800"/>
                    <a:pt x="1" y="2885"/>
                    <a:pt x="29" y="2942"/>
                  </a:cubicBezTo>
                  <a:cubicBezTo>
                    <a:pt x="43" y="2956"/>
                    <a:pt x="72" y="2964"/>
                    <a:pt x="100" y="2964"/>
                  </a:cubicBezTo>
                  <a:cubicBezTo>
                    <a:pt x="129" y="2964"/>
                    <a:pt x="157" y="2956"/>
                    <a:pt x="171" y="2942"/>
                  </a:cubicBezTo>
                  <a:cubicBezTo>
                    <a:pt x="308" y="2825"/>
                    <a:pt x="486" y="2761"/>
                    <a:pt x="667" y="2761"/>
                  </a:cubicBezTo>
                  <a:cubicBezTo>
                    <a:pt x="749" y="2761"/>
                    <a:pt x="830" y="2774"/>
                    <a:pt x="910" y="2800"/>
                  </a:cubicBezTo>
                  <a:cubicBezTo>
                    <a:pt x="2046" y="3056"/>
                    <a:pt x="3181" y="3283"/>
                    <a:pt x="4346" y="3510"/>
                  </a:cubicBezTo>
                  <a:cubicBezTo>
                    <a:pt x="6419" y="3965"/>
                    <a:pt x="8549" y="4305"/>
                    <a:pt x="10679" y="4533"/>
                  </a:cubicBezTo>
                  <a:cubicBezTo>
                    <a:pt x="12099" y="4703"/>
                    <a:pt x="13547" y="4817"/>
                    <a:pt x="14967" y="4845"/>
                  </a:cubicBezTo>
                  <a:cubicBezTo>
                    <a:pt x="15301" y="4856"/>
                    <a:pt x="15635" y="4861"/>
                    <a:pt x="15969" y="4861"/>
                  </a:cubicBezTo>
                  <a:cubicBezTo>
                    <a:pt x="18338" y="4861"/>
                    <a:pt x="20714" y="4594"/>
                    <a:pt x="23004" y="4021"/>
                  </a:cubicBezTo>
                  <a:cubicBezTo>
                    <a:pt x="24253" y="3737"/>
                    <a:pt x="25475" y="3255"/>
                    <a:pt x="26582" y="2602"/>
                  </a:cubicBezTo>
                  <a:cubicBezTo>
                    <a:pt x="27122" y="2289"/>
                    <a:pt x="27661" y="1948"/>
                    <a:pt x="28173" y="1579"/>
                  </a:cubicBezTo>
                  <a:cubicBezTo>
                    <a:pt x="28144" y="1437"/>
                    <a:pt x="28031" y="1352"/>
                    <a:pt x="27889" y="1324"/>
                  </a:cubicBezTo>
                  <a:cubicBezTo>
                    <a:pt x="27633" y="1238"/>
                    <a:pt x="27377" y="1153"/>
                    <a:pt x="27122" y="1096"/>
                  </a:cubicBezTo>
                  <a:cubicBezTo>
                    <a:pt x="24452" y="415"/>
                    <a:pt x="21726" y="46"/>
                    <a:pt x="18971" y="17"/>
                  </a:cubicBezTo>
                  <a:cubicBezTo>
                    <a:pt x="18381" y="6"/>
                    <a:pt x="17789" y="1"/>
                    <a:pt x="17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7"/>
            <p:cNvSpPr/>
            <p:nvPr/>
          </p:nvSpPr>
          <p:spPr>
            <a:xfrm>
              <a:off x="846550" y="3216375"/>
              <a:ext cx="584350" cy="76950"/>
            </a:xfrm>
            <a:custGeom>
              <a:avLst/>
              <a:gdLst/>
              <a:ahLst/>
              <a:cxnLst/>
              <a:rect l="l" t="t" r="r" b="b"/>
              <a:pathLst>
                <a:path w="23374" h="3078" extrusionOk="0">
                  <a:moveTo>
                    <a:pt x="14320" y="0"/>
                  </a:moveTo>
                  <a:cubicBezTo>
                    <a:pt x="11772" y="0"/>
                    <a:pt x="9223" y="114"/>
                    <a:pt x="6675" y="327"/>
                  </a:cubicBezTo>
                  <a:cubicBezTo>
                    <a:pt x="4914" y="469"/>
                    <a:pt x="3153" y="724"/>
                    <a:pt x="1421" y="1093"/>
                  </a:cubicBezTo>
                  <a:cubicBezTo>
                    <a:pt x="938" y="1207"/>
                    <a:pt x="455" y="1321"/>
                    <a:pt x="1" y="1463"/>
                  </a:cubicBezTo>
                  <a:lnTo>
                    <a:pt x="1279" y="1718"/>
                  </a:lnTo>
                  <a:cubicBezTo>
                    <a:pt x="3380" y="2173"/>
                    <a:pt x="5482" y="2513"/>
                    <a:pt x="7612" y="2769"/>
                  </a:cubicBezTo>
                  <a:cubicBezTo>
                    <a:pt x="9032" y="2911"/>
                    <a:pt x="10480" y="3025"/>
                    <a:pt x="11900" y="3053"/>
                  </a:cubicBezTo>
                  <a:cubicBezTo>
                    <a:pt x="12292" y="3069"/>
                    <a:pt x="12682" y="3077"/>
                    <a:pt x="13073" y="3077"/>
                  </a:cubicBezTo>
                  <a:cubicBezTo>
                    <a:pt x="15399" y="3077"/>
                    <a:pt x="17699" y="2789"/>
                    <a:pt x="19937" y="2229"/>
                  </a:cubicBezTo>
                  <a:cubicBezTo>
                    <a:pt x="21130" y="1945"/>
                    <a:pt x="22294" y="1519"/>
                    <a:pt x="23373" y="923"/>
                  </a:cubicBezTo>
                  <a:cubicBezTo>
                    <a:pt x="20902" y="355"/>
                    <a:pt x="18403" y="43"/>
                    <a:pt x="15876" y="14"/>
                  </a:cubicBezTo>
                  <a:cubicBezTo>
                    <a:pt x="15357" y="5"/>
                    <a:pt x="14839" y="0"/>
                    <a:pt x="14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1094350" y="1609350"/>
              <a:ext cx="200925" cy="2009025"/>
            </a:xfrm>
            <a:custGeom>
              <a:avLst/>
              <a:gdLst/>
              <a:ahLst/>
              <a:cxnLst/>
              <a:rect l="l" t="t" r="r" b="b"/>
              <a:pathLst>
                <a:path w="8037" h="80361" extrusionOk="0">
                  <a:moveTo>
                    <a:pt x="7668" y="0"/>
                  </a:moveTo>
                  <a:cubicBezTo>
                    <a:pt x="7554" y="0"/>
                    <a:pt x="7441" y="29"/>
                    <a:pt x="7327" y="85"/>
                  </a:cubicBezTo>
                  <a:cubicBezTo>
                    <a:pt x="7071" y="171"/>
                    <a:pt x="6873" y="341"/>
                    <a:pt x="6674" y="540"/>
                  </a:cubicBezTo>
                  <a:cubicBezTo>
                    <a:pt x="6021" y="1221"/>
                    <a:pt x="5368" y="1931"/>
                    <a:pt x="4771" y="2670"/>
                  </a:cubicBezTo>
                  <a:cubicBezTo>
                    <a:pt x="3692" y="3976"/>
                    <a:pt x="2726" y="5396"/>
                    <a:pt x="1931" y="6901"/>
                  </a:cubicBezTo>
                  <a:cubicBezTo>
                    <a:pt x="1903" y="6986"/>
                    <a:pt x="1846" y="7072"/>
                    <a:pt x="1789" y="7157"/>
                  </a:cubicBezTo>
                  <a:lnTo>
                    <a:pt x="1647" y="7157"/>
                  </a:lnTo>
                  <a:cubicBezTo>
                    <a:pt x="1647" y="7157"/>
                    <a:pt x="1619" y="7128"/>
                    <a:pt x="1619" y="7100"/>
                  </a:cubicBezTo>
                  <a:cubicBezTo>
                    <a:pt x="1590" y="6958"/>
                    <a:pt x="1590" y="6759"/>
                    <a:pt x="1562" y="6589"/>
                  </a:cubicBezTo>
                  <a:cubicBezTo>
                    <a:pt x="1562" y="6390"/>
                    <a:pt x="1505" y="6220"/>
                    <a:pt x="1448" y="6021"/>
                  </a:cubicBezTo>
                  <a:cubicBezTo>
                    <a:pt x="1399" y="5872"/>
                    <a:pt x="1263" y="5788"/>
                    <a:pt x="1116" y="5788"/>
                  </a:cubicBezTo>
                  <a:cubicBezTo>
                    <a:pt x="1094" y="5788"/>
                    <a:pt x="1073" y="5790"/>
                    <a:pt x="1051" y="5794"/>
                  </a:cubicBezTo>
                  <a:cubicBezTo>
                    <a:pt x="852" y="5822"/>
                    <a:pt x="767" y="5907"/>
                    <a:pt x="738" y="6134"/>
                  </a:cubicBezTo>
                  <a:lnTo>
                    <a:pt x="738" y="6418"/>
                  </a:lnTo>
                  <a:cubicBezTo>
                    <a:pt x="682" y="7270"/>
                    <a:pt x="653" y="8122"/>
                    <a:pt x="596" y="8974"/>
                  </a:cubicBezTo>
                  <a:cubicBezTo>
                    <a:pt x="454" y="11729"/>
                    <a:pt x="341" y="14484"/>
                    <a:pt x="369" y="17238"/>
                  </a:cubicBezTo>
                  <a:cubicBezTo>
                    <a:pt x="398" y="18204"/>
                    <a:pt x="454" y="19170"/>
                    <a:pt x="454" y="20163"/>
                  </a:cubicBezTo>
                  <a:cubicBezTo>
                    <a:pt x="483" y="22577"/>
                    <a:pt x="540" y="24963"/>
                    <a:pt x="540" y="27377"/>
                  </a:cubicBezTo>
                  <a:cubicBezTo>
                    <a:pt x="540" y="30841"/>
                    <a:pt x="568" y="34306"/>
                    <a:pt x="426" y="37771"/>
                  </a:cubicBezTo>
                  <a:cubicBezTo>
                    <a:pt x="369" y="39645"/>
                    <a:pt x="312" y="41519"/>
                    <a:pt x="426" y="43394"/>
                  </a:cubicBezTo>
                  <a:cubicBezTo>
                    <a:pt x="568" y="45864"/>
                    <a:pt x="738" y="48364"/>
                    <a:pt x="880" y="50834"/>
                  </a:cubicBezTo>
                  <a:cubicBezTo>
                    <a:pt x="966" y="52623"/>
                    <a:pt x="966" y="54384"/>
                    <a:pt x="880" y="56173"/>
                  </a:cubicBezTo>
                  <a:cubicBezTo>
                    <a:pt x="738" y="58502"/>
                    <a:pt x="596" y="60831"/>
                    <a:pt x="511" y="63188"/>
                  </a:cubicBezTo>
                  <a:cubicBezTo>
                    <a:pt x="454" y="64636"/>
                    <a:pt x="369" y="66084"/>
                    <a:pt x="227" y="67561"/>
                  </a:cubicBezTo>
                  <a:cubicBezTo>
                    <a:pt x="29" y="69578"/>
                    <a:pt x="0" y="71594"/>
                    <a:pt x="114" y="73639"/>
                  </a:cubicBezTo>
                  <a:cubicBezTo>
                    <a:pt x="199" y="74973"/>
                    <a:pt x="256" y="76194"/>
                    <a:pt x="312" y="77416"/>
                  </a:cubicBezTo>
                  <a:cubicBezTo>
                    <a:pt x="369" y="78154"/>
                    <a:pt x="426" y="78864"/>
                    <a:pt x="483" y="79602"/>
                  </a:cubicBezTo>
                  <a:cubicBezTo>
                    <a:pt x="511" y="79830"/>
                    <a:pt x="568" y="80028"/>
                    <a:pt x="682" y="80227"/>
                  </a:cubicBezTo>
                  <a:cubicBezTo>
                    <a:pt x="758" y="80317"/>
                    <a:pt x="864" y="80360"/>
                    <a:pt x="967" y="80360"/>
                  </a:cubicBezTo>
                  <a:cubicBezTo>
                    <a:pt x="1093" y="80360"/>
                    <a:pt x="1216" y="80295"/>
                    <a:pt x="1278" y="80170"/>
                  </a:cubicBezTo>
                  <a:cubicBezTo>
                    <a:pt x="1335" y="80057"/>
                    <a:pt x="1363" y="79915"/>
                    <a:pt x="1363" y="79801"/>
                  </a:cubicBezTo>
                  <a:cubicBezTo>
                    <a:pt x="1392" y="79574"/>
                    <a:pt x="1392" y="79375"/>
                    <a:pt x="1392" y="79148"/>
                  </a:cubicBezTo>
                  <a:cubicBezTo>
                    <a:pt x="1392" y="77416"/>
                    <a:pt x="1221" y="75683"/>
                    <a:pt x="1136" y="73951"/>
                  </a:cubicBezTo>
                  <a:cubicBezTo>
                    <a:pt x="1022" y="72219"/>
                    <a:pt x="1051" y="70458"/>
                    <a:pt x="1164" y="68697"/>
                  </a:cubicBezTo>
                  <a:cubicBezTo>
                    <a:pt x="1306" y="66823"/>
                    <a:pt x="1477" y="64863"/>
                    <a:pt x="1534" y="63017"/>
                  </a:cubicBezTo>
                  <a:cubicBezTo>
                    <a:pt x="1619" y="61171"/>
                    <a:pt x="1704" y="59326"/>
                    <a:pt x="1789" y="57480"/>
                  </a:cubicBezTo>
                  <a:cubicBezTo>
                    <a:pt x="1874" y="55634"/>
                    <a:pt x="2016" y="53788"/>
                    <a:pt x="1931" y="51913"/>
                  </a:cubicBezTo>
                  <a:cubicBezTo>
                    <a:pt x="1818" y="50181"/>
                    <a:pt x="1732" y="48420"/>
                    <a:pt x="1619" y="46688"/>
                  </a:cubicBezTo>
                  <a:cubicBezTo>
                    <a:pt x="1562" y="46234"/>
                    <a:pt x="1676" y="45808"/>
                    <a:pt x="1874" y="45410"/>
                  </a:cubicBezTo>
                  <a:cubicBezTo>
                    <a:pt x="2641" y="43962"/>
                    <a:pt x="3351" y="42457"/>
                    <a:pt x="3948" y="40923"/>
                  </a:cubicBezTo>
                  <a:cubicBezTo>
                    <a:pt x="4061" y="40667"/>
                    <a:pt x="4260" y="40412"/>
                    <a:pt x="4118" y="40099"/>
                  </a:cubicBezTo>
                  <a:cubicBezTo>
                    <a:pt x="4103" y="40098"/>
                    <a:pt x="4089" y="40098"/>
                    <a:pt x="4076" y="40098"/>
                  </a:cubicBezTo>
                  <a:cubicBezTo>
                    <a:pt x="3714" y="40098"/>
                    <a:pt x="3629" y="40449"/>
                    <a:pt x="3465" y="40667"/>
                  </a:cubicBezTo>
                  <a:cubicBezTo>
                    <a:pt x="2897" y="41519"/>
                    <a:pt x="2386" y="42400"/>
                    <a:pt x="1960" y="43337"/>
                  </a:cubicBezTo>
                  <a:cubicBezTo>
                    <a:pt x="1874" y="43536"/>
                    <a:pt x="1818" y="43735"/>
                    <a:pt x="1590" y="43848"/>
                  </a:cubicBezTo>
                  <a:cubicBezTo>
                    <a:pt x="1363" y="43706"/>
                    <a:pt x="1477" y="43479"/>
                    <a:pt x="1448" y="43280"/>
                  </a:cubicBezTo>
                  <a:cubicBezTo>
                    <a:pt x="1420" y="42968"/>
                    <a:pt x="1420" y="42627"/>
                    <a:pt x="1420" y="42315"/>
                  </a:cubicBezTo>
                  <a:cubicBezTo>
                    <a:pt x="1420" y="40241"/>
                    <a:pt x="1448" y="38140"/>
                    <a:pt x="1505" y="36038"/>
                  </a:cubicBezTo>
                  <a:cubicBezTo>
                    <a:pt x="1647" y="32403"/>
                    <a:pt x="1590" y="28768"/>
                    <a:pt x="1562" y="25162"/>
                  </a:cubicBezTo>
                  <a:cubicBezTo>
                    <a:pt x="1562" y="23600"/>
                    <a:pt x="1562" y="22066"/>
                    <a:pt x="1505" y="20533"/>
                  </a:cubicBezTo>
                  <a:cubicBezTo>
                    <a:pt x="1363" y="17721"/>
                    <a:pt x="1363" y="14938"/>
                    <a:pt x="1420" y="12127"/>
                  </a:cubicBezTo>
                  <a:cubicBezTo>
                    <a:pt x="1420" y="11956"/>
                    <a:pt x="1448" y="11786"/>
                    <a:pt x="1448" y="11615"/>
                  </a:cubicBezTo>
                  <a:cubicBezTo>
                    <a:pt x="1676" y="10139"/>
                    <a:pt x="2158" y="8690"/>
                    <a:pt x="2840" y="7327"/>
                  </a:cubicBezTo>
                  <a:cubicBezTo>
                    <a:pt x="3607" y="5907"/>
                    <a:pt x="4487" y="4572"/>
                    <a:pt x="5538" y="3351"/>
                  </a:cubicBezTo>
                  <a:cubicBezTo>
                    <a:pt x="6163" y="2613"/>
                    <a:pt x="6787" y="1875"/>
                    <a:pt x="7441" y="1136"/>
                  </a:cubicBezTo>
                  <a:cubicBezTo>
                    <a:pt x="7639" y="909"/>
                    <a:pt x="7810" y="682"/>
                    <a:pt x="7952" y="426"/>
                  </a:cubicBezTo>
                  <a:cubicBezTo>
                    <a:pt x="8037" y="227"/>
                    <a:pt x="7895" y="29"/>
                    <a:pt x="7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7"/>
            <p:cNvSpPr/>
            <p:nvPr/>
          </p:nvSpPr>
          <p:spPr>
            <a:xfrm>
              <a:off x="1116350" y="2087075"/>
              <a:ext cx="140500" cy="230850"/>
            </a:xfrm>
            <a:custGeom>
              <a:avLst/>
              <a:gdLst/>
              <a:ahLst/>
              <a:cxnLst/>
              <a:rect l="l" t="t" r="r" b="b"/>
              <a:pathLst>
                <a:path w="5620" h="9234" extrusionOk="0">
                  <a:moveTo>
                    <a:pt x="5283" y="1"/>
                  </a:moveTo>
                  <a:cubicBezTo>
                    <a:pt x="5273" y="1"/>
                    <a:pt x="5264" y="2"/>
                    <a:pt x="5254" y="4"/>
                  </a:cubicBezTo>
                  <a:cubicBezTo>
                    <a:pt x="5141" y="32"/>
                    <a:pt x="5027" y="89"/>
                    <a:pt x="4942" y="174"/>
                  </a:cubicBezTo>
                  <a:cubicBezTo>
                    <a:pt x="4686" y="345"/>
                    <a:pt x="4459" y="600"/>
                    <a:pt x="4289" y="856"/>
                  </a:cubicBezTo>
                  <a:cubicBezTo>
                    <a:pt x="3295" y="2048"/>
                    <a:pt x="2443" y="3298"/>
                    <a:pt x="1648" y="4633"/>
                  </a:cubicBezTo>
                  <a:cubicBezTo>
                    <a:pt x="1108" y="5570"/>
                    <a:pt x="625" y="6564"/>
                    <a:pt x="228" y="7586"/>
                  </a:cubicBezTo>
                  <a:cubicBezTo>
                    <a:pt x="86" y="7927"/>
                    <a:pt x="0" y="8268"/>
                    <a:pt x="0" y="8637"/>
                  </a:cubicBezTo>
                  <a:cubicBezTo>
                    <a:pt x="0" y="8694"/>
                    <a:pt x="0" y="8751"/>
                    <a:pt x="0" y="8779"/>
                  </a:cubicBezTo>
                  <a:cubicBezTo>
                    <a:pt x="29" y="9091"/>
                    <a:pt x="199" y="9233"/>
                    <a:pt x="398" y="9233"/>
                  </a:cubicBezTo>
                  <a:cubicBezTo>
                    <a:pt x="597" y="9233"/>
                    <a:pt x="710" y="9148"/>
                    <a:pt x="796" y="8893"/>
                  </a:cubicBezTo>
                  <a:cubicBezTo>
                    <a:pt x="1165" y="7671"/>
                    <a:pt x="1704" y="6535"/>
                    <a:pt x="2358" y="5456"/>
                  </a:cubicBezTo>
                  <a:cubicBezTo>
                    <a:pt x="3153" y="4065"/>
                    <a:pt x="4090" y="2758"/>
                    <a:pt x="4970" y="1395"/>
                  </a:cubicBezTo>
                  <a:cubicBezTo>
                    <a:pt x="5197" y="1083"/>
                    <a:pt x="5396" y="714"/>
                    <a:pt x="5567" y="316"/>
                  </a:cubicBezTo>
                  <a:cubicBezTo>
                    <a:pt x="5620" y="183"/>
                    <a:pt x="5425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7"/>
            <p:cNvSpPr/>
            <p:nvPr/>
          </p:nvSpPr>
          <p:spPr>
            <a:xfrm>
              <a:off x="966550" y="2202175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63"/>
                  </a:cubicBezTo>
                  <a:cubicBezTo>
                    <a:pt x="1449" y="1903"/>
                    <a:pt x="2102" y="2471"/>
                    <a:pt x="2755" y="3011"/>
                  </a:cubicBezTo>
                  <a:cubicBezTo>
                    <a:pt x="3579" y="3692"/>
                    <a:pt x="4289" y="4487"/>
                    <a:pt x="4913" y="5396"/>
                  </a:cubicBezTo>
                  <a:cubicBezTo>
                    <a:pt x="5141" y="5765"/>
                    <a:pt x="5396" y="6163"/>
                    <a:pt x="5652" y="6560"/>
                  </a:cubicBezTo>
                  <a:cubicBezTo>
                    <a:pt x="5737" y="6702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4"/>
                    <a:pt x="6589" y="6702"/>
                    <a:pt x="6532" y="6560"/>
                  </a:cubicBezTo>
                  <a:cubicBezTo>
                    <a:pt x="6504" y="6418"/>
                    <a:pt x="6447" y="6276"/>
                    <a:pt x="6390" y="6134"/>
                  </a:cubicBezTo>
                  <a:cubicBezTo>
                    <a:pt x="5907" y="4999"/>
                    <a:pt x="5169" y="3976"/>
                    <a:pt x="4289" y="3124"/>
                  </a:cubicBezTo>
                  <a:cubicBezTo>
                    <a:pt x="3664" y="2499"/>
                    <a:pt x="3011" y="1903"/>
                    <a:pt x="2357" y="1335"/>
                  </a:cubicBezTo>
                  <a:cubicBezTo>
                    <a:pt x="1988" y="994"/>
                    <a:pt x="1591" y="682"/>
                    <a:pt x="1165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282850" y="1466175"/>
              <a:ext cx="719925" cy="774650"/>
            </a:xfrm>
            <a:custGeom>
              <a:avLst/>
              <a:gdLst/>
              <a:ahLst/>
              <a:cxnLst/>
              <a:rect l="l" t="t" r="r" b="b"/>
              <a:pathLst>
                <a:path w="28797" h="30986" extrusionOk="0">
                  <a:moveTo>
                    <a:pt x="10562" y="0"/>
                  </a:moveTo>
                  <a:cubicBezTo>
                    <a:pt x="9883" y="0"/>
                    <a:pt x="9205" y="101"/>
                    <a:pt x="8548" y="303"/>
                  </a:cubicBezTo>
                  <a:cubicBezTo>
                    <a:pt x="7412" y="644"/>
                    <a:pt x="6361" y="1212"/>
                    <a:pt x="5453" y="1950"/>
                  </a:cubicBezTo>
                  <a:cubicBezTo>
                    <a:pt x="4402" y="2831"/>
                    <a:pt x="3465" y="3853"/>
                    <a:pt x="2670" y="5017"/>
                  </a:cubicBezTo>
                  <a:cubicBezTo>
                    <a:pt x="1988" y="6011"/>
                    <a:pt x="1448" y="7062"/>
                    <a:pt x="1079" y="8226"/>
                  </a:cubicBezTo>
                  <a:cubicBezTo>
                    <a:pt x="313" y="10555"/>
                    <a:pt x="0" y="13026"/>
                    <a:pt x="171" y="15496"/>
                  </a:cubicBezTo>
                  <a:cubicBezTo>
                    <a:pt x="227" y="16632"/>
                    <a:pt x="483" y="17768"/>
                    <a:pt x="880" y="18819"/>
                  </a:cubicBezTo>
                  <a:cubicBezTo>
                    <a:pt x="1477" y="20267"/>
                    <a:pt x="2499" y="21517"/>
                    <a:pt x="3777" y="22426"/>
                  </a:cubicBezTo>
                  <a:cubicBezTo>
                    <a:pt x="4033" y="22596"/>
                    <a:pt x="4317" y="22767"/>
                    <a:pt x="4601" y="22880"/>
                  </a:cubicBezTo>
                  <a:cubicBezTo>
                    <a:pt x="5737" y="23363"/>
                    <a:pt x="6929" y="23647"/>
                    <a:pt x="8151" y="23704"/>
                  </a:cubicBezTo>
                  <a:cubicBezTo>
                    <a:pt x="8719" y="23761"/>
                    <a:pt x="9258" y="23732"/>
                    <a:pt x="9826" y="23789"/>
                  </a:cubicBezTo>
                  <a:cubicBezTo>
                    <a:pt x="11076" y="23874"/>
                    <a:pt x="12354" y="24045"/>
                    <a:pt x="13575" y="24300"/>
                  </a:cubicBezTo>
                  <a:cubicBezTo>
                    <a:pt x="14711" y="24499"/>
                    <a:pt x="15762" y="24982"/>
                    <a:pt x="16670" y="25663"/>
                  </a:cubicBezTo>
                  <a:cubicBezTo>
                    <a:pt x="16897" y="25862"/>
                    <a:pt x="17153" y="26032"/>
                    <a:pt x="17380" y="26203"/>
                  </a:cubicBezTo>
                  <a:cubicBezTo>
                    <a:pt x="18261" y="26913"/>
                    <a:pt x="19113" y="27623"/>
                    <a:pt x="19993" y="28304"/>
                  </a:cubicBezTo>
                  <a:cubicBezTo>
                    <a:pt x="21356" y="29384"/>
                    <a:pt x="22890" y="30207"/>
                    <a:pt x="24508" y="30803"/>
                  </a:cubicBezTo>
                  <a:cubicBezTo>
                    <a:pt x="24913" y="30926"/>
                    <a:pt x="25334" y="30985"/>
                    <a:pt x="25755" y="30985"/>
                  </a:cubicBezTo>
                  <a:cubicBezTo>
                    <a:pt x="26308" y="30985"/>
                    <a:pt x="26861" y="30883"/>
                    <a:pt x="27377" y="30690"/>
                  </a:cubicBezTo>
                  <a:cubicBezTo>
                    <a:pt x="27746" y="30576"/>
                    <a:pt x="28058" y="30292"/>
                    <a:pt x="28257" y="29952"/>
                  </a:cubicBezTo>
                  <a:cubicBezTo>
                    <a:pt x="28456" y="29611"/>
                    <a:pt x="28598" y="29213"/>
                    <a:pt x="28683" y="28787"/>
                  </a:cubicBezTo>
                  <a:cubicBezTo>
                    <a:pt x="28797" y="27992"/>
                    <a:pt x="28740" y="27197"/>
                    <a:pt x="28569" y="26402"/>
                  </a:cubicBezTo>
                  <a:cubicBezTo>
                    <a:pt x="28399" y="25720"/>
                    <a:pt x="28200" y="25039"/>
                    <a:pt x="28001" y="24357"/>
                  </a:cubicBezTo>
                  <a:cubicBezTo>
                    <a:pt x="27604" y="23107"/>
                    <a:pt x="27292" y="21801"/>
                    <a:pt x="27150" y="20466"/>
                  </a:cubicBezTo>
                  <a:cubicBezTo>
                    <a:pt x="27093" y="20012"/>
                    <a:pt x="27036" y="19558"/>
                    <a:pt x="26979" y="19075"/>
                  </a:cubicBezTo>
                  <a:cubicBezTo>
                    <a:pt x="26866" y="18138"/>
                    <a:pt x="26780" y="17200"/>
                    <a:pt x="26638" y="16235"/>
                  </a:cubicBezTo>
                  <a:cubicBezTo>
                    <a:pt x="26440" y="15014"/>
                    <a:pt x="26014" y="13821"/>
                    <a:pt x="25332" y="12799"/>
                  </a:cubicBezTo>
                  <a:cubicBezTo>
                    <a:pt x="24736" y="11833"/>
                    <a:pt x="23940" y="10981"/>
                    <a:pt x="23060" y="10243"/>
                  </a:cubicBezTo>
                  <a:cubicBezTo>
                    <a:pt x="22293" y="9675"/>
                    <a:pt x="21640" y="8993"/>
                    <a:pt x="21044" y="8255"/>
                  </a:cubicBezTo>
                  <a:cubicBezTo>
                    <a:pt x="20447" y="7431"/>
                    <a:pt x="19851" y="6608"/>
                    <a:pt x="19226" y="5812"/>
                  </a:cubicBezTo>
                  <a:cubicBezTo>
                    <a:pt x="18317" y="4620"/>
                    <a:pt x="17323" y="3512"/>
                    <a:pt x="16216" y="2518"/>
                  </a:cubicBezTo>
                  <a:cubicBezTo>
                    <a:pt x="15307" y="1638"/>
                    <a:pt x="14228" y="956"/>
                    <a:pt x="13064" y="473"/>
                  </a:cubicBezTo>
                  <a:cubicBezTo>
                    <a:pt x="12259" y="158"/>
                    <a:pt x="11411" y="0"/>
                    <a:pt x="10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7"/>
            <p:cNvSpPr/>
            <p:nvPr/>
          </p:nvSpPr>
          <p:spPr>
            <a:xfrm>
              <a:off x="392875" y="1540200"/>
              <a:ext cx="576525" cy="649925"/>
            </a:xfrm>
            <a:custGeom>
              <a:avLst/>
              <a:gdLst/>
              <a:ahLst/>
              <a:cxnLst/>
              <a:rect l="l" t="t" r="r" b="b"/>
              <a:pathLst>
                <a:path w="23061" h="25997" extrusionOk="0">
                  <a:moveTo>
                    <a:pt x="6170" y="0"/>
                  </a:moveTo>
                  <a:cubicBezTo>
                    <a:pt x="6122" y="0"/>
                    <a:pt x="6071" y="27"/>
                    <a:pt x="6050" y="68"/>
                  </a:cubicBezTo>
                  <a:cubicBezTo>
                    <a:pt x="5993" y="125"/>
                    <a:pt x="6022" y="210"/>
                    <a:pt x="6078" y="267"/>
                  </a:cubicBezTo>
                  <a:cubicBezTo>
                    <a:pt x="6448" y="693"/>
                    <a:pt x="6845" y="1148"/>
                    <a:pt x="7243" y="1574"/>
                  </a:cubicBezTo>
                  <a:cubicBezTo>
                    <a:pt x="8549" y="2937"/>
                    <a:pt x="9486" y="4584"/>
                    <a:pt x="10054" y="6373"/>
                  </a:cubicBezTo>
                  <a:cubicBezTo>
                    <a:pt x="10338" y="7395"/>
                    <a:pt x="10651" y="8418"/>
                    <a:pt x="10935" y="9468"/>
                  </a:cubicBezTo>
                  <a:cubicBezTo>
                    <a:pt x="10935" y="9497"/>
                    <a:pt x="10935" y="9554"/>
                    <a:pt x="10935" y="9610"/>
                  </a:cubicBezTo>
                  <a:cubicBezTo>
                    <a:pt x="10935" y="9657"/>
                    <a:pt x="10878" y="9703"/>
                    <a:pt x="10811" y="9703"/>
                  </a:cubicBezTo>
                  <a:cubicBezTo>
                    <a:pt x="10795" y="9703"/>
                    <a:pt x="10780" y="9701"/>
                    <a:pt x="10764" y="9696"/>
                  </a:cubicBezTo>
                  <a:cubicBezTo>
                    <a:pt x="10679" y="9667"/>
                    <a:pt x="10594" y="9610"/>
                    <a:pt x="10537" y="9554"/>
                  </a:cubicBezTo>
                  <a:cubicBezTo>
                    <a:pt x="9259" y="8531"/>
                    <a:pt x="7839" y="7708"/>
                    <a:pt x="6334" y="7083"/>
                  </a:cubicBezTo>
                  <a:cubicBezTo>
                    <a:pt x="5482" y="6771"/>
                    <a:pt x="4658" y="6430"/>
                    <a:pt x="3835" y="6061"/>
                  </a:cubicBezTo>
                  <a:cubicBezTo>
                    <a:pt x="3267" y="5833"/>
                    <a:pt x="2727" y="5578"/>
                    <a:pt x="2159" y="5322"/>
                  </a:cubicBezTo>
                  <a:cubicBezTo>
                    <a:pt x="1932" y="5209"/>
                    <a:pt x="1648" y="5152"/>
                    <a:pt x="1393" y="5152"/>
                  </a:cubicBezTo>
                  <a:cubicBezTo>
                    <a:pt x="1336" y="5152"/>
                    <a:pt x="1307" y="5180"/>
                    <a:pt x="1279" y="5237"/>
                  </a:cubicBezTo>
                  <a:cubicBezTo>
                    <a:pt x="1222" y="5294"/>
                    <a:pt x="1251" y="5379"/>
                    <a:pt x="1336" y="5407"/>
                  </a:cubicBezTo>
                  <a:cubicBezTo>
                    <a:pt x="2046" y="5748"/>
                    <a:pt x="2756" y="6117"/>
                    <a:pt x="3494" y="6430"/>
                  </a:cubicBezTo>
                  <a:cubicBezTo>
                    <a:pt x="4516" y="6884"/>
                    <a:pt x="5567" y="7310"/>
                    <a:pt x="6590" y="7764"/>
                  </a:cubicBezTo>
                  <a:cubicBezTo>
                    <a:pt x="8038" y="8418"/>
                    <a:pt x="9373" y="9270"/>
                    <a:pt x="10565" y="10292"/>
                  </a:cubicBezTo>
                  <a:cubicBezTo>
                    <a:pt x="10679" y="10406"/>
                    <a:pt x="10849" y="10491"/>
                    <a:pt x="10849" y="10690"/>
                  </a:cubicBezTo>
                  <a:cubicBezTo>
                    <a:pt x="10811" y="10765"/>
                    <a:pt x="10748" y="10778"/>
                    <a:pt x="10685" y="10778"/>
                  </a:cubicBezTo>
                  <a:cubicBezTo>
                    <a:pt x="10654" y="10778"/>
                    <a:pt x="10622" y="10775"/>
                    <a:pt x="10594" y="10775"/>
                  </a:cubicBezTo>
                  <a:cubicBezTo>
                    <a:pt x="10404" y="10775"/>
                    <a:pt x="10228" y="10762"/>
                    <a:pt x="10055" y="10762"/>
                  </a:cubicBezTo>
                  <a:cubicBezTo>
                    <a:pt x="9969" y="10762"/>
                    <a:pt x="9884" y="10765"/>
                    <a:pt x="9799" y="10775"/>
                  </a:cubicBezTo>
                  <a:cubicBezTo>
                    <a:pt x="8805" y="10917"/>
                    <a:pt x="7839" y="11087"/>
                    <a:pt x="6874" y="11371"/>
                  </a:cubicBezTo>
                  <a:cubicBezTo>
                    <a:pt x="5732" y="11619"/>
                    <a:pt x="4603" y="11828"/>
                    <a:pt x="3452" y="11828"/>
                  </a:cubicBezTo>
                  <a:cubicBezTo>
                    <a:pt x="2886" y="11828"/>
                    <a:pt x="2314" y="11777"/>
                    <a:pt x="1733" y="11655"/>
                  </a:cubicBezTo>
                  <a:cubicBezTo>
                    <a:pt x="1279" y="11570"/>
                    <a:pt x="825" y="11542"/>
                    <a:pt x="370" y="11485"/>
                  </a:cubicBezTo>
                  <a:cubicBezTo>
                    <a:pt x="332" y="11480"/>
                    <a:pt x="297" y="11478"/>
                    <a:pt x="264" y="11478"/>
                  </a:cubicBezTo>
                  <a:cubicBezTo>
                    <a:pt x="100" y="11478"/>
                    <a:pt x="1" y="11537"/>
                    <a:pt x="1" y="11655"/>
                  </a:cubicBezTo>
                  <a:cubicBezTo>
                    <a:pt x="29" y="11797"/>
                    <a:pt x="143" y="11854"/>
                    <a:pt x="257" y="11882"/>
                  </a:cubicBezTo>
                  <a:cubicBezTo>
                    <a:pt x="342" y="11939"/>
                    <a:pt x="455" y="11968"/>
                    <a:pt x="541" y="11996"/>
                  </a:cubicBezTo>
                  <a:cubicBezTo>
                    <a:pt x="1500" y="12241"/>
                    <a:pt x="2495" y="12364"/>
                    <a:pt x="3483" y="12364"/>
                  </a:cubicBezTo>
                  <a:cubicBezTo>
                    <a:pt x="3752" y="12364"/>
                    <a:pt x="4021" y="12355"/>
                    <a:pt x="4289" y="12337"/>
                  </a:cubicBezTo>
                  <a:cubicBezTo>
                    <a:pt x="5567" y="12195"/>
                    <a:pt x="6788" y="11968"/>
                    <a:pt x="8038" y="11684"/>
                  </a:cubicBezTo>
                  <a:cubicBezTo>
                    <a:pt x="9003" y="11456"/>
                    <a:pt x="9997" y="11343"/>
                    <a:pt x="10991" y="11343"/>
                  </a:cubicBezTo>
                  <a:cubicBezTo>
                    <a:pt x="11446" y="11343"/>
                    <a:pt x="11872" y="11513"/>
                    <a:pt x="12156" y="11826"/>
                  </a:cubicBezTo>
                  <a:cubicBezTo>
                    <a:pt x="13150" y="12848"/>
                    <a:pt x="14087" y="13899"/>
                    <a:pt x="14967" y="15006"/>
                  </a:cubicBezTo>
                  <a:cubicBezTo>
                    <a:pt x="15024" y="15063"/>
                    <a:pt x="15081" y="15148"/>
                    <a:pt x="15138" y="15233"/>
                  </a:cubicBezTo>
                  <a:cubicBezTo>
                    <a:pt x="15166" y="15347"/>
                    <a:pt x="15109" y="15432"/>
                    <a:pt x="14996" y="15432"/>
                  </a:cubicBezTo>
                  <a:cubicBezTo>
                    <a:pt x="14882" y="15432"/>
                    <a:pt x="14768" y="15432"/>
                    <a:pt x="14655" y="15404"/>
                  </a:cubicBezTo>
                  <a:cubicBezTo>
                    <a:pt x="14361" y="15383"/>
                    <a:pt x="14068" y="15373"/>
                    <a:pt x="13775" y="15373"/>
                  </a:cubicBezTo>
                  <a:cubicBezTo>
                    <a:pt x="12848" y="15373"/>
                    <a:pt x="11926" y="15479"/>
                    <a:pt x="11020" y="15716"/>
                  </a:cubicBezTo>
                  <a:cubicBezTo>
                    <a:pt x="9969" y="15943"/>
                    <a:pt x="8947" y="16227"/>
                    <a:pt x="7867" y="16369"/>
                  </a:cubicBezTo>
                  <a:cubicBezTo>
                    <a:pt x="7388" y="16458"/>
                    <a:pt x="6887" y="16502"/>
                    <a:pt x="6384" y="16502"/>
                  </a:cubicBezTo>
                  <a:cubicBezTo>
                    <a:pt x="6082" y="16502"/>
                    <a:pt x="5780" y="16486"/>
                    <a:pt x="5482" y="16455"/>
                  </a:cubicBezTo>
                  <a:lnTo>
                    <a:pt x="4176" y="16256"/>
                  </a:lnTo>
                  <a:cubicBezTo>
                    <a:pt x="4076" y="16227"/>
                    <a:pt x="3970" y="16213"/>
                    <a:pt x="3860" y="16213"/>
                  </a:cubicBezTo>
                  <a:cubicBezTo>
                    <a:pt x="3750" y="16213"/>
                    <a:pt x="3636" y="16227"/>
                    <a:pt x="3522" y="16256"/>
                  </a:cubicBezTo>
                  <a:cubicBezTo>
                    <a:pt x="3466" y="16256"/>
                    <a:pt x="3466" y="16313"/>
                    <a:pt x="3466" y="16369"/>
                  </a:cubicBezTo>
                  <a:cubicBezTo>
                    <a:pt x="3494" y="16369"/>
                    <a:pt x="3494" y="16398"/>
                    <a:pt x="3494" y="16426"/>
                  </a:cubicBezTo>
                  <a:cubicBezTo>
                    <a:pt x="3608" y="16540"/>
                    <a:pt x="3721" y="16597"/>
                    <a:pt x="3892" y="16625"/>
                  </a:cubicBezTo>
                  <a:cubicBezTo>
                    <a:pt x="4545" y="16767"/>
                    <a:pt x="5198" y="16909"/>
                    <a:pt x="5880" y="16994"/>
                  </a:cubicBezTo>
                  <a:cubicBezTo>
                    <a:pt x="6083" y="17013"/>
                    <a:pt x="6287" y="17022"/>
                    <a:pt x="6490" y="17022"/>
                  </a:cubicBezTo>
                  <a:cubicBezTo>
                    <a:pt x="7477" y="17022"/>
                    <a:pt x="8454" y="16818"/>
                    <a:pt x="9373" y="16653"/>
                  </a:cubicBezTo>
                  <a:cubicBezTo>
                    <a:pt x="10452" y="16426"/>
                    <a:pt x="11531" y="16142"/>
                    <a:pt x="12638" y="16000"/>
                  </a:cubicBezTo>
                  <a:cubicBezTo>
                    <a:pt x="13050" y="15958"/>
                    <a:pt x="13455" y="15936"/>
                    <a:pt x="13856" y="15936"/>
                  </a:cubicBezTo>
                  <a:cubicBezTo>
                    <a:pt x="14257" y="15936"/>
                    <a:pt x="14655" y="15958"/>
                    <a:pt x="15052" y="16000"/>
                  </a:cubicBezTo>
                  <a:cubicBezTo>
                    <a:pt x="15535" y="16000"/>
                    <a:pt x="15961" y="16256"/>
                    <a:pt x="16188" y="16653"/>
                  </a:cubicBezTo>
                  <a:cubicBezTo>
                    <a:pt x="16898" y="17818"/>
                    <a:pt x="17665" y="18954"/>
                    <a:pt x="18375" y="20118"/>
                  </a:cubicBezTo>
                  <a:cubicBezTo>
                    <a:pt x="18432" y="20232"/>
                    <a:pt x="18489" y="20345"/>
                    <a:pt x="18517" y="20459"/>
                  </a:cubicBezTo>
                  <a:cubicBezTo>
                    <a:pt x="18545" y="20544"/>
                    <a:pt x="18460" y="20629"/>
                    <a:pt x="18375" y="20629"/>
                  </a:cubicBezTo>
                  <a:cubicBezTo>
                    <a:pt x="18290" y="20601"/>
                    <a:pt x="18233" y="20601"/>
                    <a:pt x="18148" y="20572"/>
                  </a:cubicBezTo>
                  <a:cubicBezTo>
                    <a:pt x="17608" y="20402"/>
                    <a:pt x="17069" y="20317"/>
                    <a:pt x="16501" y="20260"/>
                  </a:cubicBezTo>
                  <a:cubicBezTo>
                    <a:pt x="15138" y="20118"/>
                    <a:pt x="13774" y="19891"/>
                    <a:pt x="12411" y="19578"/>
                  </a:cubicBezTo>
                  <a:cubicBezTo>
                    <a:pt x="11929" y="19465"/>
                    <a:pt x="11474" y="19323"/>
                    <a:pt x="10991" y="19209"/>
                  </a:cubicBezTo>
                  <a:cubicBezTo>
                    <a:pt x="10965" y="19203"/>
                    <a:pt x="10936" y="19199"/>
                    <a:pt x="10908" y="19199"/>
                  </a:cubicBezTo>
                  <a:cubicBezTo>
                    <a:pt x="10815" y="19199"/>
                    <a:pt x="10722" y="19236"/>
                    <a:pt x="10679" y="19323"/>
                  </a:cubicBezTo>
                  <a:cubicBezTo>
                    <a:pt x="10651" y="19436"/>
                    <a:pt x="10736" y="19493"/>
                    <a:pt x="10821" y="19550"/>
                  </a:cubicBezTo>
                  <a:cubicBezTo>
                    <a:pt x="11105" y="19692"/>
                    <a:pt x="11389" y="19834"/>
                    <a:pt x="11701" y="19891"/>
                  </a:cubicBezTo>
                  <a:cubicBezTo>
                    <a:pt x="13008" y="20232"/>
                    <a:pt x="14342" y="20487"/>
                    <a:pt x="15706" y="20658"/>
                  </a:cubicBezTo>
                  <a:cubicBezTo>
                    <a:pt x="16671" y="20743"/>
                    <a:pt x="17637" y="20942"/>
                    <a:pt x="18574" y="21197"/>
                  </a:cubicBezTo>
                  <a:cubicBezTo>
                    <a:pt x="18943" y="21282"/>
                    <a:pt x="19227" y="21510"/>
                    <a:pt x="19426" y="21822"/>
                  </a:cubicBezTo>
                  <a:cubicBezTo>
                    <a:pt x="19710" y="22305"/>
                    <a:pt x="20022" y="22759"/>
                    <a:pt x="20306" y="23242"/>
                  </a:cubicBezTo>
                  <a:lnTo>
                    <a:pt x="20931" y="24207"/>
                  </a:lnTo>
                  <a:cubicBezTo>
                    <a:pt x="20858" y="24262"/>
                    <a:pt x="20772" y="24294"/>
                    <a:pt x="20683" y="24294"/>
                  </a:cubicBezTo>
                  <a:cubicBezTo>
                    <a:pt x="20634" y="24294"/>
                    <a:pt x="20584" y="24284"/>
                    <a:pt x="20533" y="24264"/>
                  </a:cubicBezTo>
                  <a:cubicBezTo>
                    <a:pt x="19170" y="23952"/>
                    <a:pt x="17779" y="23696"/>
                    <a:pt x="16416" y="23299"/>
                  </a:cubicBezTo>
                  <a:cubicBezTo>
                    <a:pt x="16332" y="23257"/>
                    <a:pt x="16219" y="23231"/>
                    <a:pt x="16108" y="23231"/>
                  </a:cubicBezTo>
                  <a:cubicBezTo>
                    <a:pt x="16068" y="23231"/>
                    <a:pt x="16028" y="23234"/>
                    <a:pt x="15990" y="23242"/>
                  </a:cubicBezTo>
                  <a:cubicBezTo>
                    <a:pt x="15961" y="23270"/>
                    <a:pt x="15904" y="23299"/>
                    <a:pt x="15904" y="23327"/>
                  </a:cubicBezTo>
                  <a:cubicBezTo>
                    <a:pt x="15904" y="23384"/>
                    <a:pt x="15904" y="23441"/>
                    <a:pt x="15961" y="23469"/>
                  </a:cubicBezTo>
                  <a:cubicBezTo>
                    <a:pt x="16132" y="23583"/>
                    <a:pt x="16330" y="23668"/>
                    <a:pt x="16529" y="23753"/>
                  </a:cubicBezTo>
                  <a:cubicBezTo>
                    <a:pt x="17069" y="23952"/>
                    <a:pt x="17637" y="24122"/>
                    <a:pt x="18205" y="24264"/>
                  </a:cubicBezTo>
                  <a:cubicBezTo>
                    <a:pt x="19170" y="24491"/>
                    <a:pt x="20136" y="24662"/>
                    <a:pt x="21130" y="24861"/>
                  </a:cubicBezTo>
                  <a:cubicBezTo>
                    <a:pt x="21357" y="24917"/>
                    <a:pt x="21584" y="25031"/>
                    <a:pt x="21755" y="25230"/>
                  </a:cubicBezTo>
                  <a:cubicBezTo>
                    <a:pt x="21925" y="25429"/>
                    <a:pt x="22152" y="25656"/>
                    <a:pt x="22379" y="25826"/>
                  </a:cubicBezTo>
                  <a:cubicBezTo>
                    <a:pt x="22465" y="25940"/>
                    <a:pt x="22607" y="25997"/>
                    <a:pt x="22777" y="25997"/>
                  </a:cubicBezTo>
                  <a:cubicBezTo>
                    <a:pt x="22919" y="25968"/>
                    <a:pt x="23061" y="25798"/>
                    <a:pt x="22976" y="25684"/>
                  </a:cubicBezTo>
                  <a:cubicBezTo>
                    <a:pt x="22805" y="25400"/>
                    <a:pt x="22635" y="25145"/>
                    <a:pt x="22465" y="24889"/>
                  </a:cubicBezTo>
                  <a:cubicBezTo>
                    <a:pt x="21755" y="23923"/>
                    <a:pt x="21101" y="22929"/>
                    <a:pt x="20533" y="21879"/>
                  </a:cubicBezTo>
                  <a:cubicBezTo>
                    <a:pt x="20420" y="21708"/>
                    <a:pt x="20363" y="21538"/>
                    <a:pt x="20306" y="21339"/>
                  </a:cubicBezTo>
                  <a:cubicBezTo>
                    <a:pt x="20193" y="20658"/>
                    <a:pt x="20107" y="19948"/>
                    <a:pt x="20107" y="19238"/>
                  </a:cubicBezTo>
                  <a:cubicBezTo>
                    <a:pt x="20107" y="18073"/>
                    <a:pt x="20051" y="16909"/>
                    <a:pt x="19880" y="15745"/>
                  </a:cubicBezTo>
                  <a:cubicBezTo>
                    <a:pt x="19767" y="14978"/>
                    <a:pt x="19653" y="14211"/>
                    <a:pt x="19483" y="13444"/>
                  </a:cubicBezTo>
                  <a:cubicBezTo>
                    <a:pt x="19369" y="12933"/>
                    <a:pt x="19170" y="12422"/>
                    <a:pt x="19000" y="11911"/>
                  </a:cubicBezTo>
                  <a:cubicBezTo>
                    <a:pt x="18971" y="11797"/>
                    <a:pt x="18886" y="11684"/>
                    <a:pt x="18773" y="11655"/>
                  </a:cubicBezTo>
                  <a:cubicBezTo>
                    <a:pt x="18752" y="11645"/>
                    <a:pt x="18723" y="11638"/>
                    <a:pt x="18696" y="11638"/>
                  </a:cubicBezTo>
                  <a:cubicBezTo>
                    <a:pt x="18648" y="11638"/>
                    <a:pt x="18602" y="11658"/>
                    <a:pt x="18602" y="11712"/>
                  </a:cubicBezTo>
                  <a:cubicBezTo>
                    <a:pt x="18574" y="11797"/>
                    <a:pt x="18574" y="11882"/>
                    <a:pt x="18602" y="11996"/>
                  </a:cubicBezTo>
                  <a:cubicBezTo>
                    <a:pt x="18858" y="12848"/>
                    <a:pt x="19057" y="13728"/>
                    <a:pt x="19170" y="14637"/>
                  </a:cubicBezTo>
                  <a:cubicBezTo>
                    <a:pt x="19454" y="16284"/>
                    <a:pt x="19625" y="17960"/>
                    <a:pt x="19625" y="19635"/>
                  </a:cubicBezTo>
                  <a:cubicBezTo>
                    <a:pt x="19653" y="19806"/>
                    <a:pt x="19681" y="19976"/>
                    <a:pt x="19511" y="20090"/>
                  </a:cubicBezTo>
                  <a:cubicBezTo>
                    <a:pt x="19454" y="20061"/>
                    <a:pt x="19397" y="20004"/>
                    <a:pt x="19341" y="19948"/>
                  </a:cubicBezTo>
                  <a:cubicBezTo>
                    <a:pt x="18943" y="19351"/>
                    <a:pt x="18574" y="18726"/>
                    <a:pt x="18148" y="18130"/>
                  </a:cubicBezTo>
                  <a:cubicBezTo>
                    <a:pt x="17835" y="17619"/>
                    <a:pt x="17495" y="17108"/>
                    <a:pt x="17154" y="16625"/>
                  </a:cubicBezTo>
                  <a:cubicBezTo>
                    <a:pt x="16785" y="16142"/>
                    <a:pt x="16558" y="15603"/>
                    <a:pt x="16472" y="15006"/>
                  </a:cubicBezTo>
                  <a:cubicBezTo>
                    <a:pt x="16302" y="13984"/>
                    <a:pt x="16103" y="12905"/>
                    <a:pt x="15933" y="11854"/>
                  </a:cubicBezTo>
                  <a:cubicBezTo>
                    <a:pt x="15791" y="10917"/>
                    <a:pt x="15564" y="9980"/>
                    <a:pt x="15280" y="9099"/>
                  </a:cubicBezTo>
                  <a:cubicBezTo>
                    <a:pt x="14683" y="7310"/>
                    <a:pt x="13774" y="5635"/>
                    <a:pt x="12638" y="4158"/>
                  </a:cubicBezTo>
                  <a:cubicBezTo>
                    <a:pt x="12553" y="3987"/>
                    <a:pt x="12411" y="3845"/>
                    <a:pt x="12241" y="3760"/>
                  </a:cubicBezTo>
                  <a:cubicBezTo>
                    <a:pt x="12224" y="3752"/>
                    <a:pt x="12208" y="3748"/>
                    <a:pt x="12192" y="3748"/>
                  </a:cubicBezTo>
                  <a:cubicBezTo>
                    <a:pt x="12153" y="3748"/>
                    <a:pt x="12119" y="3769"/>
                    <a:pt x="12099" y="3789"/>
                  </a:cubicBezTo>
                  <a:cubicBezTo>
                    <a:pt x="12071" y="3817"/>
                    <a:pt x="12042" y="3845"/>
                    <a:pt x="12042" y="3902"/>
                  </a:cubicBezTo>
                  <a:cubicBezTo>
                    <a:pt x="12099" y="4016"/>
                    <a:pt x="12127" y="4129"/>
                    <a:pt x="12184" y="4243"/>
                  </a:cubicBezTo>
                  <a:cubicBezTo>
                    <a:pt x="12582" y="4896"/>
                    <a:pt x="12951" y="5549"/>
                    <a:pt x="13348" y="6174"/>
                  </a:cubicBezTo>
                  <a:cubicBezTo>
                    <a:pt x="14030" y="7367"/>
                    <a:pt x="14570" y="8616"/>
                    <a:pt x="14967" y="9923"/>
                  </a:cubicBezTo>
                  <a:cubicBezTo>
                    <a:pt x="15052" y="10207"/>
                    <a:pt x="15138" y="10519"/>
                    <a:pt x="15194" y="10832"/>
                  </a:cubicBezTo>
                  <a:cubicBezTo>
                    <a:pt x="15422" y="11939"/>
                    <a:pt x="15592" y="13075"/>
                    <a:pt x="15791" y="14211"/>
                  </a:cubicBezTo>
                  <a:cubicBezTo>
                    <a:pt x="15819" y="14325"/>
                    <a:pt x="15904" y="14467"/>
                    <a:pt x="15791" y="14609"/>
                  </a:cubicBezTo>
                  <a:cubicBezTo>
                    <a:pt x="15734" y="14609"/>
                    <a:pt x="15677" y="14609"/>
                    <a:pt x="15649" y="14580"/>
                  </a:cubicBezTo>
                  <a:cubicBezTo>
                    <a:pt x="15507" y="14410"/>
                    <a:pt x="15336" y="14268"/>
                    <a:pt x="15194" y="14097"/>
                  </a:cubicBezTo>
                  <a:cubicBezTo>
                    <a:pt x="14342" y="13103"/>
                    <a:pt x="13434" y="12166"/>
                    <a:pt x="12496" y="11258"/>
                  </a:cubicBezTo>
                  <a:cubicBezTo>
                    <a:pt x="12326" y="11116"/>
                    <a:pt x="12184" y="10945"/>
                    <a:pt x="12071" y="10746"/>
                  </a:cubicBezTo>
                  <a:cubicBezTo>
                    <a:pt x="11843" y="10349"/>
                    <a:pt x="11673" y="9923"/>
                    <a:pt x="11531" y="9468"/>
                  </a:cubicBezTo>
                  <a:cubicBezTo>
                    <a:pt x="11247" y="8474"/>
                    <a:pt x="10991" y="7452"/>
                    <a:pt x="10679" y="6458"/>
                  </a:cubicBezTo>
                  <a:cubicBezTo>
                    <a:pt x="10423" y="5578"/>
                    <a:pt x="10111" y="4754"/>
                    <a:pt x="9685" y="3959"/>
                  </a:cubicBezTo>
                  <a:cubicBezTo>
                    <a:pt x="9060" y="2681"/>
                    <a:pt x="8095" y="1630"/>
                    <a:pt x="7101" y="608"/>
                  </a:cubicBezTo>
                  <a:cubicBezTo>
                    <a:pt x="6930" y="438"/>
                    <a:pt x="6760" y="296"/>
                    <a:pt x="6561" y="154"/>
                  </a:cubicBezTo>
                  <a:cubicBezTo>
                    <a:pt x="6448" y="68"/>
                    <a:pt x="6334" y="40"/>
                    <a:pt x="6220" y="12"/>
                  </a:cubicBezTo>
                  <a:cubicBezTo>
                    <a:pt x="6205" y="4"/>
                    <a:pt x="6188" y="0"/>
                    <a:pt x="6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7"/>
            <p:cNvSpPr/>
            <p:nvPr/>
          </p:nvSpPr>
          <p:spPr>
            <a:xfrm>
              <a:off x="1127700" y="2939050"/>
              <a:ext cx="164650" cy="174225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6235" y="1"/>
                  </a:moveTo>
                  <a:cubicBezTo>
                    <a:pt x="6221" y="1"/>
                    <a:pt x="6206" y="2"/>
                    <a:pt x="6192" y="3"/>
                  </a:cubicBezTo>
                  <a:cubicBezTo>
                    <a:pt x="5908" y="32"/>
                    <a:pt x="5624" y="145"/>
                    <a:pt x="5425" y="344"/>
                  </a:cubicBezTo>
                  <a:cubicBezTo>
                    <a:pt x="4999" y="657"/>
                    <a:pt x="4601" y="969"/>
                    <a:pt x="4232" y="1310"/>
                  </a:cubicBezTo>
                  <a:cubicBezTo>
                    <a:pt x="3579" y="1878"/>
                    <a:pt x="2926" y="2474"/>
                    <a:pt x="2301" y="3099"/>
                  </a:cubicBezTo>
                  <a:cubicBezTo>
                    <a:pt x="1392" y="3951"/>
                    <a:pt x="682" y="4973"/>
                    <a:pt x="200" y="6109"/>
                  </a:cubicBezTo>
                  <a:cubicBezTo>
                    <a:pt x="114" y="6251"/>
                    <a:pt x="86" y="6393"/>
                    <a:pt x="29" y="6535"/>
                  </a:cubicBezTo>
                  <a:cubicBezTo>
                    <a:pt x="1" y="6677"/>
                    <a:pt x="58" y="6848"/>
                    <a:pt x="200" y="6904"/>
                  </a:cubicBezTo>
                  <a:cubicBezTo>
                    <a:pt x="256" y="6947"/>
                    <a:pt x="327" y="6968"/>
                    <a:pt x="398" y="6968"/>
                  </a:cubicBezTo>
                  <a:cubicBezTo>
                    <a:pt x="469" y="6968"/>
                    <a:pt x="540" y="6947"/>
                    <a:pt x="597" y="6904"/>
                  </a:cubicBezTo>
                  <a:cubicBezTo>
                    <a:pt x="739" y="6791"/>
                    <a:pt x="853" y="6677"/>
                    <a:pt x="938" y="6535"/>
                  </a:cubicBezTo>
                  <a:cubicBezTo>
                    <a:pt x="1194" y="6138"/>
                    <a:pt x="1421" y="5740"/>
                    <a:pt x="1676" y="5371"/>
                  </a:cubicBezTo>
                  <a:cubicBezTo>
                    <a:pt x="2273" y="4490"/>
                    <a:pt x="3011" y="3695"/>
                    <a:pt x="3835" y="3014"/>
                  </a:cubicBezTo>
                  <a:cubicBezTo>
                    <a:pt x="4459" y="2446"/>
                    <a:pt x="5113" y="1878"/>
                    <a:pt x="5766" y="1338"/>
                  </a:cubicBezTo>
                  <a:cubicBezTo>
                    <a:pt x="5965" y="1168"/>
                    <a:pt x="6163" y="969"/>
                    <a:pt x="6334" y="770"/>
                  </a:cubicBezTo>
                  <a:cubicBezTo>
                    <a:pt x="6419" y="657"/>
                    <a:pt x="6476" y="515"/>
                    <a:pt x="6533" y="373"/>
                  </a:cubicBezTo>
                  <a:cubicBezTo>
                    <a:pt x="6586" y="187"/>
                    <a:pt x="6440" y="1"/>
                    <a:pt x="6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7"/>
            <p:cNvSpPr/>
            <p:nvPr/>
          </p:nvSpPr>
          <p:spPr>
            <a:xfrm>
              <a:off x="957325" y="2004800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35"/>
                  </a:cubicBezTo>
                  <a:cubicBezTo>
                    <a:pt x="1448" y="1903"/>
                    <a:pt x="2102" y="2443"/>
                    <a:pt x="2755" y="3011"/>
                  </a:cubicBezTo>
                  <a:cubicBezTo>
                    <a:pt x="3578" y="3692"/>
                    <a:pt x="4288" y="4487"/>
                    <a:pt x="4913" y="5368"/>
                  </a:cubicBezTo>
                  <a:cubicBezTo>
                    <a:pt x="5140" y="5765"/>
                    <a:pt x="5396" y="6163"/>
                    <a:pt x="5652" y="6561"/>
                  </a:cubicBezTo>
                  <a:cubicBezTo>
                    <a:pt x="5737" y="6703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5"/>
                    <a:pt x="6589" y="6703"/>
                    <a:pt x="6532" y="6561"/>
                  </a:cubicBezTo>
                  <a:cubicBezTo>
                    <a:pt x="6503" y="6419"/>
                    <a:pt x="6447" y="6277"/>
                    <a:pt x="6390" y="6135"/>
                  </a:cubicBezTo>
                  <a:cubicBezTo>
                    <a:pt x="5907" y="4999"/>
                    <a:pt x="5169" y="3976"/>
                    <a:pt x="4288" y="3096"/>
                  </a:cubicBezTo>
                  <a:cubicBezTo>
                    <a:pt x="3664" y="2500"/>
                    <a:pt x="3010" y="1903"/>
                    <a:pt x="2357" y="1335"/>
                  </a:cubicBezTo>
                  <a:cubicBezTo>
                    <a:pt x="1988" y="994"/>
                    <a:pt x="1562" y="682"/>
                    <a:pt x="1164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1138350" y="1497775"/>
              <a:ext cx="78125" cy="223050"/>
            </a:xfrm>
            <a:custGeom>
              <a:avLst/>
              <a:gdLst/>
              <a:ahLst/>
              <a:cxnLst/>
              <a:rect l="l" t="t" r="r" b="b"/>
              <a:pathLst>
                <a:path w="3125" h="8922" extrusionOk="0">
                  <a:moveTo>
                    <a:pt x="342" y="0"/>
                  </a:moveTo>
                  <a:cubicBezTo>
                    <a:pt x="206" y="0"/>
                    <a:pt x="71" y="85"/>
                    <a:pt x="29" y="232"/>
                  </a:cubicBezTo>
                  <a:cubicBezTo>
                    <a:pt x="1" y="374"/>
                    <a:pt x="1" y="516"/>
                    <a:pt x="29" y="658"/>
                  </a:cubicBezTo>
                  <a:cubicBezTo>
                    <a:pt x="86" y="913"/>
                    <a:pt x="171" y="1169"/>
                    <a:pt x="285" y="1425"/>
                  </a:cubicBezTo>
                  <a:cubicBezTo>
                    <a:pt x="597" y="2220"/>
                    <a:pt x="938" y="2987"/>
                    <a:pt x="1222" y="3782"/>
                  </a:cubicBezTo>
                  <a:cubicBezTo>
                    <a:pt x="1648" y="4776"/>
                    <a:pt x="1932" y="5798"/>
                    <a:pt x="2074" y="6877"/>
                  </a:cubicBezTo>
                  <a:cubicBezTo>
                    <a:pt x="2131" y="7332"/>
                    <a:pt x="2159" y="7786"/>
                    <a:pt x="2216" y="8240"/>
                  </a:cubicBezTo>
                  <a:cubicBezTo>
                    <a:pt x="2216" y="8411"/>
                    <a:pt x="2273" y="8581"/>
                    <a:pt x="2330" y="8723"/>
                  </a:cubicBezTo>
                  <a:cubicBezTo>
                    <a:pt x="2386" y="8865"/>
                    <a:pt x="2528" y="8922"/>
                    <a:pt x="2699" y="8922"/>
                  </a:cubicBezTo>
                  <a:cubicBezTo>
                    <a:pt x="2841" y="8922"/>
                    <a:pt x="2954" y="8808"/>
                    <a:pt x="2983" y="8666"/>
                  </a:cubicBezTo>
                  <a:cubicBezTo>
                    <a:pt x="3011" y="8524"/>
                    <a:pt x="3040" y="8382"/>
                    <a:pt x="3040" y="8240"/>
                  </a:cubicBezTo>
                  <a:cubicBezTo>
                    <a:pt x="3125" y="6991"/>
                    <a:pt x="2954" y="5770"/>
                    <a:pt x="2557" y="4577"/>
                  </a:cubicBezTo>
                  <a:cubicBezTo>
                    <a:pt x="2273" y="3753"/>
                    <a:pt x="1960" y="2958"/>
                    <a:pt x="1648" y="2135"/>
                  </a:cubicBezTo>
                  <a:cubicBezTo>
                    <a:pt x="1449" y="1652"/>
                    <a:pt x="1250" y="1169"/>
                    <a:pt x="1023" y="715"/>
                  </a:cubicBezTo>
                  <a:cubicBezTo>
                    <a:pt x="910" y="431"/>
                    <a:pt x="739" y="203"/>
                    <a:pt x="484" y="33"/>
                  </a:cubicBezTo>
                  <a:cubicBezTo>
                    <a:pt x="439" y="11"/>
                    <a:pt x="39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1208650" y="2357525"/>
              <a:ext cx="762525" cy="678650"/>
            </a:xfrm>
            <a:custGeom>
              <a:avLst/>
              <a:gdLst/>
              <a:ahLst/>
              <a:cxnLst/>
              <a:rect l="l" t="t" r="r" b="b"/>
              <a:pathLst>
                <a:path w="30501" h="27146" extrusionOk="0">
                  <a:moveTo>
                    <a:pt x="21383" y="0"/>
                  </a:moveTo>
                  <a:cubicBezTo>
                    <a:pt x="20966" y="0"/>
                    <a:pt x="20549" y="40"/>
                    <a:pt x="20135" y="119"/>
                  </a:cubicBezTo>
                  <a:cubicBezTo>
                    <a:pt x="18914" y="375"/>
                    <a:pt x="17778" y="829"/>
                    <a:pt x="16727" y="1511"/>
                  </a:cubicBezTo>
                  <a:cubicBezTo>
                    <a:pt x="15478" y="2249"/>
                    <a:pt x="14342" y="3130"/>
                    <a:pt x="13263" y="4095"/>
                  </a:cubicBezTo>
                  <a:cubicBezTo>
                    <a:pt x="12524" y="4777"/>
                    <a:pt x="11786" y="5458"/>
                    <a:pt x="11076" y="6140"/>
                  </a:cubicBezTo>
                  <a:cubicBezTo>
                    <a:pt x="10366" y="6736"/>
                    <a:pt x="9599" y="7276"/>
                    <a:pt x="8776" y="7673"/>
                  </a:cubicBezTo>
                  <a:cubicBezTo>
                    <a:pt x="7782" y="8213"/>
                    <a:pt x="6873" y="8866"/>
                    <a:pt x="6106" y="9690"/>
                  </a:cubicBezTo>
                  <a:cubicBezTo>
                    <a:pt x="5283" y="10570"/>
                    <a:pt x="4629" y="11621"/>
                    <a:pt x="4232" y="12785"/>
                  </a:cubicBezTo>
                  <a:cubicBezTo>
                    <a:pt x="3948" y="13637"/>
                    <a:pt x="3692" y="14546"/>
                    <a:pt x="3408" y="15426"/>
                  </a:cubicBezTo>
                  <a:cubicBezTo>
                    <a:pt x="3266" y="15852"/>
                    <a:pt x="3124" y="16278"/>
                    <a:pt x="2982" y="16704"/>
                  </a:cubicBezTo>
                  <a:cubicBezTo>
                    <a:pt x="2613" y="17954"/>
                    <a:pt x="2102" y="19175"/>
                    <a:pt x="1449" y="20311"/>
                  </a:cubicBezTo>
                  <a:cubicBezTo>
                    <a:pt x="1136" y="20936"/>
                    <a:pt x="852" y="21560"/>
                    <a:pt x="568" y="22185"/>
                  </a:cubicBezTo>
                  <a:cubicBezTo>
                    <a:pt x="228" y="22895"/>
                    <a:pt x="57" y="23662"/>
                    <a:pt x="29" y="24457"/>
                  </a:cubicBezTo>
                  <a:cubicBezTo>
                    <a:pt x="0" y="24855"/>
                    <a:pt x="86" y="25252"/>
                    <a:pt x="228" y="25650"/>
                  </a:cubicBezTo>
                  <a:cubicBezTo>
                    <a:pt x="341" y="26019"/>
                    <a:pt x="597" y="26331"/>
                    <a:pt x="937" y="26502"/>
                  </a:cubicBezTo>
                  <a:cubicBezTo>
                    <a:pt x="1614" y="26937"/>
                    <a:pt x="2414" y="27146"/>
                    <a:pt x="3233" y="27146"/>
                  </a:cubicBezTo>
                  <a:cubicBezTo>
                    <a:pt x="3376" y="27146"/>
                    <a:pt x="3520" y="27139"/>
                    <a:pt x="3664" y="27127"/>
                  </a:cubicBezTo>
                  <a:cubicBezTo>
                    <a:pt x="5311" y="26871"/>
                    <a:pt x="6930" y="26331"/>
                    <a:pt x="8435" y="25536"/>
                  </a:cubicBezTo>
                  <a:cubicBezTo>
                    <a:pt x="9400" y="25054"/>
                    <a:pt x="10366" y="24514"/>
                    <a:pt x="11332" y="24003"/>
                  </a:cubicBezTo>
                  <a:cubicBezTo>
                    <a:pt x="11587" y="23889"/>
                    <a:pt x="11843" y="23747"/>
                    <a:pt x="12098" y="23634"/>
                  </a:cubicBezTo>
                  <a:cubicBezTo>
                    <a:pt x="13092" y="23122"/>
                    <a:pt x="14200" y="22867"/>
                    <a:pt x="15336" y="22867"/>
                  </a:cubicBezTo>
                  <a:cubicBezTo>
                    <a:pt x="15493" y="22863"/>
                    <a:pt x="15651" y="22861"/>
                    <a:pt x="15809" y="22861"/>
                  </a:cubicBezTo>
                  <a:cubicBezTo>
                    <a:pt x="16873" y="22861"/>
                    <a:pt x="17939" y="22942"/>
                    <a:pt x="19028" y="23066"/>
                  </a:cubicBezTo>
                  <a:cubicBezTo>
                    <a:pt x="19567" y="23122"/>
                    <a:pt x="20107" y="23236"/>
                    <a:pt x="20646" y="23293"/>
                  </a:cubicBezTo>
                  <a:cubicBezTo>
                    <a:pt x="21094" y="23358"/>
                    <a:pt x="21549" y="23390"/>
                    <a:pt x="22007" y="23390"/>
                  </a:cubicBezTo>
                  <a:cubicBezTo>
                    <a:pt x="22741" y="23390"/>
                    <a:pt x="23479" y="23308"/>
                    <a:pt x="24196" y="23151"/>
                  </a:cubicBezTo>
                  <a:cubicBezTo>
                    <a:pt x="24480" y="23066"/>
                    <a:pt x="24764" y="22980"/>
                    <a:pt x="25048" y="22838"/>
                  </a:cubicBezTo>
                  <a:cubicBezTo>
                    <a:pt x="26440" y="22214"/>
                    <a:pt x="27632" y="21191"/>
                    <a:pt x="28484" y="19913"/>
                  </a:cubicBezTo>
                  <a:cubicBezTo>
                    <a:pt x="29052" y="18948"/>
                    <a:pt x="29478" y="17925"/>
                    <a:pt x="29762" y="16846"/>
                  </a:cubicBezTo>
                  <a:cubicBezTo>
                    <a:pt x="30359" y="14518"/>
                    <a:pt x="30501" y="12075"/>
                    <a:pt x="30188" y="9690"/>
                  </a:cubicBezTo>
                  <a:cubicBezTo>
                    <a:pt x="30046" y="8554"/>
                    <a:pt x="29734" y="7418"/>
                    <a:pt x="29251" y="6367"/>
                  </a:cubicBezTo>
                  <a:cubicBezTo>
                    <a:pt x="28712" y="5117"/>
                    <a:pt x="28002" y="3953"/>
                    <a:pt x="27150" y="2902"/>
                  </a:cubicBezTo>
                  <a:cubicBezTo>
                    <a:pt x="26411" y="2022"/>
                    <a:pt x="25503" y="1312"/>
                    <a:pt x="24480" y="772"/>
                  </a:cubicBezTo>
                  <a:cubicBezTo>
                    <a:pt x="23519" y="261"/>
                    <a:pt x="22455" y="0"/>
                    <a:pt x="21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7"/>
            <p:cNvSpPr/>
            <p:nvPr/>
          </p:nvSpPr>
          <p:spPr>
            <a:xfrm>
              <a:off x="1238475" y="2430775"/>
              <a:ext cx="617700" cy="548150"/>
            </a:xfrm>
            <a:custGeom>
              <a:avLst/>
              <a:gdLst/>
              <a:ahLst/>
              <a:cxnLst/>
              <a:rect l="l" t="t" r="r" b="b"/>
              <a:pathLst>
                <a:path w="24708" h="21926" extrusionOk="0">
                  <a:moveTo>
                    <a:pt x="20817" y="1"/>
                  </a:moveTo>
                  <a:cubicBezTo>
                    <a:pt x="20703" y="1"/>
                    <a:pt x="20589" y="29"/>
                    <a:pt x="20476" y="86"/>
                  </a:cubicBezTo>
                  <a:cubicBezTo>
                    <a:pt x="20249" y="171"/>
                    <a:pt x="20050" y="313"/>
                    <a:pt x="19851" y="427"/>
                  </a:cubicBezTo>
                  <a:cubicBezTo>
                    <a:pt x="18715" y="1222"/>
                    <a:pt x="17607" y="2045"/>
                    <a:pt x="16755" y="3153"/>
                  </a:cubicBezTo>
                  <a:cubicBezTo>
                    <a:pt x="16216" y="3863"/>
                    <a:pt x="15761" y="4601"/>
                    <a:pt x="15336" y="5368"/>
                  </a:cubicBezTo>
                  <a:cubicBezTo>
                    <a:pt x="14881" y="6305"/>
                    <a:pt x="14455" y="7214"/>
                    <a:pt x="13972" y="8123"/>
                  </a:cubicBezTo>
                  <a:cubicBezTo>
                    <a:pt x="13774" y="8520"/>
                    <a:pt x="13518" y="8890"/>
                    <a:pt x="13234" y="9230"/>
                  </a:cubicBezTo>
                  <a:cubicBezTo>
                    <a:pt x="13092" y="9401"/>
                    <a:pt x="12922" y="9543"/>
                    <a:pt x="12751" y="9656"/>
                  </a:cubicBezTo>
                  <a:cubicBezTo>
                    <a:pt x="11672" y="10338"/>
                    <a:pt x="10621" y="11105"/>
                    <a:pt x="9627" y="11900"/>
                  </a:cubicBezTo>
                  <a:cubicBezTo>
                    <a:pt x="9457" y="12042"/>
                    <a:pt x="9287" y="12155"/>
                    <a:pt x="9116" y="12269"/>
                  </a:cubicBezTo>
                  <a:lnTo>
                    <a:pt x="8974" y="12269"/>
                  </a:lnTo>
                  <a:cubicBezTo>
                    <a:pt x="8889" y="12127"/>
                    <a:pt x="9003" y="11985"/>
                    <a:pt x="9031" y="11872"/>
                  </a:cubicBezTo>
                  <a:cubicBezTo>
                    <a:pt x="9429" y="10821"/>
                    <a:pt x="9798" y="9770"/>
                    <a:pt x="10195" y="8719"/>
                  </a:cubicBezTo>
                  <a:cubicBezTo>
                    <a:pt x="10309" y="8435"/>
                    <a:pt x="10451" y="8180"/>
                    <a:pt x="10621" y="7896"/>
                  </a:cubicBezTo>
                  <a:cubicBezTo>
                    <a:pt x="11218" y="6731"/>
                    <a:pt x="11956" y="5624"/>
                    <a:pt x="12836" y="4601"/>
                  </a:cubicBezTo>
                  <a:cubicBezTo>
                    <a:pt x="13348" y="4062"/>
                    <a:pt x="13802" y="3494"/>
                    <a:pt x="14285" y="2954"/>
                  </a:cubicBezTo>
                  <a:cubicBezTo>
                    <a:pt x="14370" y="2869"/>
                    <a:pt x="14427" y="2755"/>
                    <a:pt x="14484" y="2642"/>
                  </a:cubicBezTo>
                  <a:cubicBezTo>
                    <a:pt x="14484" y="2613"/>
                    <a:pt x="14484" y="2557"/>
                    <a:pt x="14455" y="2528"/>
                  </a:cubicBezTo>
                  <a:cubicBezTo>
                    <a:pt x="14427" y="2500"/>
                    <a:pt x="14370" y="2471"/>
                    <a:pt x="14342" y="2471"/>
                  </a:cubicBezTo>
                  <a:cubicBezTo>
                    <a:pt x="14143" y="2528"/>
                    <a:pt x="14001" y="2642"/>
                    <a:pt x="13859" y="2784"/>
                  </a:cubicBezTo>
                  <a:cubicBezTo>
                    <a:pt x="12496" y="4005"/>
                    <a:pt x="11360" y="5453"/>
                    <a:pt x="10451" y="7044"/>
                  </a:cubicBezTo>
                  <a:cubicBezTo>
                    <a:pt x="10025" y="7867"/>
                    <a:pt x="9627" y="8691"/>
                    <a:pt x="9315" y="9571"/>
                  </a:cubicBezTo>
                  <a:cubicBezTo>
                    <a:pt x="8974" y="10565"/>
                    <a:pt x="8605" y="11531"/>
                    <a:pt x="8264" y="12525"/>
                  </a:cubicBezTo>
                  <a:cubicBezTo>
                    <a:pt x="8065" y="13064"/>
                    <a:pt x="7753" y="13547"/>
                    <a:pt x="7327" y="13945"/>
                  </a:cubicBezTo>
                  <a:cubicBezTo>
                    <a:pt x="6873" y="14342"/>
                    <a:pt x="6475" y="14768"/>
                    <a:pt x="6077" y="15194"/>
                  </a:cubicBezTo>
                  <a:cubicBezTo>
                    <a:pt x="5566" y="15705"/>
                    <a:pt x="5083" y="16217"/>
                    <a:pt x="4601" y="16728"/>
                  </a:cubicBezTo>
                  <a:cubicBezTo>
                    <a:pt x="4544" y="16785"/>
                    <a:pt x="4487" y="16813"/>
                    <a:pt x="4430" y="16841"/>
                  </a:cubicBezTo>
                  <a:cubicBezTo>
                    <a:pt x="4260" y="16699"/>
                    <a:pt x="4345" y="16529"/>
                    <a:pt x="4374" y="16387"/>
                  </a:cubicBezTo>
                  <a:cubicBezTo>
                    <a:pt x="4686" y="14768"/>
                    <a:pt x="5140" y="13206"/>
                    <a:pt x="5737" y="11673"/>
                  </a:cubicBezTo>
                  <a:cubicBezTo>
                    <a:pt x="5992" y="10821"/>
                    <a:pt x="6333" y="10026"/>
                    <a:pt x="6759" y="9230"/>
                  </a:cubicBezTo>
                  <a:cubicBezTo>
                    <a:pt x="6787" y="9145"/>
                    <a:pt x="6816" y="9060"/>
                    <a:pt x="6816" y="8975"/>
                  </a:cubicBezTo>
                  <a:cubicBezTo>
                    <a:pt x="6816" y="8890"/>
                    <a:pt x="6731" y="8861"/>
                    <a:pt x="6645" y="8861"/>
                  </a:cubicBezTo>
                  <a:cubicBezTo>
                    <a:pt x="6532" y="8890"/>
                    <a:pt x="6447" y="8975"/>
                    <a:pt x="6390" y="9088"/>
                  </a:cubicBezTo>
                  <a:cubicBezTo>
                    <a:pt x="6134" y="9543"/>
                    <a:pt x="5879" y="9997"/>
                    <a:pt x="5651" y="10480"/>
                  </a:cubicBezTo>
                  <a:cubicBezTo>
                    <a:pt x="5367" y="11190"/>
                    <a:pt x="5112" y="11900"/>
                    <a:pt x="4856" y="12610"/>
                  </a:cubicBezTo>
                  <a:cubicBezTo>
                    <a:pt x="4487" y="13689"/>
                    <a:pt x="4203" y="14797"/>
                    <a:pt x="4004" y="15933"/>
                  </a:cubicBezTo>
                  <a:cubicBezTo>
                    <a:pt x="3862" y="16586"/>
                    <a:pt x="3664" y="17267"/>
                    <a:pt x="3408" y="17892"/>
                  </a:cubicBezTo>
                  <a:cubicBezTo>
                    <a:pt x="3351" y="18062"/>
                    <a:pt x="3266" y="18233"/>
                    <a:pt x="3124" y="18375"/>
                  </a:cubicBezTo>
                  <a:cubicBezTo>
                    <a:pt x="2386" y="19255"/>
                    <a:pt x="1562" y="20107"/>
                    <a:pt x="738" y="20902"/>
                  </a:cubicBezTo>
                  <a:cubicBezTo>
                    <a:pt x="511" y="21130"/>
                    <a:pt x="284" y="21357"/>
                    <a:pt x="85" y="21584"/>
                  </a:cubicBezTo>
                  <a:cubicBezTo>
                    <a:pt x="0" y="21669"/>
                    <a:pt x="85" y="21868"/>
                    <a:pt x="227" y="21896"/>
                  </a:cubicBezTo>
                  <a:cubicBezTo>
                    <a:pt x="278" y="21916"/>
                    <a:pt x="328" y="21926"/>
                    <a:pt x="378" y="21926"/>
                  </a:cubicBezTo>
                  <a:cubicBezTo>
                    <a:pt x="470" y="21926"/>
                    <a:pt x="562" y="21895"/>
                    <a:pt x="653" y="21840"/>
                  </a:cubicBezTo>
                  <a:cubicBezTo>
                    <a:pt x="880" y="21698"/>
                    <a:pt x="1136" y="21527"/>
                    <a:pt x="1363" y="21357"/>
                  </a:cubicBezTo>
                  <a:cubicBezTo>
                    <a:pt x="1512" y="21233"/>
                    <a:pt x="1703" y="21153"/>
                    <a:pt x="1919" y="21153"/>
                  </a:cubicBezTo>
                  <a:cubicBezTo>
                    <a:pt x="1951" y="21153"/>
                    <a:pt x="1983" y="21154"/>
                    <a:pt x="2016" y="21158"/>
                  </a:cubicBezTo>
                  <a:cubicBezTo>
                    <a:pt x="2982" y="21158"/>
                    <a:pt x="3948" y="21158"/>
                    <a:pt x="4913" y="21101"/>
                  </a:cubicBezTo>
                  <a:cubicBezTo>
                    <a:pt x="5481" y="21073"/>
                    <a:pt x="6049" y="20988"/>
                    <a:pt x="6617" y="20902"/>
                  </a:cubicBezTo>
                  <a:cubicBezTo>
                    <a:pt x="6844" y="20874"/>
                    <a:pt x="7043" y="20789"/>
                    <a:pt x="7242" y="20732"/>
                  </a:cubicBezTo>
                  <a:cubicBezTo>
                    <a:pt x="7270" y="20704"/>
                    <a:pt x="7299" y="20647"/>
                    <a:pt x="7299" y="20618"/>
                  </a:cubicBezTo>
                  <a:cubicBezTo>
                    <a:pt x="7299" y="20562"/>
                    <a:pt x="7270" y="20533"/>
                    <a:pt x="7213" y="20505"/>
                  </a:cubicBezTo>
                  <a:cubicBezTo>
                    <a:pt x="7147" y="20471"/>
                    <a:pt x="7071" y="20458"/>
                    <a:pt x="6990" y="20458"/>
                  </a:cubicBezTo>
                  <a:cubicBezTo>
                    <a:pt x="6933" y="20458"/>
                    <a:pt x="6875" y="20465"/>
                    <a:pt x="6816" y="20476"/>
                  </a:cubicBezTo>
                  <a:cubicBezTo>
                    <a:pt x="5424" y="20618"/>
                    <a:pt x="4061" y="20618"/>
                    <a:pt x="2698" y="20647"/>
                  </a:cubicBezTo>
                  <a:cubicBezTo>
                    <a:pt x="2664" y="20653"/>
                    <a:pt x="2631" y="20657"/>
                    <a:pt x="2598" y="20657"/>
                  </a:cubicBezTo>
                  <a:cubicBezTo>
                    <a:pt x="2492" y="20657"/>
                    <a:pt x="2394" y="20620"/>
                    <a:pt x="2329" y="20533"/>
                  </a:cubicBezTo>
                  <a:lnTo>
                    <a:pt x="3096" y="19710"/>
                  </a:lnTo>
                  <a:cubicBezTo>
                    <a:pt x="3436" y="19312"/>
                    <a:pt x="3834" y="18914"/>
                    <a:pt x="4203" y="18517"/>
                  </a:cubicBezTo>
                  <a:cubicBezTo>
                    <a:pt x="4430" y="18233"/>
                    <a:pt x="4771" y="18091"/>
                    <a:pt x="5140" y="18091"/>
                  </a:cubicBezTo>
                  <a:cubicBezTo>
                    <a:pt x="5609" y="18048"/>
                    <a:pt x="6085" y="18027"/>
                    <a:pt x="6560" y="18027"/>
                  </a:cubicBezTo>
                  <a:cubicBezTo>
                    <a:pt x="7036" y="18027"/>
                    <a:pt x="7512" y="18048"/>
                    <a:pt x="7980" y="18091"/>
                  </a:cubicBezTo>
                  <a:cubicBezTo>
                    <a:pt x="8648" y="18133"/>
                    <a:pt x="9308" y="18155"/>
                    <a:pt x="9968" y="18155"/>
                  </a:cubicBezTo>
                  <a:cubicBezTo>
                    <a:pt x="10628" y="18155"/>
                    <a:pt x="11289" y="18133"/>
                    <a:pt x="11956" y="18091"/>
                  </a:cubicBezTo>
                  <a:cubicBezTo>
                    <a:pt x="12268" y="18062"/>
                    <a:pt x="12581" y="18006"/>
                    <a:pt x="12865" y="17892"/>
                  </a:cubicBezTo>
                  <a:cubicBezTo>
                    <a:pt x="12950" y="17864"/>
                    <a:pt x="13064" y="17807"/>
                    <a:pt x="13035" y="17693"/>
                  </a:cubicBezTo>
                  <a:cubicBezTo>
                    <a:pt x="13035" y="17580"/>
                    <a:pt x="12893" y="17551"/>
                    <a:pt x="12751" y="17551"/>
                  </a:cubicBezTo>
                  <a:cubicBezTo>
                    <a:pt x="12297" y="17580"/>
                    <a:pt x="11814" y="17608"/>
                    <a:pt x="11331" y="17636"/>
                  </a:cubicBezTo>
                  <a:cubicBezTo>
                    <a:pt x="10998" y="17644"/>
                    <a:pt x="10662" y="17647"/>
                    <a:pt x="10326" y="17647"/>
                  </a:cubicBezTo>
                  <a:cubicBezTo>
                    <a:pt x="9317" y="17647"/>
                    <a:pt x="8300" y="17615"/>
                    <a:pt x="7299" y="17551"/>
                  </a:cubicBezTo>
                  <a:cubicBezTo>
                    <a:pt x="7029" y="17523"/>
                    <a:pt x="6752" y="17509"/>
                    <a:pt x="6475" y="17509"/>
                  </a:cubicBezTo>
                  <a:cubicBezTo>
                    <a:pt x="6198" y="17509"/>
                    <a:pt x="5921" y="17523"/>
                    <a:pt x="5651" y="17551"/>
                  </a:cubicBezTo>
                  <a:lnTo>
                    <a:pt x="5453" y="17551"/>
                  </a:lnTo>
                  <a:cubicBezTo>
                    <a:pt x="5367" y="17551"/>
                    <a:pt x="5282" y="17438"/>
                    <a:pt x="5339" y="17352"/>
                  </a:cubicBezTo>
                  <a:cubicBezTo>
                    <a:pt x="5396" y="17239"/>
                    <a:pt x="5453" y="17154"/>
                    <a:pt x="5538" y="17069"/>
                  </a:cubicBezTo>
                  <a:cubicBezTo>
                    <a:pt x="6447" y="16075"/>
                    <a:pt x="7355" y="15109"/>
                    <a:pt x="8236" y="14143"/>
                  </a:cubicBezTo>
                  <a:cubicBezTo>
                    <a:pt x="8490" y="13843"/>
                    <a:pt x="8837" y="13693"/>
                    <a:pt x="9202" y="13693"/>
                  </a:cubicBezTo>
                  <a:cubicBezTo>
                    <a:pt x="9287" y="13693"/>
                    <a:pt x="9372" y="13701"/>
                    <a:pt x="9457" y="13717"/>
                  </a:cubicBezTo>
                  <a:cubicBezTo>
                    <a:pt x="10224" y="13774"/>
                    <a:pt x="11019" y="13916"/>
                    <a:pt x="11757" y="14143"/>
                  </a:cubicBezTo>
                  <a:cubicBezTo>
                    <a:pt x="12808" y="14484"/>
                    <a:pt x="13802" y="14939"/>
                    <a:pt x="14796" y="15365"/>
                  </a:cubicBezTo>
                  <a:cubicBezTo>
                    <a:pt x="15818" y="15847"/>
                    <a:pt x="16926" y="16160"/>
                    <a:pt x="18062" y="16330"/>
                  </a:cubicBezTo>
                  <a:cubicBezTo>
                    <a:pt x="18280" y="16340"/>
                    <a:pt x="18500" y="16343"/>
                    <a:pt x="18722" y="16343"/>
                  </a:cubicBezTo>
                  <a:cubicBezTo>
                    <a:pt x="19166" y="16343"/>
                    <a:pt x="19614" y="16330"/>
                    <a:pt x="20050" y="16330"/>
                  </a:cubicBezTo>
                  <a:cubicBezTo>
                    <a:pt x="20192" y="16330"/>
                    <a:pt x="20334" y="16273"/>
                    <a:pt x="20447" y="16188"/>
                  </a:cubicBezTo>
                  <a:cubicBezTo>
                    <a:pt x="20476" y="16188"/>
                    <a:pt x="20476" y="16160"/>
                    <a:pt x="20504" y="16131"/>
                  </a:cubicBezTo>
                  <a:cubicBezTo>
                    <a:pt x="20533" y="16103"/>
                    <a:pt x="20504" y="16046"/>
                    <a:pt x="20447" y="16018"/>
                  </a:cubicBezTo>
                  <a:cubicBezTo>
                    <a:pt x="20249" y="15933"/>
                    <a:pt x="20050" y="15904"/>
                    <a:pt x="19823" y="15904"/>
                  </a:cubicBezTo>
                  <a:lnTo>
                    <a:pt x="18545" y="15876"/>
                  </a:lnTo>
                  <a:cubicBezTo>
                    <a:pt x="17778" y="15791"/>
                    <a:pt x="17011" y="15620"/>
                    <a:pt x="16273" y="15336"/>
                  </a:cubicBezTo>
                  <a:cubicBezTo>
                    <a:pt x="15279" y="14995"/>
                    <a:pt x="14342" y="14569"/>
                    <a:pt x="13376" y="14143"/>
                  </a:cubicBezTo>
                  <a:cubicBezTo>
                    <a:pt x="12297" y="13632"/>
                    <a:pt x="11132" y="13320"/>
                    <a:pt x="9968" y="13206"/>
                  </a:cubicBezTo>
                  <a:cubicBezTo>
                    <a:pt x="9826" y="13206"/>
                    <a:pt x="9713" y="13178"/>
                    <a:pt x="9599" y="13149"/>
                  </a:cubicBezTo>
                  <a:cubicBezTo>
                    <a:pt x="9514" y="13149"/>
                    <a:pt x="9457" y="13036"/>
                    <a:pt x="9514" y="12951"/>
                  </a:cubicBezTo>
                  <a:cubicBezTo>
                    <a:pt x="9571" y="12865"/>
                    <a:pt x="9627" y="12809"/>
                    <a:pt x="9713" y="12752"/>
                  </a:cubicBezTo>
                  <a:cubicBezTo>
                    <a:pt x="10763" y="11843"/>
                    <a:pt x="11842" y="11020"/>
                    <a:pt x="12978" y="10224"/>
                  </a:cubicBezTo>
                  <a:cubicBezTo>
                    <a:pt x="13230" y="10036"/>
                    <a:pt x="13542" y="9925"/>
                    <a:pt x="13849" y="9925"/>
                  </a:cubicBezTo>
                  <a:cubicBezTo>
                    <a:pt x="13958" y="9925"/>
                    <a:pt x="14067" y="9939"/>
                    <a:pt x="14171" y="9969"/>
                  </a:cubicBezTo>
                  <a:cubicBezTo>
                    <a:pt x="15137" y="10139"/>
                    <a:pt x="16074" y="10423"/>
                    <a:pt x="16954" y="10821"/>
                  </a:cubicBezTo>
                  <a:cubicBezTo>
                    <a:pt x="18090" y="11332"/>
                    <a:pt x="19255" y="11758"/>
                    <a:pt x="20419" y="12127"/>
                  </a:cubicBezTo>
                  <a:cubicBezTo>
                    <a:pt x="21416" y="12388"/>
                    <a:pt x="22452" y="12510"/>
                    <a:pt x="23478" y="12510"/>
                  </a:cubicBezTo>
                  <a:cubicBezTo>
                    <a:pt x="23680" y="12510"/>
                    <a:pt x="23882" y="12506"/>
                    <a:pt x="24082" y="12496"/>
                  </a:cubicBezTo>
                  <a:cubicBezTo>
                    <a:pt x="24196" y="12468"/>
                    <a:pt x="24281" y="12468"/>
                    <a:pt x="24366" y="12439"/>
                  </a:cubicBezTo>
                  <a:cubicBezTo>
                    <a:pt x="24480" y="12411"/>
                    <a:pt x="24594" y="12411"/>
                    <a:pt x="24650" y="12269"/>
                  </a:cubicBezTo>
                  <a:cubicBezTo>
                    <a:pt x="24707" y="12127"/>
                    <a:pt x="24565" y="12070"/>
                    <a:pt x="24366" y="12042"/>
                  </a:cubicBezTo>
                  <a:cubicBezTo>
                    <a:pt x="23912" y="12014"/>
                    <a:pt x="23458" y="11957"/>
                    <a:pt x="23003" y="11957"/>
                  </a:cubicBezTo>
                  <a:cubicBezTo>
                    <a:pt x="21271" y="11957"/>
                    <a:pt x="19709" y="11417"/>
                    <a:pt x="18147" y="10736"/>
                  </a:cubicBezTo>
                  <a:cubicBezTo>
                    <a:pt x="17267" y="10310"/>
                    <a:pt x="16358" y="9969"/>
                    <a:pt x="15421" y="9685"/>
                  </a:cubicBezTo>
                  <a:cubicBezTo>
                    <a:pt x="15165" y="9600"/>
                    <a:pt x="14910" y="9571"/>
                    <a:pt x="14654" y="9543"/>
                  </a:cubicBezTo>
                  <a:cubicBezTo>
                    <a:pt x="14634" y="9550"/>
                    <a:pt x="14614" y="9553"/>
                    <a:pt x="14594" y="9553"/>
                  </a:cubicBezTo>
                  <a:cubicBezTo>
                    <a:pt x="14530" y="9553"/>
                    <a:pt x="14470" y="9516"/>
                    <a:pt x="14427" y="9429"/>
                  </a:cubicBezTo>
                  <a:cubicBezTo>
                    <a:pt x="14484" y="9230"/>
                    <a:pt x="14654" y="9174"/>
                    <a:pt x="14796" y="9088"/>
                  </a:cubicBezTo>
                  <a:cubicBezTo>
                    <a:pt x="16131" y="8322"/>
                    <a:pt x="17579" y="7754"/>
                    <a:pt x="19084" y="7384"/>
                  </a:cubicBezTo>
                  <a:cubicBezTo>
                    <a:pt x="20135" y="7129"/>
                    <a:pt x="21214" y="6930"/>
                    <a:pt x="22265" y="6675"/>
                  </a:cubicBezTo>
                  <a:cubicBezTo>
                    <a:pt x="23032" y="6504"/>
                    <a:pt x="23798" y="6277"/>
                    <a:pt x="24537" y="6078"/>
                  </a:cubicBezTo>
                  <a:cubicBezTo>
                    <a:pt x="24622" y="6050"/>
                    <a:pt x="24650" y="5965"/>
                    <a:pt x="24622" y="5908"/>
                  </a:cubicBezTo>
                  <a:cubicBezTo>
                    <a:pt x="24594" y="5879"/>
                    <a:pt x="24565" y="5823"/>
                    <a:pt x="24537" y="5823"/>
                  </a:cubicBezTo>
                  <a:cubicBezTo>
                    <a:pt x="24422" y="5797"/>
                    <a:pt x="24301" y="5783"/>
                    <a:pt x="24183" y="5783"/>
                  </a:cubicBezTo>
                  <a:cubicBezTo>
                    <a:pt x="24037" y="5783"/>
                    <a:pt x="23895" y="5804"/>
                    <a:pt x="23770" y="5851"/>
                  </a:cubicBezTo>
                  <a:cubicBezTo>
                    <a:pt x="23174" y="5965"/>
                    <a:pt x="22606" y="6135"/>
                    <a:pt x="22009" y="6249"/>
                  </a:cubicBezTo>
                  <a:cubicBezTo>
                    <a:pt x="21157" y="6419"/>
                    <a:pt x="20305" y="6618"/>
                    <a:pt x="19453" y="6788"/>
                  </a:cubicBezTo>
                  <a:cubicBezTo>
                    <a:pt x="17891" y="7072"/>
                    <a:pt x="16358" y="7612"/>
                    <a:pt x="14966" y="8378"/>
                  </a:cubicBezTo>
                  <a:cubicBezTo>
                    <a:pt x="14881" y="8407"/>
                    <a:pt x="14796" y="8435"/>
                    <a:pt x="14711" y="8464"/>
                  </a:cubicBezTo>
                  <a:cubicBezTo>
                    <a:pt x="14654" y="8464"/>
                    <a:pt x="14569" y="8464"/>
                    <a:pt x="14569" y="8350"/>
                  </a:cubicBezTo>
                  <a:cubicBezTo>
                    <a:pt x="14569" y="8293"/>
                    <a:pt x="14569" y="8265"/>
                    <a:pt x="14597" y="8208"/>
                  </a:cubicBezTo>
                  <a:cubicBezTo>
                    <a:pt x="15080" y="7271"/>
                    <a:pt x="15534" y="6334"/>
                    <a:pt x="16017" y="5425"/>
                  </a:cubicBezTo>
                  <a:cubicBezTo>
                    <a:pt x="16869" y="3778"/>
                    <a:pt x="18090" y="2386"/>
                    <a:pt x="19567" y="1307"/>
                  </a:cubicBezTo>
                  <a:cubicBezTo>
                    <a:pt x="20021" y="966"/>
                    <a:pt x="20476" y="626"/>
                    <a:pt x="20930" y="285"/>
                  </a:cubicBezTo>
                  <a:cubicBezTo>
                    <a:pt x="20987" y="228"/>
                    <a:pt x="21044" y="171"/>
                    <a:pt x="20987" y="86"/>
                  </a:cubicBezTo>
                  <a:cubicBezTo>
                    <a:pt x="20958" y="29"/>
                    <a:pt x="20902" y="1"/>
                    <a:pt x="20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7"/>
            <p:cNvSpPr/>
            <p:nvPr/>
          </p:nvSpPr>
          <p:spPr>
            <a:xfrm>
              <a:off x="1166750" y="1518850"/>
              <a:ext cx="700775" cy="669050"/>
            </a:xfrm>
            <a:custGeom>
              <a:avLst/>
              <a:gdLst/>
              <a:ahLst/>
              <a:cxnLst/>
              <a:rect l="l" t="t" r="r" b="b"/>
              <a:pathLst>
                <a:path w="28031" h="26762" extrusionOk="0">
                  <a:moveTo>
                    <a:pt x="19105" y="1"/>
                  </a:moveTo>
                  <a:cubicBezTo>
                    <a:pt x="18567" y="1"/>
                    <a:pt x="18027" y="71"/>
                    <a:pt x="17495" y="212"/>
                  </a:cubicBezTo>
                  <a:cubicBezTo>
                    <a:pt x="16359" y="525"/>
                    <a:pt x="15308" y="1036"/>
                    <a:pt x="14371" y="1718"/>
                  </a:cubicBezTo>
                  <a:cubicBezTo>
                    <a:pt x="13235" y="2513"/>
                    <a:pt x="12212" y="3421"/>
                    <a:pt x="11247" y="4415"/>
                  </a:cubicBezTo>
                  <a:cubicBezTo>
                    <a:pt x="10594" y="5069"/>
                    <a:pt x="9940" y="5779"/>
                    <a:pt x="9316" y="6460"/>
                  </a:cubicBezTo>
                  <a:cubicBezTo>
                    <a:pt x="8691" y="7057"/>
                    <a:pt x="7981" y="7596"/>
                    <a:pt x="7243" y="8050"/>
                  </a:cubicBezTo>
                  <a:cubicBezTo>
                    <a:pt x="6334" y="8590"/>
                    <a:pt x="5510" y="9300"/>
                    <a:pt x="4829" y="10095"/>
                  </a:cubicBezTo>
                  <a:cubicBezTo>
                    <a:pt x="4090" y="10976"/>
                    <a:pt x="3551" y="12026"/>
                    <a:pt x="3267" y="13134"/>
                  </a:cubicBezTo>
                  <a:cubicBezTo>
                    <a:pt x="3039" y="13986"/>
                    <a:pt x="2841" y="14838"/>
                    <a:pt x="2613" y="15690"/>
                  </a:cubicBezTo>
                  <a:cubicBezTo>
                    <a:pt x="2528" y="16087"/>
                    <a:pt x="2415" y="16513"/>
                    <a:pt x="2330" y="16939"/>
                  </a:cubicBezTo>
                  <a:cubicBezTo>
                    <a:pt x="2017" y="18132"/>
                    <a:pt x="1620" y="19296"/>
                    <a:pt x="1080" y="20432"/>
                  </a:cubicBezTo>
                  <a:cubicBezTo>
                    <a:pt x="824" y="21029"/>
                    <a:pt x="597" y="21625"/>
                    <a:pt x="342" y="22222"/>
                  </a:cubicBezTo>
                  <a:cubicBezTo>
                    <a:pt x="114" y="22932"/>
                    <a:pt x="1" y="23670"/>
                    <a:pt x="1" y="24408"/>
                  </a:cubicBezTo>
                  <a:cubicBezTo>
                    <a:pt x="29" y="24777"/>
                    <a:pt x="114" y="25175"/>
                    <a:pt x="256" y="25516"/>
                  </a:cubicBezTo>
                  <a:cubicBezTo>
                    <a:pt x="398" y="25857"/>
                    <a:pt x="654" y="26112"/>
                    <a:pt x="966" y="26283"/>
                  </a:cubicBezTo>
                  <a:cubicBezTo>
                    <a:pt x="1563" y="26602"/>
                    <a:pt x="2239" y="26762"/>
                    <a:pt x="2911" y="26762"/>
                  </a:cubicBezTo>
                  <a:cubicBezTo>
                    <a:pt x="3135" y="26762"/>
                    <a:pt x="3359" y="26744"/>
                    <a:pt x="3579" y="26709"/>
                  </a:cubicBezTo>
                  <a:cubicBezTo>
                    <a:pt x="5141" y="26339"/>
                    <a:pt x="6646" y="25743"/>
                    <a:pt x="8009" y="24919"/>
                  </a:cubicBezTo>
                  <a:cubicBezTo>
                    <a:pt x="8890" y="24380"/>
                    <a:pt x="9770" y="23840"/>
                    <a:pt x="10650" y="23301"/>
                  </a:cubicBezTo>
                  <a:cubicBezTo>
                    <a:pt x="10878" y="23159"/>
                    <a:pt x="11105" y="23017"/>
                    <a:pt x="11360" y="22875"/>
                  </a:cubicBezTo>
                  <a:cubicBezTo>
                    <a:pt x="12269" y="22335"/>
                    <a:pt x="13291" y="22023"/>
                    <a:pt x="14342" y="21966"/>
                  </a:cubicBezTo>
                  <a:cubicBezTo>
                    <a:pt x="15019" y="21916"/>
                    <a:pt x="15696" y="21886"/>
                    <a:pt x="16372" y="21886"/>
                  </a:cubicBezTo>
                  <a:cubicBezTo>
                    <a:pt x="16860" y="21886"/>
                    <a:pt x="17348" y="21902"/>
                    <a:pt x="17835" y="21938"/>
                  </a:cubicBezTo>
                  <a:cubicBezTo>
                    <a:pt x="18375" y="21938"/>
                    <a:pt x="18886" y="22023"/>
                    <a:pt x="19397" y="22051"/>
                  </a:cubicBezTo>
                  <a:cubicBezTo>
                    <a:pt x="19631" y="22069"/>
                    <a:pt x="19866" y="22078"/>
                    <a:pt x="20102" y="22078"/>
                  </a:cubicBezTo>
                  <a:cubicBezTo>
                    <a:pt x="20982" y="22078"/>
                    <a:pt x="21869" y="21951"/>
                    <a:pt x="22720" y="21682"/>
                  </a:cubicBezTo>
                  <a:cubicBezTo>
                    <a:pt x="23004" y="21597"/>
                    <a:pt x="23260" y="21483"/>
                    <a:pt x="23515" y="21341"/>
                  </a:cubicBezTo>
                  <a:cubicBezTo>
                    <a:pt x="24793" y="20660"/>
                    <a:pt x="25872" y="19637"/>
                    <a:pt x="26582" y="18359"/>
                  </a:cubicBezTo>
                  <a:cubicBezTo>
                    <a:pt x="27065" y="17422"/>
                    <a:pt x="27406" y="16428"/>
                    <a:pt x="27605" y="15377"/>
                  </a:cubicBezTo>
                  <a:cubicBezTo>
                    <a:pt x="28031" y="13162"/>
                    <a:pt x="28031" y="10862"/>
                    <a:pt x="27576" y="8647"/>
                  </a:cubicBezTo>
                  <a:cubicBezTo>
                    <a:pt x="27349" y="7568"/>
                    <a:pt x="26980" y="6517"/>
                    <a:pt x="26469" y="5551"/>
                  </a:cubicBezTo>
                  <a:cubicBezTo>
                    <a:pt x="25901" y="4387"/>
                    <a:pt x="25134" y="3336"/>
                    <a:pt x="24282" y="2399"/>
                  </a:cubicBezTo>
                  <a:cubicBezTo>
                    <a:pt x="23515" y="1632"/>
                    <a:pt x="22635" y="1008"/>
                    <a:pt x="21641" y="553"/>
                  </a:cubicBezTo>
                  <a:cubicBezTo>
                    <a:pt x="20834" y="185"/>
                    <a:pt x="19973" y="1"/>
                    <a:pt x="19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1194450" y="1588050"/>
              <a:ext cx="568700" cy="549100"/>
            </a:xfrm>
            <a:custGeom>
              <a:avLst/>
              <a:gdLst/>
              <a:ahLst/>
              <a:cxnLst/>
              <a:rect l="l" t="t" r="r" b="b"/>
              <a:pathLst>
                <a:path w="22748" h="21964" extrusionOk="0">
                  <a:moveTo>
                    <a:pt x="18346" y="0"/>
                  </a:moveTo>
                  <a:cubicBezTo>
                    <a:pt x="18232" y="0"/>
                    <a:pt x="18119" y="29"/>
                    <a:pt x="18034" y="85"/>
                  </a:cubicBezTo>
                  <a:cubicBezTo>
                    <a:pt x="17835" y="171"/>
                    <a:pt x="17636" y="313"/>
                    <a:pt x="17466" y="426"/>
                  </a:cubicBezTo>
                  <a:cubicBezTo>
                    <a:pt x="16443" y="1250"/>
                    <a:pt x="15449" y="2102"/>
                    <a:pt x="14711" y="3181"/>
                  </a:cubicBezTo>
                  <a:cubicBezTo>
                    <a:pt x="14257" y="3891"/>
                    <a:pt x="13859" y="4629"/>
                    <a:pt x="13518" y="5368"/>
                  </a:cubicBezTo>
                  <a:cubicBezTo>
                    <a:pt x="13149" y="6276"/>
                    <a:pt x="12780" y="7157"/>
                    <a:pt x="12411" y="8037"/>
                  </a:cubicBezTo>
                  <a:cubicBezTo>
                    <a:pt x="12240" y="8435"/>
                    <a:pt x="12013" y="8804"/>
                    <a:pt x="11758" y="9145"/>
                  </a:cubicBezTo>
                  <a:cubicBezTo>
                    <a:pt x="11644" y="9315"/>
                    <a:pt x="11502" y="9457"/>
                    <a:pt x="11332" y="9571"/>
                  </a:cubicBezTo>
                  <a:cubicBezTo>
                    <a:pt x="10366" y="10281"/>
                    <a:pt x="9429" y="11076"/>
                    <a:pt x="8520" y="11899"/>
                  </a:cubicBezTo>
                  <a:cubicBezTo>
                    <a:pt x="8378" y="12013"/>
                    <a:pt x="8208" y="12155"/>
                    <a:pt x="8066" y="12269"/>
                  </a:cubicBezTo>
                  <a:cubicBezTo>
                    <a:pt x="8051" y="12283"/>
                    <a:pt x="8030" y="12283"/>
                    <a:pt x="8005" y="12283"/>
                  </a:cubicBezTo>
                  <a:cubicBezTo>
                    <a:pt x="7980" y="12283"/>
                    <a:pt x="7952" y="12283"/>
                    <a:pt x="7924" y="12297"/>
                  </a:cubicBezTo>
                  <a:cubicBezTo>
                    <a:pt x="7838" y="12155"/>
                    <a:pt x="7924" y="12041"/>
                    <a:pt x="7980" y="11928"/>
                  </a:cubicBezTo>
                  <a:cubicBezTo>
                    <a:pt x="8264" y="10934"/>
                    <a:pt x="8577" y="9912"/>
                    <a:pt x="8889" y="8889"/>
                  </a:cubicBezTo>
                  <a:cubicBezTo>
                    <a:pt x="8974" y="8634"/>
                    <a:pt x="9088" y="8350"/>
                    <a:pt x="9202" y="8094"/>
                  </a:cubicBezTo>
                  <a:cubicBezTo>
                    <a:pt x="9713" y="6930"/>
                    <a:pt x="10338" y="5850"/>
                    <a:pt x="11104" y="4857"/>
                  </a:cubicBezTo>
                  <a:cubicBezTo>
                    <a:pt x="11530" y="4317"/>
                    <a:pt x="11928" y="3749"/>
                    <a:pt x="12354" y="3209"/>
                  </a:cubicBezTo>
                  <a:cubicBezTo>
                    <a:pt x="12411" y="3096"/>
                    <a:pt x="12467" y="3011"/>
                    <a:pt x="12524" y="2925"/>
                  </a:cubicBezTo>
                  <a:cubicBezTo>
                    <a:pt x="12524" y="2869"/>
                    <a:pt x="12524" y="2840"/>
                    <a:pt x="12524" y="2812"/>
                  </a:cubicBezTo>
                  <a:cubicBezTo>
                    <a:pt x="12467" y="2783"/>
                    <a:pt x="12439" y="2755"/>
                    <a:pt x="12382" y="2755"/>
                  </a:cubicBezTo>
                  <a:cubicBezTo>
                    <a:pt x="12212" y="2840"/>
                    <a:pt x="12070" y="2925"/>
                    <a:pt x="11956" y="3096"/>
                  </a:cubicBezTo>
                  <a:cubicBezTo>
                    <a:pt x="10764" y="4317"/>
                    <a:pt x="9741" y="5737"/>
                    <a:pt x="9003" y="7299"/>
                  </a:cubicBezTo>
                  <a:cubicBezTo>
                    <a:pt x="8634" y="8094"/>
                    <a:pt x="8321" y="8918"/>
                    <a:pt x="8094" y="9770"/>
                  </a:cubicBezTo>
                  <a:cubicBezTo>
                    <a:pt x="7810" y="10707"/>
                    <a:pt x="7526" y="11672"/>
                    <a:pt x="7242" y="12609"/>
                  </a:cubicBezTo>
                  <a:cubicBezTo>
                    <a:pt x="7100" y="13121"/>
                    <a:pt x="6816" y="13603"/>
                    <a:pt x="6447" y="14001"/>
                  </a:cubicBezTo>
                  <a:cubicBezTo>
                    <a:pt x="6049" y="14399"/>
                    <a:pt x="5709" y="14825"/>
                    <a:pt x="5339" y="15251"/>
                  </a:cubicBezTo>
                  <a:cubicBezTo>
                    <a:pt x="4913" y="15762"/>
                    <a:pt x="4487" y="16301"/>
                    <a:pt x="4033" y="16812"/>
                  </a:cubicBezTo>
                  <a:cubicBezTo>
                    <a:pt x="4005" y="16841"/>
                    <a:pt x="3948" y="16898"/>
                    <a:pt x="3891" y="16926"/>
                  </a:cubicBezTo>
                  <a:cubicBezTo>
                    <a:pt x="3749" y="16784"/>
                    <a:pt x="3806" y="16614"/>
                    <a:pt x="3834" y="16472"/>
                  </a:cubicBezTo>
                  <a:cubicBezTo>
                    <a:pt x="4033" y="14938"/>
                    <a:pt x="4345" y="13433"/>
                    <a:pt x="4800" y="11956"/>
                  </a:cubicBezTo>
                  <a:cubicBezTo>
                    <a:pt x="5027" y="11133"/>
                    <a:pt x="5283" y="10337"/>
                    <a:pt x="5623" y="9599"/>
                  </a:cubicBezTo>
                  <a:cubicBezTo>
                    <a:pt x="5652" y="9514"/>
                    <a:pt x="5680" y="9429"/>
                    <a:pt x="5652" y="9344"/>
                  </a:cubicBezTo>
                  <a:cubicBezTo>
                    <a:pt x="5652" y="9280"/>
                    <a:pt x="5620" y="9248"/>
                    <a:pt x="5568" y="9248"/>
                  </a:cubicBezTo>
                  <a:cubicBezTo>
                    <a:pt x="5551" y="9248"/>
                    <a:pt x="5531" y="9251"/>
                    <a:pt x="5510" y="9258"/>
                  </a:cubicBezTo>
                  <a:cubicBezTo>
                    <a:pt x="5396" y="9287"/>
                    <a:pt x="5311" y="9372"/>
                    <a:pt x="5283" y="9486"/>
                  </a:cubicBezTo>
                  <a:cubicBezTo>
                    <a:pt x="5084" y="9940"/>
                    <a:pt x="4828" y="10366"/>
                    <a:pt x="4686" y="10820"/>
                  </a:cubicBezTo>
                  <a:cubicBezTo>
                    <a:pt x="4431" y="11502"/>
                    <a:pt x="4232" y="12183"/>
                    <a:pt x="4033" y="12893"/>
                  </a:cubicBezTo>
                  <a:cubicBezTo>
                    <a:pt x="3749" y="13944"/>
                    <a:pt x="3550" y="14995"/>
                    <a:pt x="3437" y="16074"/>
                  </a:cubicBezTo>
                  <a:cubicBezTo>
                    <a:pt x="3351" y="16727"/>
                    <a:pt x="3209" y="17352"/>
                    <a:pt x="3011" y="17977"/>
                  </a:cubicBezTo>
                  <a:cubicBezTo>
                    <a:pt x="2954" y="18147"/>
                    <a:pt x="2869" y="18318"/>
                    <a:pt x="2755" y="18460"/>
                  </a:cubicBezTo>
                  <a:cubicBezTo>
                    <a:pt x="2102" y="19340"/>
                    <a:pt x="1392" y="20192"/>
                    <a:pt x="654" y="20987"/>
                  </a:cubicBezTo>
                  <a:cubicBezTo>
                    <a:pt x="455" y="21214"/>
                    <a:pt x="284" y="21441"/>
                    <a:pt x="86" y="21669"/>
                  </a:cubicBezTo>
                  <a:cubicBezTo>
                    <a:pt x="0" y="21782"/>
                    <a:pt x="114" y="21953"/>
                    <a:pt x="256" y="21953"/>
                  </a:cubicBezTo>
                  <a:cubicBezTo>
                    <a:pt x="284" y="21960"/>
                    <a:pt x="315" y="21963"/>
                    <a:pt x="346" y="21963"/>
                  </a:cubicBezTo>
                  <a:cubicBezTo>
                    <a:pt x="439" y="21963"/>
                    <a:pt x="540" y="21931"/>
                    <a:pt x="625" y="21867"/>
                  </a:cubicBezTo>
                  <a:cubicBezTo>
                    <a:pt x="852" y="21725"/>
                    <a:pt x="1080" y="21555"/>
                    <a:pt x="1278" y="21385"/>
                  </a:cubicBezTo>
                  <a:cubicBezTo>
                    <a:pt x="1449" y="21243"/>
                    <a:pt x="1647" y="21157"/>
                    <a:pt x="1875" y="21129"/>
                  </a:cubicBezTo>
                  <a:cubicBezTo>
                    <a:pt x="2783" y="21072"/>
                    <a:pt x="3721" y="21015"/>
                    <a:pt x="4629" y="20902"/>
                  </a:cubicBezTo>
                  <a:cubicBezTo>
                    <a:pt x="5169" y="20845"/>
                    <a:pt x="5680" y="20731"/>
                    <a:pt x="6220" y="20618"/>
                  </a:cubicBezTo>
                  <a:cubicBezTo>
                    <a:pt x="6419" y="20561"/>
                    <a:pt x="6589" y="20504"/>
                    <a:pt x="6788" y="20419"/>
                  </a:cubicBezTo>
                  <a:cubicBezTo>
                    <a:pt x="6816" y="20391"/>
                    <a:pt x="6844" y="20362"/>
                    <a:pt x="6844" y="20306"/>
                  </a:cubicBezTo>
                  <a:cubicBezTo>
                    <a:pt x="6816" y="20277"/>
                    <a:pt x="6788" y="20249"/>
                    <a:pt x="6759" y="20220"/>
                  </a:cubicBezTo>
                  <a:cubicBezTo>
                    <a:pt x="6703" y="20192"/>
                    <a:pt x="6639" y="20178"/>
                    <a:pt x="6571" y="20178"/>
                  </a:cubicBezTo>
                  <a:cubicBezTo>
                    <a:pt x="6504" y="20178"/>
                    <a:pt x="6433" y="20192"/>
                    <a:pt x="6362" y="20220"/>
                  </a:cubicBezTo>
                  <a:cubicBezTo>
                    <a:pt x="5084" y="20447"/>
                    <a:pt x="3777" y="20504"/>
                    <a:pt x="2471" y="20618"/>
                  </a:cubicBezTo>
                  <a:cubicBezTo>
                    <a:pt x="2439" y="20634"/>
                    <a:pt x="2405" y="20641"/>
                    <a:pt x="2371" y="20641"/>
                  </a:cubicBezTo>
                  <a:cubicBezTo>
                    <a:pt x="2283" y="20641"/>
                    <a:pt x="2192" y="20594"/>
                    <a:pt x="2130" y="20533"/>
                  </a:cubicBezTo>
                  <a:cubicBezTo>
                    <a:pt x="2357" y="20277"/>
                    <a:pt x="2585" y="19993"/>
                    <a:pt x="2783" y="19709"/>
                  </a:cubicBezTo>
                  <a:cubicBezTo>
                    <a:pt x="3124" y="19312"/>
                    <a:pt x="3465" y="18914"/>
                    <a:pt x="3777" y="18516"/>
                  </a:cubicBezTo>
                  <a:cubicBezTo>
                    <a:pt x="3976" y="18232"/>
                    <a:pt x="4289" y="18062"/>
                    <a:pt x="4629" y="18034"/>
                  </a:cubicBezTo>
                  <a:cubicBezTo>
                    <a:pt x="5282" y="17928"/>
                    <a:pt x="5951" y="17870"/>
                    <a:pt x="6612" y="17870"/>
                  </a:cubicBezTo>
                  <a:cubicBezTo>
                    <a:pt x="6842" y="17870"/>
                    <a:pt x="7071" y="17877"/>
                    <a:pt x="7299" y="17892"/>
                  </a:cubicBezTo>
                  <a:cubicBezTo>
                    <a:pt x="8577" y="17863"/>
                    <a:pt x="9826" y="17778"/>
                    <a:pt x="11076" y="17608"/>
                  </a:cubicBezTo>
                  <a:cubicBezTo>
                    <a:pt x="11360" y="17579"/>
                    <a:pt x="11644" y="17522"/>
                    <a:pt x="11900" y="17380"/>
                  </a:cubicBezTo>
                  <a:cubicBezTo>
                    <a:pt x="11985" y="17352"/>
                    <a:pt x="12070" y="17295"/>
                    <a:pt x="12070" y="17182"/>
                  </a:cubicBezTo>
                  <a:cubicBezTo>
                    <a:pt x="12042" y="17096"/>
                    <a:pt x="11900" y="17068"/>
                    <a:pt x="11786" y="17068"/>
                  </a:cubicBezTo>
                  <a:cubicBezTo>
                    <a:pt x="11360" y="17125"/>
                    <a:pt x="10906" y="17182"/>
                    <a:pt x="10451" y="17238"/>
                  </a:cubicBezTo>
                  <a:cubicBezTo>
                    <a:pt x="9173" y="17352"/>
                    <a:pt x="7895" y="17409"/>
                    <a:pt x="6617" y="17409"/>
                  </a:cubicBezTo>
                  <a:cubicBezTo>
                    <a:pt x="6490" y="17402"/>
                    <a:pt x="6362" y="17398"/>
                    <a:pt x="6234" y="17398"/>
                  </a:cubicBezTo>
                  <a:cubicBezTo>
                    <a:pt x="5851" y="17398"/>
                    <a:pt x="5467" y="17430"/>
                    <a:pt x="5084" y="17494"/>
                  </a:cubicBezTo>
                  <a:lnTo>
                    <a:pt x="4885" y="17494"/>
                  </a:lnTo>
                  <a:cubicBezTo>
                    <a:pt x="4876" y="17497"/>
                    <a:pt x="4867" y="17498"/>
                    <a:pt x="4858" y="17498"/>
                  </a:cubicBezTo>
                  <a:cubicBezTo>
                    <a:pt x="4783" y="17498"/>
                    <a:pt x="4721" y="17400"/>
                    <a:pt x="4771" y="17324"/>
                  </a:cubicBezTo>
                  <a:cubicBezTo>
                    <a:pt x="4800" y="17238"/>
                    <a:pt x="4857" y="17125"/>
                    <a:pt x="4942" y="17040"/>
                  </a:cubicBezTo>
                  <a:cubicBezTo>
                    <a:pt x="5737" y="16074"/>
                    <a:pt x="6532" y="15109"/>
                    <a:pt x="7299" y="14115"/>
                  </a:cubicBezTo>
                  <a:cubicBezTo>
                    <a:pt x="7562" y="13798"/>
                    <a:pt x="7948" y="13629"/>
                    <a:pt x="8343" y="13629"/>
                  </a:cubicBezTo>
                  <a:cubicBezTo>
                    <a:pt x="8374" y="13629"/>
                    <a:pt x="8404" y="13630"/>
                    <a:pt x="8435" y="13632"/>
                  </a:cubicBezTo>
                  <a:cubicBezTo>
                    <a:pt x="9173" y="13660"/>
                    <a:pt x="9912" y="13745"/>
                    <a:pt x="10622" y="13916"/>
                  </a:cubicBezTo>
                  <a:cubicBezTo>
                    <a:pt x="11644" y="14171"/>
                    <a:pt x="12609" y="14541"/>
                    <a:pt x="13575" y="14881"/>
                  </a:cubicBezTo>
                  <a:cubicBezTo>
                    <a:pt x="14597" y="15279"/>
                    <a:pt x="15648" y="15506"/>
                    <a:pt x="16727" y="15591"/>
                  </a:cubicBezTo>
                  <a:cubicBezTo>
                    <a:pt x="17352" y="15591"/>
                    <a:pt x="17977" y="15506"/>
                    <a:pt x="18602" y="15478"/>
                  </a:cubicBezTo>
                  <a:cubicBezTo>
                    <a:pt x="18744" y="15449"/>
                    <a:pt x="18857" y="15421"/>
                    <a:pt x="18971" y="15336"/>
                  </a:cubicBezTo>
                  <a:cubicBezTo>
                    <a:pt x="18999" y="15307"/>
                    <a:pt x="18999" y="15279"/>
                    <a:pt x="18999" y="15279"/>
                  </a:cubicBezTo>
                  <a:cubicBezTo>
                    <a:pt x="19028" y="15222"/>
                    <a:pt x="18999" y="15194"/>
                    <a:pt x="18971" y="15165"/>
                  </a:cubicBezTo>
                  <a:cubicBezTo>
                    <a:pt x="18822" y="15101"/>
                    <a:pt x="18673" y="15069"/>
                    <a:pt x="18524" y="15069"/>
                  </a:cubicBezTo>
                  <a:cubicBezTo>
                    <a:pt x="18474" y="15069"/>
                    <a:pt x="18424" y="15073"/>
                    <a:pt x="18374" y="15080"/>
                  </a:cubicBezTo>
                  <a:lnTo>
                    <a:pt x="17153" y="15137"/>
                  </a:lnTo>
                  <a:cubicBezTo>
                    <a:pt x="16415" y="15109"/>
                    <a:pt x="15677" y="14995"/>
                    <a:pt x="14967" y="14768"/>
                  </a:cubicBezTo>
                  <a:cubicBezTo>
                    <a:pt x="14001" y="14512"/>
                    <a:pt x="13092" y="14171"/>
                    <a:pt x="12155" y="13831"/>
                  </a:cubicBezTo>
                  <a:cubicBezTo>
                    <a:pt x="11104" y="13405"/>
                    <a:pt x="9997" y="13177"/>
                    <a:pt x="8889" y="13149"/>
                  </a:cubicBezTo>
                  <a:cubicBezTo>
                    <a:pt x="8776" y="13149"/>
                    <a:pt x="8662" y="13149"/>
                    <a:pt x="8548" y="13121"/>
                  </a:cubicBezTo>
                  <a:cubicBezTo>
                    <a:pt x="8463" y="13121"/>
                    <a:pt x="8406" y="13007"/>
                    <a:pt x="8435" y="12922"/>
                  </a:cubicBezTo>
                  <a:cubicBezTo>
                    <a:pt x="8492" y="12865"/>
                    <a:pt x="8548" y="12780"/>
                    <a:pt x="8634" y="12723"/>
                  </a:cubicBezTo>
                  <a:cubicBezTo>
                    <a:pt x="9571" y="11814"/>
                    <a:pt x="10536" y="10962"/>
                    <a:pt x="11530" y="10139"/>
                  </a:cubicBezTo>
                  <a:cubicBezTo>
                    <a:pt x="11813" y="9926"/>
                    <a:pt x="12136" y="9812"/>
                    <a:pt x="12465" y="9812"/>
                  </a:cubicBezTo>
                  <a:cubicBezTo>
                    <a:pt x="12532" y="9812"/>
                    <a:pt x="12599" y="9817"/>
                    <a:pt x="12666" y="9826"/>
                  </a:cubicBezTo>
                  <a:cubicBezTo>
                    <a:pt x="13575" y="9940"/>
                    <a:pt x="14484" y="10139"/>
                    <a:pt x="15364" y="10451"/>
                  </a:cubicBezTo>
                  <a:cubicBezTo>
                    <a:pt x="16443" y="10877"/>
                    <a:pt x="17551" y="11218"/>
                    <a:pt x="18687" y="11502"/>
                  </a:cubicBezTo>
                  <a:cubicBezTo>
                    <a:pt x="19366" y="11618"/>
                    <a:pt x="20045" y="11676"/>
                    <a:pt x="20724" y="11676"/>
                  </a:cubicBezTo>
                  <a:cubicBezTo>
                    <a:pt x="21210" y="11676"/>
                    <a:pt x="21695" y="11646"/>
                    <a:pt x="22180" y="11587"/>
                  </a:cubicBezTo>
                  <a:cubicBezTo>
                    <a:pt x="22265" y="11587"/>
                    <a:pt x="22350" y="11559"/>
                    <a:pt x="22436" y="11530"/>
                  </a:cubicBezTo>
                  <a:cubicBezTo>
                    <a:pt x="22549" y="11502"/>
                    <a:pt x="22663" y="11473"/>
                    <a:pt x="22691" y="11331"/>
                  </a:cubicBezTo>
                  <a:cubicBezTo>
                    <a:pt x="22748" y="11218"/>
                    <a:pt x="22606" y="11161"/>
                    <a:pt x="22407" y="11133"/>
                  </a:cubicBezTo>
                  <a:lnTo>
                    <a:pt x="21129" y="11133"/>
                  </a:lnTo>
                  <a:cubicBezTo>
                    <a:pt x="20922" y="11151"/>
                    <a:pt x="20717" y="11159"/>
                    <a:pt x="20514" y="11159"/>
                  </a:cubicBezTo>
                  <a:cubicBezTo>
                    <a:pt x="19103" y="11159"/>
                    <a:pt x="17787" y="10752"/>
                    <a:pt x="16472" y="10281"/>
                  </a:cubicBezTo>
                  <a:cubicBezTo>
                    <a:pt x="15591" y="9968"/>
                    <a:pt x="14711" y="9684"/>
                    <a:pt x="13831" y="9457"/>
                  </a:cubicBezTo>
                  <a:cubicBezTo>
                    <a:pt x="13575" y="9429"/>
                    <a:pt x="13348" y="9400"/>
                    <a:pt x="13092" y="9372"/>
                  </a:cubicBezTo>
                  <a:cubicBezTo>
                    <a:pt x="13007" y="9372"/>
                    <a:pt x="12922" y="9372"/>
                    <a:pt x="12865" y="9258"/>
                  </a:cubicBezTo>
                  <a:cubicBezTo>
                    <a:pt x="12893" y="9088"/>
                    <a:pt x="13035" y="9031"/>
                    <a:pt x="13177" y="8946"/>
                  </a:cubicBezTo>
                  <a:cubicBezTo>
                    <a:pt x="14399" y="8122"/>
                    <a:pt x="15733" y="7498"/>
                    <a:pt x="17125" y="7072"/>
                  </a:cubicBezTo>
                  <a:cubicBezTo>
                    <a:pt x="18119" y="6759"/>
                    <a:pt x="19113" y="6504"/>
                    <a:pt x="20107" y="6220"/>
                  </a:cubicBezTo>
                  <a:cubicBezTo>
                    <a:pt x="20817" y="5992"/>
                    <a:pt x="21527" y="5737"/>
                    <a:pt x="22237" y="5510"/>
                  </a:cubicBezTo>
                  <a:cubicBezTo>
                    <a:pt x="22294" y="5481"/>
                    <a:pt x="22322" y="5396"/>
                    <a:pt x="22294" y="5339"/>
                  </a:cubicBezTo>
                  <a:cubicBezTo>
                    <a:pt x="22265" y="5282"/>
                    <a:pt x="22237" y="5254"/>
                    <a:pt x="22208" y="5254"/>
                  </a:cubicBezTo>
                  <a:cubicBezTo>
                    <a:pt x="22123" y="5245"/>
                    <a:pt x="22038" y="5238"/>
                    <a:pt x="21955" y="5238"/>
                  </a:cubicBezTo>
                  <a:cubicBezTo>
                    <a:pt x="21789" y="5238"/>
                    <a:pt x="21631" y="5264"/>
                    <a:pt x="21498" y="5339"/>
                  </a:cubicBezTo>
                  <a:cubicBezTo>
                    <a:pt x="20959" y="5481"/>
                    <a:pt x="20419" y="5652"/>
                    <a:pt x="19880" y="5822"/>
                  </a:cubicBezTo>
                  <a:cubicBezTo>
                    <a:pt x="19056" y="6049"/>
                    <a:pt x="18261" y="6276"/>
                    <a:pt x="17466" y="6475"/>
                  </a:cubicBezTo>
                  <a:cubicBezTo>
                    <a:pt x="16017" y="6844"/>
                    <a:pt x="14626" y="7441"/>
                    <a:pt x="13348" y="8236"/>
                  </a:cubicBezTo>
                  <a:cubicBezTo>
                    <a:pt x="13263" y="8293"/>
                    <a:pt x="13177" y="8321"/>
                    <a:pt x="13092" y="8350"/>
                  </a:cubicBezTo>
                  <a:cubicBezTo>
                    <a:pt x="13082" y="8355"/>
                    <a:pt x="13070" y="8357"/>
                    <a:pt x="13059" y="8357"/>
                  </a:cubicBezTo>
                  <a:cubicBezTo>
                    <a:pt x="13007" y="8357"/>
                    <a:pt x="12950" y="8311"/>
                    <a:pt x="12950" y="8264"/>
                  </a:cubicBezTo>
                  <a:cubicBezTo>
                    <a:pt x="12950" y="8208"/>
                    <a:pt x="12950" y="8151"/>
                    <a:pt x="12950" y="8122"/>
                  </a:cubicBezTo>
                  <a:cubicBezTo>
                    <a:pt x="13348" y="7214"/>
                    <a:pt x="13745" y="6305"/>
                    <a:pt x="14143" y="5396"/>
                  </a:cubicBezTo>
                  <a:cubicBezTo>
                    <a:pt x="14825" y="3806"/>
                    <a:pt x="15904" y="2414"/>
                    <a:pt x="17239" y="1307"/>
                  </a:cubicBezTo>
                  <a:cubicBezTo>
                    <a:pt x="17636" y="937"/>
                    <a:pt x="18034" y="597"/>
                    <a:pt x="18460" y="227"/>
                  </a:cubicBezTo>
                  <a:cubicBezTo>
                    <a:pt x="18516" y="199"/>
                    <a:pt x="18545" y="114"/>
                    <a:pt x="18516" y="57"/>
                  </a:cubicBezTo>
                  <a:cubicBezTo>
                    <a:pt x="18460" y="29"/>
                    <a:pt x="18403" y="0"/>
                    <a:pt x="18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419150" y="1312175"/>
              <a:ext cx="621975" cy="755600"/>
            </a:xfrm>
            <a:custGeom>
              <a:avLst/>
              <a:gdLst/>
              <a:ahLst/>
              <a:cxnLst/>
              <a:rect l="l" t="t" r="r" b="b"/>
              <a:pathLst>
                <a:path w="24879" h="30224" extrusionOk="0">
                  <a:moveTo>
                    <a:pt x="10627" y="0"/>
                  </a:moveTo>
                  <a:cubicBezTo>
                    <a:pt x="10255" y="0"/>
                    <a:pt x="9883" y="34"/>
                    <a:pt x="9514" y="102"/>
                  </a:cubicBezTo>
                  <a:cubicBezTo>
                    <a:pt x="8435" y="272"/>
                    <a:pt x="7413" y="670"/>
                    <a:pt x="6504" y="1238"/>
                  </a:cubicBezTo>
                  <a:cubicBezTo>
                    <a:pt x="5425" y="1919"/>
                    <a:pt x="4431" y="2771"/>
                    <a:pt x="3607" y="3737"/>
                  </a:cubicBezTo>
                  <a:cubicBezTo>
                    <a:pt x="2841" y="4532"/>
                    <a:pt x="2244" y="5469"/>
                    <a:pt x="1761" y="6463"/>
                  </a:cubicBezTo>
                  <a:cubicBezTo>
                    <a:pt x="767" y="8508"/>
                    <a:pt x="200" y="10723"/>
                    <a:pt x="86" y="12995"/>
                  </a:cubicBezTo>
                  <a:cubicBezTo>
                    <a:pt x="1" y="14074"/>
                    <a:pt x="86" y="15125"/>
                    <a:pt x="342" y="16147"/>
                  </a:cubicBezTo>
                  <a:cubicBezTo>
                    <a:pt x="711" y="17539"/>
                    <a:pt x="1477" y="18817"/>
                    <a:pt x="2557" y="19782"/>
                  </a:cubicBezTo>
                  <a:cubicBezTo>
                    <a:pt x="2784" y="19981"/>
                    <a:pt x="3011" y="20151"/>
                    <a:pt x="3267" y="20293"/>
                  </a:cubicBezTo>
                  <a:cubicBezTo>
                    <a:pt x="4232" y="20890"/>
                    <a:pt x="5283" y="21287"/>
                    <a:pt x="6390" y="21486"/>
                  </a:cubicBezTo>
                  <a:cubicBezTo>
                    <a:pt x="6902" y="21571"/>
                    <a:pt x="7413" y="21628"/>
                    <a:pt x="7924" y="21742"/>
                  </a:cubicBezTo>
                  <a:cubicBezTo>
                    <a:pt x="9060" y="21969"/>
                    <a:pt x="10196" y="22281"/>
                    <a:pt x="11304" y="22650"/>
                  </a:cubicBezTo>
                  <a:cubicBezTo>
                    <a:pt x="12326" y="22963"/>
                    <a:pt x="13235" y="23531"/>
                    <a:pt x="14001" y="24269"/>
                  </a:cubicBezTo>
                  <a:cubicBezTo>
                    <a:pt x="14172" y="24468"/>
                    <a:pt x="14371" y="24638"/>
                    <a:pt x="14569" y="24837"/>
                  </a:cubicBezTo>
                  <a:cubicBezTo>
                    <a:pt x="15279" y="25576"/>
                    <a:pt x="15989" y="26342"/>
                    <a:pt x="16728" y="27052"/>
                  </a:cubicBezTo>
                  <a:cubicBezTo>
                    <a:pt x="17835" y="28217"/>
                    <a:pt x="19142" y="29154"/>
                    <a:pt x="20562" y="29864"/>
                  </a:cubicBezTo>
                  <a:cubicBezTo>
                    <a:pt x="21097" y="30104"/>
                    <a:pt x="21680" y="30224"/>
                    <a:pt x="22265" y="30224"/>
                  </a:cubicBezTo>
                  <a:cubicBezTo>
                    <a:pt x="22579" y="30224"/>
                    <a:pt x="22895" y="30189"/>
                    <a:pt x="23203" y="30119"/>
                  </a:cubicBezTo>
                  <a:cubicBezTo>
                    <a:pt x="23572" y="30034"/>
                    <a:pt x="23884" y="29835"/>
                    <a:pt x="24083" y="29551"/>
                  </a:cubicBezTo>
                  <a:cubicBezTo>
                    <a:pt x="24339" y="29239"/>
                    <a:pt x="24509" y="28898"/>
                    <a:pt x="24594" y="28529"/>
                  </a:cubicBezTo>
                  <a:cubicBezTo>
                    <a:pt x="24793" y="27819"/>
                    <a:pt x="24878" y="27081"/>
                    <a:pt x="24793" y="26342"/>
                  </a:cubicBezTo>
                  <a:cubicBezTo>
                    <a:pt x="24708" y="25718"/>
                    <a:pt x="24623" y="25064"/>
                    <a:pt x="24537" y="24411"/>
                  </a:cubicBezTo>
                  <a:cubicBezTo>
                    <a:pt x="24282" y="23190"/>
                    <a:pt x="24168" y="21969"/>
                    <a:pt x="24197" y="20719"/>
                  </a:cubicBezTo>
                  <a:lnTo>
                    <a:pt x="24197" y="19441"/>
                  </a:lnTo>
                  <a:cubicBezTo>
                    <a:pt x="24197" y="18561"/>
                    <a:pt x="24225" y="17709"/>
                    <a:pt x="24197" y="16829"/>
                  </a:cubicBezTo>
                  <a:cubicBezTo>
                    <a:pt x="24168" y="15664"/>
                    <a:pt x="23913" y="14528"/>
                    <a:pt x="23430" y="13506"/>
                  </a:cubicBezTo>
                  <a:cubicBezTo>
                    <a:pt x="22947" y="12540"/>
                    <a:pt x="22351" y="11688"/>
                    <a:pt x="21612" y="10922"/>
                  </a:cubicBezTo>
                  <a:cubicBezTo>
                    <a:pt x="20988" y="10297"/>
                    <a:pt x="20476" y="9615"/>
                    <a:pt x="20022" y="8877"/>
                  </a:cubicBezTo>
                  <a:cubicBezTo>
                    <a:pt x="19568" y="8053"/>
                    <a:pt x="19113" y="7201"/>
                    <a:pt x="18630" y="6378"/>
                  </a:cubicBezTo>
                  <a:cubicBezTo>
                    <a:pt x="17949" y="5185"/>
                    <a:pt x="17182" y="4049"/>
                    <a:pt x="16273" y="3027"/>
                  </a:cubicBezTo>
                  <a:cubicBezTo>
                    <a:pt x="15535" y="2118"/>
                    <a:pt x="14626" y="1351"/>
                    <a:pt x="13604" y="783"/>
                  </a:cubicBezTo>
                  <a:cubicBezTo>
                    <a:pt x="12685" y="261"/>
                    <a:pt x="11659" y="0"/>
                    <a:pt x="10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7"/>
            <p:cNvSpPr/>
            <p:nvPr/>
          </p:nvSpPr>
          <p:spPr>
            <a:xfrm>
              <a:off x="520675" y="1381850"/>
              <a:ext cx="486250" cy="642950"/>
            </a:xfrm>
            <a:custGeom>
              <a:avLst/>
              <a:gdLst/>
              <a:ahLst/>
              <a:cxnLst/>
              <a:rect l="l" t="t" r="r" b="b"/>
              <a:pathLst>
                <a:path w="19450" h="25718" extrusionOk="0">
                  <a:moveTo>
                    <a:pt x="6989" y="1"/>
                  </a:moveTo>
                  <a:cubicBezTo>
                    <a:pt x="6942" y="1"/>
                    <a:pt x="6893" y="21"/>
                    <a:pt x="6873" y="41"/>
                  </a:cubicBezTo>
                  <a:cubicBezTo>
                    <a:pt x="6788" y="98"/>
                    <a:pt x="6817" y="155"/>
                    <a:pt x="6873" y="211"/>
                  </a:cubicBezTo>
                  <a:cubicBezTo>
                    <a:pt x="7157" y="666"/>
                    <a:pt x="7470" y="1120"/>
                    <a:pt x="7754" y="1546"/>
                  </a:cubicBezTo>
                  <a:cubicBezTo>
                    <a:pt x="8776" y="2938"/>
                    <a:pt x="9458" y="4585"/>
                    <a:pt x="9742" y="6289"/>
                  </a:cubicBezTo>
                  <a:cubicBezTo>
                    <a:pt x="9912" y="7254"/>
                    <a:pt x="10054" y="8248"/>
                    <a:pt x="10224" y="9214"/>
                  </a:cubicBezTo>
                  <a:cubicBezTo>
                    <a:pt x="10224" y="9242"/>
                    <a:pt x="10224" y="9299"/>
                    <a:pt x="10224" y="9356"/>
                  </a:cubicBezTo>
                  <a:cubicBezTo>
                    <a:pt x="10204" y="9397"/>
                    <a:pt x="10152" y="9424"/>
                    <a:pt x="10104" y="9424"/>
                  </a:cubicBezTo>
                  <a:cubicBezTo>
                    <a:pt x="10086" y="9424"/>
                    <a:pt x="10069" y="9420"/>
                    <a:pt x="10054" y="9413"/>
                  </a:cubicBezTo>
                  <a:cubicBezTo>
                    <a:pt x="9997" y="9356"/>
                    <a:pt x="9912" y="9299"/>
                    <a:pt x="9855" y="9242"/>
                  </a:cubicBezTo>
                  <a:cubicBezTo>
                    <a:pt x="8804" y="8163"/>
                    <a:pt x="7612" y="7254"/>
                    <a:pt x="6277" y="6516"/>
                  </a:cubicBezTo>
                  <a:cubicBezTo>
                    <a:pt x="5539" y="6118"/>
                    <a:pt x="4829" y="5692"/>
                    <a:pt x="4119" y="5266"/>
                  </a:cubicBezTo>
                  <a:cubicBezTo>
                    <a:pt x="3636" y="4982"/>
                    <a:pt x="3153" y="4698"/>
                    <a:pt x="2670" y="4414"/>
                  </a:cubicBezTo>
                  <a:cubicBezTo>
                    <a:pt x="2471" y="4272"/>
                    <a:pt x="2244" y="4187"/>
                    <a:pt x="1989" y="4159"/>
                  </a:cubicBezTo>
                  <a:cubicBezTo>
                    <a:pt x="1960" y="4159"/>
                    <a:pt x="1904" y="4187"/>
                    <a:pt x="1875" y="4216"/>
                  </a:cubicBezTo>
                  <a:cubicBezTo>
                    <a:pt x="1818" y="4272"/>
                    <a:pt x="1847" y="4358"/>
                    <a:pt x="1904" y="4386"/>
                  </a:cubicBezTo>
                  <a:cubicBezTo>
                    <a:pt x="2528" y="4784"/>
                    <a:pt x="3125" y="5210"/>
                    <a:pt x="3778" y="5579"/>
                  </a:cubicBezTo>
                  <a:cubicBezTo>
                    <a:pt x="4687" y="6118"/>
                    <a:pt x="5567" y="6601"/>
                    <a:pt x="6447" y="7141"/>
                  </a:cubicBezTo>
                  <a:cubicBezTo>
                    <a:pt x="7697" y="7908"/>
                    <a:pt x="8833" y="8845"/>
                    <a:pt x="9827" y="9952"/>
                  </a:cubicBezTo>
                  <a:cubicBezTo>
                    <a:pt x="9912" y="10066"/>
                    <a:pt x="10026" y="10151"/>
                    <a:pt x="10026" y="10350"/>
                  </a:cubicBezTo>
                  <a:cubicBezTo>
                    <a:pt x="9992" y="10401"/>
                    <a:pt x="9947" y="10411"/>
                    <a:pt x="9899" y="10411"/>
                  </a:cubicBezTo>
                  <a:cubicBezTo>
                    <a:pt x="9867" y="10411"/>
                    <a:pt x="9832" y="10407"/>
                    <a:pt x="9798" y="10407"/>
                  </a:cubicBezTo>
                  <a:cubicBezTo>
                    <a:pt x="9543" y="10378"/>
                    <a:pt x="9316" y="10293"/>
                    <a:pt x="9060" y="10293"/>
                  </a:cubicBezTo>
                  <a:cubicBezTo>
                    <a:pt x="8151" y="10293"/>
                    <a:pt x="7214" y="10350"/>
                    <a:pt x="6305" y="10463"/>
                  </a:cubicBezTo>
                  <a:cubicBezTo>
                    <a:pt x="5691" y="10518"/>
                    <a:pt x="5077" y="10560"/>
                    <a:pt x="4465" y="10560"/>
                  </a:cubicBezTo>
                  <a:cubicBezTo>
                    <a:pt x="3491" y="10560"/>
                    <a:pt x="2522" y="10454"/>
                    <a:pt x="1563" y="10123"/>
                  </a:cubicBezTo>
                  <a:cubicBezTo>
                    <a:pt x="1165" y="10009"/>
                    <a:pt x="739" y="9924"/>
                    <a:pt x="342" y="9810"/>
                  </a:cubicBezTo>
                  <a:cubicBezTo>
                    <a:pt x="280" y="9801"/>
                    <a:pt x="224" y="9795"/>
                    <a:pt x="176" y="9795"/>
                  </a:cubicBezTo>
                  <a:cubicBezTo>
                    <a:pt x="69" y="9795"/>
                    <a:pt x="1" y="9826"/>
                    <a:pt x="1" y="9924"/>
                  </a:cubicBezTo>
                  <a:cubicBezTo>
                    <a:pt x="1" y="10066"/>
                    <a:pt x="114" y="10123"/>
                    <a:pt x="200" y="10179"/>
                  </a:cubicBezTo>
                  <a:cubicBezTo>
                    <a:pt x="285" y="10236"/>
                    <a:pt x="342" y="10265"/>
                    <a:pt x="427" y="10293"/>
                  </a:cubicBezTo>
                  <a:cubicBezTo>
                    <a:pt x="1534" y="10719"/>
                    <a:pt x="2670" y="10975"/>
                    <a:pt x="3835" y="11060"/>
                  </a:cubicBezTo>
                  <a:cubicBezTo>
                    <a:pt x="4999" y="11060"/>
                    <a:pt x="6163" y="11003"/>
                    <a:pt x="7328" y="10889"/>
                  </a:cubicBezTo>
                  <a:cubicBezTo>
                    <a:pt x="7763" y="10850"/>
                    <a:pt x="8191" y="10829"/>
                    <a:pt x="8617" y="10829"/>
                  </a:cubicBezTo>
                  <a:cubicBezTo>
                    <a:pt x="9108" y="10829"/>
                    <a:pt x="9595" y="10857"/>
                    <a:pt x="10082" y="10918"/>
                  </a:cubicBezTo>
                  <a:cubicBezTo>
                    <a:pt x="10480" y="10975"/>
                    <a:pt x="10849" y="11173"/>
                    <a:pt x="11105" y="11514"/>
                  </a:cubicBezTo>
                  <a:cubicBezTo>
                    <a:pt x="11872" y="12565"/>
                    <a:pt x="12610" y="13616"/>
                    <a:pt x="13291" y="14752"/>
                  </a:cubicBezTo>
                  <a:cubicBezTo>
                    <a:pt x="13348" y="14808"/>
                    <a:pt x="13377" y="14894"/>
                    <a:pt x="13433" y="14979"/>
                  </a:cubicBezTo>
                  <a:cubicBezTo>
                    <a:pt x="13433" y="15064"/>
                    <a:pt x="13377" y="15149"/>
                    <a:pt x="13291" y="15149"/>
                  </a:cubicBezTo>
                  <a:cubicBezTo>
                    <a:pt x="13178" y="15121"/>
                    <a:pt x="13064" y="15092"/>
                    <a:pt x="12951" y="15092"/>
                  </a:cubicBezTo>
                  <a:cubicBezTo>
                    <a:pt x="12239" y="14928"/>
                    <a:pt x="11515" y="14846"/>
                    <a:pt x="10795" y="14846"/>
                  </a:cubicBezTo>
                  <a:cubicBezTo>
                    <a:pt x="10394" y="14846"/>
                    <a:pt x="9995" y="14871"/>
                    <a:pt x="9600" y="14922"/>
                  </a:cubicBezTo>
                  <a:cubicBezTo>
                    <a:pt x="8606" y="15036"/>
                    <a:pt x="7640" y="15149"/>
                    <a:pt x="6646" y="15149"/>
                  </a:cubicBezTo>
                  <a:cubicBezTo>
                    <a:pt x="6462" y="15163"/>
                    <a:pt x="6277" y="15171"/>
                    <a:pt x="6092" y="15171"/>
                  </a:cubicBezTo>
                  <a:cubicBezTo>
                    <a:pt x="5539" y="15171"/>
                    <a:pt x="4985" y="15107"/>
                    <a:pt x="4431" y="14979"/>
                  </a:cubicBezTo>
                  <a:lnTo>
                    <a:pt x="3267" y="14610"/>
                  </a:lnTo>
                  <a:cubicBezTo>
                    <a:pt x="3142" y="14568"/>
                    <a:pt x="2987" y="14542"/>
                    <a:pt x="2835" y="14542"/>
                  </a:cubicBezTo>
                  <a:cubicBezTo>
                    <a:pt x="2779" y="14542"/>
                    <a:pt x="2724" y="14545"/>
                    <a:pt x="2670" y="14553"/>
                  </a:cubicBezTo>
                  <a:cubicBezTo>
                    <a:pt x="2613" y="14553"/>
                    <a:pt x="2613" y="14581"/>
                    <a:pt x="2613" y="14638"/>
                  </a:cubicBezTo>
                  <a:cubicBezTo>
                    <a:pt x="2613" y="14666"/>
                    <a:pt x="2613" y="14666"/>
                    <a:pt x="2642" y="14695"/>
                  </a:cubicBezTo>
                  <a:cubicBezTo>
                    <a:pt x="2699" y="14808"/>
                    <a:pt x="2812" y="14894"/>
                    <a:pt x="2954" y="14922"/>
                  </a:cubicBezTo>
                  <a:cubicBezTo>
                    <a:pt x="3551" y="15121"/>
                    <a:pt x="4147" y="15348"/>
                    <a:pt x="4743" y="15490"/>
                  </a:cubicBezTo>
                  <a:cubicBezTo>
                    <a:pt x="5407" y="15612"/>
                    <a:pt x="6070" y="15670"/>
                    <a:pt x="6734" y="15670"/>
                  </a:cubicBezTo>
                  <a:cubicBezTo>
                    <a:pt x="7150" y="15670"/>
                    <a:pt x="7565" y="15647"/>
                    <a:pt x="7981" y="15604"/>
                  </a:cubicBezTo>
                  <a:cubicBezTo>
                    <a:pt x="9003" y="15518"/>
                    <a:pt x="10026" y="15376"/>
                    <a:pt x="11048" y="15376"/>
                  </a:cubicBezTo>
                  <a:cubicBezTo>
                    <a:pt x="11786" y="15405"/>
                    <a:pt x="12525" y="15490"/>
                    <a:pt x="13263" y="15660"/>
                  </a:cubicBezTo>
                  <a:cubicBezTo>
                    <a:pt x="13689" y="15717"/>
                    <a:pt x="14058" y="16001"/>
                    <a:pt x="14229" y="16399"/>
                  </a:cubicBezTo>
                  <a:cubicBezTo>
                    <a:pt x="14740" y="17535"/>
                    <a:pt x="15279" y="18671"/>
                    <a:pt x="15819" y="19835"/>
                  </a:cubicBezTo>
                  <a:cubicBezTo>
                    <a:pt x="15847" y="19920"/>
                    <a:pt x="15876" y="20034"/>
                    <a:pt x="15904" y="20147"/>
                  </a:cubicBezTo>
                  <a:cubicBezTo>
                    <a:pt x="15929" y="20221"/>
                    <a:pt x="15868" y="20295"/>
                    <a:pt x="15796" y="20295"/>
                  </a:cubicBezTo>
                  <a:cubicBezTo>
                    <a:pt x="15785" y="20295"/>
                    <a:pt x="15774" y="20293"/>
                    <a:pt x="15762" y="20289"/>
                  </a:cubicBezTo>
                  <a:lnTo>
                    <a:pt x="15563" y="20204"/>
                  </a:lnTo>
                  <a:cubicBezTo>
                    <a:pt x="15081" y="20005"/>
                    <a:pt x="14598" y="19835"/>
                    <a:pt x="14087" y="19721"/>
                  </a:cubicBezTo>
                  <a:cubicBezTo>
                    <a:pt x="12837" y="19437"/>
                    <a:pt x="11616" y="19068"/>
                    <a:pt x="10423" y="18614"/>
                  </a:cubicBezTo>
                  <a:cubicBezTo>
                    <a:pt x="9997" y="18472"/>
                    <a:pt x="9571" y="18302"/>
                    <a:pt x="9174" y="18160"/>
                  </a:cubicBezTo>
                  <a:cubicBezTo>
                    <a:pt x="9123" y="18134"/>
                    <a:pt x="9066" y="18120"/>
                    <a:pt x="9014" y="18120"/>
                  </a:cubicBezTo>
                  <a:cubicBezTo>
                    <a:pt x="8950" y="18120"/>
                    <a:pt x="8893" y="18141"/>
                    <a:pt x="8861" y="18188"/>
                  </a:cubicBezTo>
                  <a:cubicBezTo>
                    <a:pt x="8833" y="18302"/>
                    <a:pt x="8918" y="18358"/>
                    <a:pt x="8975" y="18415"/>
                  </a:cubicBezTo>
                  <a:cubicBezTo>
                    <a:pt x="9202" y="18614"/>
                    <a:pt x="9458" y="18756"/>
                    <a:pt x="9742" y="18869"/>
                  </a:cubicBezTo>
                  <a:cubicBezTo>
                    <a:pt x="10906" y="19324"/>
                    <a:pt x="12099" y="19721"/>
                    <a:pt x="13320" y="20034"/>
                  </a:cubicBezTo>
                  <a:cubicBezTo>
                    <a:pt x="14172" y="20233"/>
                    <a:pt x="15052" y="20488"/>
                    <a:pt x="15876" y="20857"/>
                  </a:cubicBezTo>
                  <a:cubicBezTo>
                    <a:pt x="16188" y="20971"/>
                    <a:pt x="16444" y="21198"/>
                    <a:pt x="16586" y="21511"/>
                  </a:cubicBezTo>
                  <a:cubicBezTo>
                    <a:pt x="16785" y="21993"/>
                    <a:pt x="17012" y="22476"/>
                    <a:pt x="17211" y="22931"/>
                  </a:cubicBezTo>
                  <a:cubicBezTo>
                    <a:pt x="17381" y="23243"/>
                    <a:pt x="17523" y="23584"/>
                    <a:pt x="17665" y="23896"/>
                  </a:cubicBezTo>
                  <a:cubicBezTo>
                    <a:pt x="17608" y="23924"/>
                    <a:pt x="17544" y="23939"/>
                    <a:pt x="17484" y="23939"/>
                  </a:cubicBezTo>
                  <a:cubicBezTo>
                    <a:pt x="17424" y="23939"/>
                    <a:pt x="17367" y="23924"/>
                    <a:pt x="17324" y="23896"/>
                  </a:cubicBezTo>
                  <a:cubicBezTo>
                    <a:pt x="16103" y="23442"/>
                    <a:pt x="14853" y="23044"/>
                    <a:pt x="13661" y="22533"/>
                  </a:cubicBezTo>
                  <a:cubicBezTo>
                    <a:pt x="13547" y="22448"/>
                    <a:pt x="13405" y="22419"/>
                    <a:pt x="13263" y="22419"/>
                  </a:cubicBezTo>
                  <a:cubicBezTo>
                    <a:pt x="13235" y="22419"/>
                    <a:pt x="13206" y="22448"/>
                    <a:pt x="13178" y="22505"/>
                  </a:cubicBezTo>
                  <a:cubicBezTo>
                    <a:pt x="13178" y="22533"/>
                    <a:pt x="13178" y="22590"/>
                    <a:pt x="13206" y="22618"/>
                  </a:cubicBezTo>
                  <a:cubicBezTo>
                    <a:pt x="13348" y="22760"/>
                    <a:pt x="13519" y="22874"/>
                    <a:pt x="13689" y="22959"/>
                  </a:cubicBezTo>
                  <a:cubicBezTo>
                    <a:pt x="14200" y="23215"/>
                    <a:pt x="14683" y="23442"/>
                    <a:pt x="15166" y="23640"/>
                  </a:cubicBezTo>
                  <a:cubicBezTo>
                    <a:pt x="16046" y="23953"/>
                    <a:pt x="16898" y="24237"/>
                    <a:pt x="17779" y="24549"/>
                  </a:cubicBezTo>
                  <a:cubicBezTo>
                    <a:pt x="18006" y="24578"/>
                    <a:pt x="18204" y="24720"/>
                    <a:pt x="18318" y="24918"/>
                  </a:cubicBezTo>
                  <a:cubicBezTo>
                    <a:pt x="18460" y="25117"/>
                    <a:pt x="18630" y="25344"/>
                    <a:pt x="18801" y="25543"/>
                  </a:cubicBezTo>
                  <a:cubicBezTo>
                    <a:pt x="18914" y="25657"/>
                    <a:pt x="19028" y="25714"/>
                    <a:pt x="19170" y="25714"/>
                  </a:cubicBezTo>
                  <a:cubicBezTo>
                    <a:pt x="19182" y="25716"/>
                    <a:pt x="19195" y="25717"/>
                    <a:pt x="19207" y="25717"/>
                  </a:cubicBezTo>
                  <a:cubicBezTo>
                    <a:pt x="19335" y="25717"/>
                    <a:pt x="19449" y="25588"/>
                    <a:pt x="19397" y="25458"/>
                  </a:cubicBezTo>
                  <a:cubicBezTo>
                    <a:pt x="19284" y="25202"/>
                    <a:pt x="19142" y="24947"/>
                    <a:pt x="19000" y="24691"/>
                  </a:cubicBezTo>
                  <a:cubicBezTo>
                    <a:pt x="18488" y="23726"/>
                    <a:pt x="18006" y="22732"/>
                    <a:pt x="17580" y="21709"/>
                  </a:cubicBezTo>
                  <a:cubicBezTo>
                    <a:pt x="17523" y="21539"/>
                    <a:pt x="17466" y="21369"/>
                    <a:pt x="17466" y="21198"/>
                  </a:cubicBezTo>
                  <a:cubicBezTo>
                    <a:pt x="17409" y="20545"/>
                    <a:pt x="17438" y="19892"/>
                    <a:pt x="17495" y="19239"/>
                  </a:cubicBezTo>
                  <a:cubicBezTo>
                    <a:pt x="17665" y="18160"/>
                    <a:pt x="17722" y="17080"/>
                    <a:pt x="17722" y="16001"/>
                  </a:cubicBezTo>
                  <a:cubicBezTo>
                    <a:pt x="17693" y="15263"/>
                    <a:pt x="17665" y="14553"/>
                    <a:pt x="17608" y="13843"/>
                  </a:cubicBezTo>
                  <a:cubicBezTo>
                    <a:pt x="17551" y="13360"/>
                    <a:pt x="17438" y="12877"/>
                    <a:pt x="17353" y="12395"/>
                  </a:cubicBezTo>
                  <a:cubicBezTo>
                    <a:pt x="17353" y="12281"/>
                    <a:pt x="17267" y="12167"/>
                    <a:pt x="17182" y="12111"/>
                  </a:cubicBezTo>
                  <a:cubicBezTo>
                    <a:pt x="17161" y="12100"/>
                    <a:pt x="17137" y="12094"/>
                    <a:pt x="17113" y="12094"/>
                  </a:cubicBezTo>
                  <a:cubicBezTo>
                    <a:pt x="17071" y="12094"/>
                    <a:pt x="17030" y="12113"/>
                    <a:pt x="17012" y="12167"/>
                  </a:cubicBezTo>
                  <a:cubicBezTo>
                    <a:pt x="16983" y="12253"/>
                    <a:pt x="16983" y="12338"/>
                    <a:pt x="16983" y="12423"/>
                  </a:cubicBezTo>
                  <a:cubicBezTo>
                    <a:pt x="17125" y="13247"/>
                    <a:pt x="17182" y="14070"/>
                    <a:pt x="17211" y="14922"/>
                  </a:cubicBezTo>
                  <a:cubicBezTo>
                    <a:pt x="17267" y="16456"/>
                    <a:pt x="17211" y="18018"/>
                    <a:pt x="17040" y="19551"/>
                  </a:cubicBezTo>
                  <a:cubicBezTo>
                    <a:pt x="17012" y="19693"/>
                    <a:pt x="17040" y="19863"/>
                    <a:pt x="16870" y="19949"/>
                  </a:cubicBezTo>
                  <a:cubicBezTo>
                    <a:pt x="16813" y="19920"/>
                    <a:pt x="16785" y="19863"/>
                    <a:pt x="16728" y="19807"/>
                  </a:cubicBezTo>
                  <a:cubicBezTo>
                    <a:pt x="16444" y="19210"/>
                    <a:pt x="16160" y="18585"/>
                    <a:pt x="15876" y="17989"/>
                  </a:cubicBezTo>
                  <a:cubicBezTo>
                    <a:pt x="15620" y="17478"/>
                    <a:pt x="15393" y="16967"/>
                    <a:pt x="15109" y="16484"/>
                  </a:cubicBezTo>
                  <a:cubicBezTo>
                    <a:pt x="14825" y="16030"/>
                    <a:pt x="14683" y="15490"/>
                    <a:pt x="14683" y="14950"/>
                  </a:cubicBezTo>
                  <a:cubicBezTo>
                    <a:pt x="14655" y="13956"/>
                    <a:pt x="14598" y="12963"/>
                    <a:pt x="14569" y="11997"/>
                  </a:cubicBezTo>
                  <a:cubicBezTo>
                    <a:pt x="14541" y="11117"/>
                    <a:pt x="14427" y="10236"/>
                    <a:pt x="14285" y="9384"/>
                  </a:cubicBezTo>
                  <a:cubicBezTo>
                    <a:pt x="13945" y="7680"/>
                    <a:pt x="13320" y="6062"/>
                    <a:pt x="12440" y="4556"/>
                  </a:cubicBezTo>
                  <a:cubicBezTo>
                    <a:pt x="12383" y="4386"/>
                    <a:pt x="12269" y="4244"/>
                    <a:pt x="12127" y="4130"/>
                  </a:cubicBezTo>
                  <a:cubicBezTo>
                    <a:pt x="12108" y="4126"/>
                    <a:pt x="12089" y="4123"/>
                    <a:pt x="12071" y="4123"/>
                  </a:cubicBezTo>
                  <a:cubicBezTo>
                    <a:pt x="11987" y="4123"/>
                    <a:pt x="11928" y="4178"/>
                    <a:pt x="11928" y="4272"/>
                  </a:cubicBezTo>
                  <a:cubicBezTo>
                    <a:pt x="11957" y="4358"/>
                    <a:pt x="11985" y="4471"/>
                    <a:pt x="12014" y="4585"/>
                  </a:cubicBezTo>
                  <a:cubicBezTo>
                    <a:pt x="12298" y="5210"/>
                    <a:pt x="12553" y="5863"/>
                    <a:pt x="12837" y="6488"/>
                  </a:cubicBezTo>
                  <a:cubicBezTo>
                    <a:pt x="13348" y="7652"/>
                    <a:pt x="13689" y="8873"/>
                    <a:pt x="13916" y="10123"/>
                  </a:cubicBezTo>
                  <a:cubicBezTo>
                    <a:pt x="13945" y="10407"/>
                    <a:pt x="13973" y="10691"/>
                    <a:pt x="13973" y="10975"/>
                  </a:cubicBezTo>
                  <a:cubicBezTo>
                    <a:pt x="14030" y="12025"/>
                    <a:pt x="14087" y="13076"/>
                    <a:pt x="14115" y="14155"/>
                  </a:cubicBezTo>
                  <a:cubicBezTo>
                    <a:pt x="14115" y="14269"/>
                    <a:pt x="14172" y="14411"/>
                    <a:pt x="14058" y="14496"/>
                  </a:cubicBezTo>
                  <a:cubicBezTo>
                    <a:pt x="14030" y="14496"/>
                    <a:pt x="13973" y="14496"/>
                    <a:pt x="13945" y="14468"/>
                  </a:cubicBezTo>
                  <a:cubicBezTo>
                    <a:pt x="13831" y="14297"/>
                    <a:pt x="13717" y="14127"/>
                    <a:pt x="13604" y="13956"/>
                  </a:cubicBezTo>
                  <a:cubicBezTo>
                    <a:pt x="12951" y="12963"/>
                    <a:pt x="12212" y="11969"/>
                    <a:pt x="11474" y="11031"/>
                  </a:cubicBezTo>
                  <a:cubicBezTo>
                    <a:pt x="11332" y="10889"/>
                    <a:pt x="11218" y="10719"/>
                    <a:pt x="11162" y="10520"/>
                  </a:cubicBezTo>
                  <a:cubicBezTo>
                    <a:pt x="10991" y="10123"/>
                    <a:pt x="10878" y="9725"/>
                    <a:pt x="10792" y="9299"/>
                  </a:cubicBezTo>
                  <a:cubicBezTo>
                    <a:pt x="10650" y="8333"/>
                    <a:pt x="10508" y="7396"/>
                    <a:pt x="10366" y="6431"/>
                  </a:cubicBezTo>
                  <a:cubicBezTo>
                    <a:pt x="10253" y="5607"/>
                    <a:pt x="10026" y="4812"/>
                    <a:pt x="9770" y="4017"/>
                  </a:cubicBezTo>
                  <a:cubicBezTo>
                    <a:pt x="9316" y="2767"/>
                    <a:pt x="8549" y="1745"/>
                    <a:pt x="7782" y="666"/>
                  </a:cubicBezTo>
                  <a:cubicBezTo>
                    <a:pt x="7640" y="495"/>
                    <a:pt x="7498" y="325"/>
                    <a:pt x="7328" y="183"/>
                  </a:cubicBezTo>
                  <a:cubicBezTo>
                    <a:pt x="7243" y="98"/>
                    <a:pt x="7157" y="41"/>
                    <a:pt x="7044" y="13"/>
                  </a:cubicBezTo>
                  <a:cubicBezTo>
                    <a:pt x="7027" y="4"/>
                    <a:pt x="7008" y="1"/>
                    <a:pt x="6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7"/>
            <p:cNvSpPr/>
            <p:nvPr/>
          </p:nvSpPr>
          <p:spPr>
            <a:xfrm>
              <a:off x="1134800" y="1787950"/>
              <a:ext cx="863350" cy="886175"/>
            </a:xfrm>
            <a:custGeom>
              <a:avLst/>
              <a:gdLst/>
              <a:ahLst/>
              <a:cxnLst/>
              <a:rect l="l" t="t" r="r" b="b"/>
              <a:pathLst>
                <a:path w="34534" h="35447" extrusionOk="0">
                  <a:moveTo>
                    <a:pt x="25042" y="1"/>
                  </a:moveTo>
                  <a:cubicBezTo>
                    <a:pt x="23632" y="1"/>
                    <a:pt x="22234" y="376"/>
                    <a:pt x="21016" y="1092"/>
                  </a:cubicBezTo>
                  <a:cubicBezTo>
                    <a:pt x="20079" y="1632"/>
                    <a:pt x="19227" y="2256"/>
                    <a:pt x="18460" y="2995"/>
                  </a:cubicBezTo>
                  <a:cubicBezTo>
                    <a:pt x="17523" y="3875"/>
                    <a:pt x="16586" y="4699"/>
                    <a:pt x="15563" y="5494"/>
                  </a:cubicBezTo>
                  <a:cubicBezTo>
                    <a:pt x="14882" y="6005"/>
                    <a:pt x="14257" y="6573"/>
                    <a:pt x="13661" y="7198"/>
                  </a:cubicBezTo>
                  <a:cubicBezTo>
                    <a:pt x="12411" y="8561"/>
                    <a:pt x="11360" y="10094"/>
                    <a:pt x="10622" y="11798"/>
                  </a:cubicBezTo>
                  <a:cubicBezTo>
                    <a:pt x="10082" y="12906"/>
                    <a:pt x="9628" y="14042"/>
                    <a:pt x="9145" y="15149"/>
                  </a:cubicBezTo>
                  <a:cubicBezTo>
                    <a:pt x="8521" y="16598"/>
                    <a:pt x="7754" y="17989"/>
                    <a:pt x="6845" y="19267"/>
                  </a:cubicBezTo>
                  <a:cubicBezTo>
                    <a:pt x="5851" y="20659"/>
                    <a:pt x="4800" y="21937"/>
                    <a:pt x="3721" y="23215"/>
                  </a:cubicBezTo>
                  <a:cubicBezTo>
                    <a:pt x="1960" y="25288"/>
                    <a:pt x="768" y="27730"/>
                    <a:pt x="256" y="30371"/>
                  </a:cubicBezTo>
                  <a:cubicBezTo>
                    <a:pt x="1" y="31536"/>
                    <a:pt x="86" y="32757"/>
                    <a:pt x="484" y="33893"/>
                  </a:cubicBezTo>
                  <a:cubicBezTo>
                    <a:pt x="739" y="34688"/>
                    <a:pt x="1421" y="35256"/>
                    <a:pt x="2244" y="35369"/>
                  </a:cubicBezTo>
                  <a:cubicBezTo>
                    <a:pt x="2494" y="35421"/>
                    <a:pt x="2744" y="35447"/>
                    <a:pt x="2993" y="35447"/>
                  </a:cubicBezTo>
                  <a:cubicBezTo>
                    <a:pt x="3422" y="35447"/>
                    <a:pt x="3847" y="35371"/>
                    <a:pt x="4261" y="35227"/>
                  </a:cubicBezTo>
                  <a:cubicBezTo>
                    <a:pt x="4971" y="34943"/>
                    <a:pt x="5681" y="34716"/>
                    <a:pt x="6419" y="34574"/>
                  </a:cubicBezTo>
                  <a:cubicBezTo>
                    <a:pt x="7356" y="34319"/>
                    <a:pt x="8180" y="33836"/>
                    <a:pt x="8861" y="33154"/>
                  </a:cubicBezTo>
                  <a:cubicBezTo>
                    <a:pt x="9202" y="32785"/>
                    <a:pt x="9571" y="32416"/>
                    <a:pt x="9912" y="32047"/>
                  </a:cubicBezTo>
                  <a:cubicBezTo>
                    <a:pt x="10395" y="31564"/>
                    <a:pt x="10934" y="31138"/>
                    <a:pt x="11531" y="30797"/>
                  </a:cubicBezTo>
                  <a:cubicBezTo>
                    <a:pt x="12468" y="30314"/>
                    <a:pt x="13519" y="29974"/>
                    <a:pt x="14569" y="29860"/>
                  </a:cubicBezTo>
                  <a:cubicBezTo>
                    <a:pt x="15876" y="29661"/>
                    <a:pt x="17182" y="29491"/>
                    <a:pt x="18489" y="29349"/>
                  </a:cubicBezTo>
                  <a:cubicBezTo>
                    <a:pt x="19539" y="29178"/>
                    <a:pt x="20590" y="28923"/>
                    <a:pt x="21612" y="28610"/>
                  </a:cubicBezTo>
                  <a:cubicBezTo>
                    <a:pt x="23458" y="27986"/>
                    <a:pt x="25219" y="27105"/>
                    <a:pt x="26809" y="25998"/>
                  </a:cubicBezTo>
                  <a:cubicBezTo>
                    <a:pt x="27974" y="25174"/>
                    <a:pt x="29053" y="24180"/>
                    <a:pt x="29990" y="23101"/>
                  </a:cubicBezTo>
                  <a:cubicBezTo>
                    <a:pt x="30785" y="22221"/>
                    <a:pt x="31467" y="21284"/>
                    <a:pt x="32063" y="20290"/>
                  </a:cubicBezTo>
                  <a:cubicBezTo>
                    <a:pt x="32773" y="19040"/>
                    <a:pt x="33370" y="17734"/>
                    <a:pt x="33796" y="16342"/>
                  </a:cubicBezTo>
                  <a:cubicBezTo>
                    <a:pt x="34250" y="14951"/>
                    <a:pt x="34506" y="13502"/>
                    <a:pt x="34534" y="12026"/>
                  </a:cubicBezTo>
                  <a:cubicBezTo>
                    <a:pt x="34534" y="11685"/>
                    <a:pt x="34534" y="11316"/>
                    <a:pt x="34506" y="10946"/>
                  </a:cubicBezTo>
                  <a:cubicBezTo>
                    <a:pt x="34307" y="9157"/>
                    <a:pt x="33824" y="7396"/>
                    <a:pt x="33086" y="5749"/>
                  </a:cubicBezTo>
                  <a:cubicBezTo>
                    <a:pt x="32290" y="4045"/>
                    <a:pt x="31069" y="2569"/>
                    <a:pt x="29564" y="1461"/>
                  </a:cubicBezTo>
                  <a:cubicBezTo>
                    <a:pt x="28485" y="638"/>
                    <a:pt x="27207" y="155"/>
                    <a:pt x="25844" y="41"/>
                  </a:cubicBezTo>
                  <a:cubicBezTo>
                    <a:pt x="25577" y="14"/>
                    <a:pt x="25310" y="1"/>
                    <a:pt x="25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7"/>
            <p:cNvSpPr/>
            <p:nvPr/>
          </p:nvSpPr>
          <p:spPr>
            <a:xfrm>
              <a:off x="1210075" y="1840800"/>
              <a:ext cx="729150" cy="761650"/>
            </a:xfrm>
            <a:custGeom>
              <a:avLst/>
              <a:gdLst/>
              <a:ahLst/>
              <a:cxnLst/>
              <a:rect l="l" t="t" r="r" b="b"/>
              <a:pathLst>
                <a:path w="29166" h="30466" extrusionOk="0">
                  <a:moveTo>
                    <a:pt x="14938" y="12411"/>
                  </a:moveTo>
                  <a:lnTo>
                    <a:pt x="14995" y="12439"/>
                  </a:lnTo>
                  <a:lnTo>
                    <a:pt x="14938" y="12439"/>
                  </a:lnTo>
                  <a:lnTo>
                    <a:pt x="14938" y="12411"/>
                  </a:lnTo>
                  <a:close/>
                  <a:moveTo>
                    <a:pt x="19737" y="0"/>
                  </a:moveTo>
                  <a:cubicBezTo>
                    <a:pt x="19652" y="0"/>
                    <a:pt x="19595" y="0"/>
                    <a:pt x="19539" y="57"/>
                  </a:cubicBezTo>
                  <a:cubicBezTo>
                    <a:pt x="19397" y="142"/>
                    <a:pt x="19311" y="227"/>
                    <a:pt x="19198" y="341"/>
                  </a:cubicBezTo>
                  <a:cubicBezTo>
                    <a:pt x="18829" y="795"/>
                    <a:pt x="18431" y="1221"/>
                    <a:pt x="18090" y="1676"/>
                  </a:cubicBezTo>
                  <a:cubicBezTo>
                    <a:pt x="17579" y="2329"/>
                    <a:pt x="17125" y="2982"/>
                    <a:pt x="16699" y="3664"/>
                  </a:cubicBezTo>
                  <a:cubicBezTo>
                    <a:pt x="16102" y="4686"/>
                    <a:pt x="15648" y="5794"/>
                    <a:pt x="15336" y="6958"/>
                  </a:cubicBezTo>
                  <a:cubicBezTo>
                    <a:pt x="14796" y="8634"/>
                    <a:pt x="14342" y="10366"/>
                    <a:pt x="14001" y="12098"/>
                  </a:cubicBezTo>
                  <a:cubicBezTo>
                    <a:pt x="13916" y="12439"/>
                    <a:pt x="13745" y="12780"/>
                    <a:pt x="13518" y="13064"/>
                  </a:cubicBezTo>
                  <a:cubicBezTo>
                    <a:pt x="12496" y="14313"/>
                    <a:pt x="11502" y="15563"/>
                    <a:pt x="10565" y="16869"/>
                  </a:cubicBezTo>
                  <a:cubicBezTo>
                    <a:pt x="10337" y="17238"/>
                    <a:pt x="10053" y="17579"/>
                    <a:pt x="9769" y="17892"/>
                  </a:cubicBezTo>
                  <a:cubicBezTo>
                    <a:pt x="9713" y="17579"/>
                    <a:pt x="9713" y="17295"/>
                    <a:pt x="9798" y="16983"/>
                  </a:cubicBezTo>
                  <a:cubicBezTo>
                    <a:pt x="9968" y="15847"/>
                    <a:pt x="10110" y="14711"/>
                    <a:pt x="10167" y="13575"/>
                  </a:cubicBezTo>
                  <a:cubicBezTo>
                    <a:pt x="10252" y="12354"/>
                    <a:pt x="10536" y="11133"/>
                    <a:pt x="10962" y="9968"/>
                  </a:cubicBezTo>
                  <a:cubicBezTo>
                    <a:pt x="11530" y="8548"/>
                    <a:pt x="12183" y="7157"/>
                    <a:pt x="12950" y="5822"/>
                  </a:cubicBezTo>
                  <a:cubicBezTo>
                    <a:pt x="13092" y="5538"/>
                    <a:pt x="13206" y="5254"/>
                    <a:pt x="13319" y="4942"/>
                  </a:cubicBezTo>
                  <a:cubicBezTo>
                    <a:pt x="13348" y="4885"/>
                    <a:pt x="13319" y="4800"/>
                    <a:pt x="13262" y="4771"/>
                  </a:cubicBezTo>
                  <a:cubicBezTo>
                    <a:pt x="13239" y="4760"/>
                    <a:pt x="13211" y="4753"/>
                    <a:pt x="13181" y="4753"/>
                  </a:cubicBezTo>
                  <a:cubicBezTo>
                    <a:pt x="13140" y="4753"/>
                    <a:pt x="13097" y="4766"/>
                    <a:pt x="13064" y="4800"/>
                  </a:cubicBezTo>
                  <a:cubicBezTo>
                    <a:pt x="12950" y="4885"/>
                    <a:pt x="12865" y="4999"/>
                    <a:pt x="12780" y="5112"/>
                  </a:cubicBezTo>
                  <a:cubicBezTo>
                    <a:pt x="12552" y="5510"/>
                    <a:pt x="12297" y="5907"/>
                    <a:pt x="12070" y="6305"/>
                  </a:cubicBezTo>
                  <a:cubicBezTo>
                    <a:pt x="11161" y="7867"/>
                    <a:pt x="10451" y="9514"/>
                    <a:pt x="9968" y="11246"/>
                  </a:cubicBezTo>
                  <a:cubicBezTo>
                    <a:pt x="9826" y="11757"/>
                    <a:pt x="9713" y="12297"/>
                    <a:pt x="9656" y="12837"/>
                  </a:cubicBezTo>
                  <a:cubicBezTo>
                    <a:pt x="9514" y="13944"/>
                    <a:pt x="9457" y="15052"/>
                    <a:pt x="9343" y="16159"/>
                  </a:cubicBezTo>
                  <a:cubicBezTo>
                    <a:pt x="9258" y="17040"/>
                    <a:pt x="9116" y="17892"/>
                    <a:pt x="8889" y="18744"/>
                  </a:cubicBezTo>
                  <a:cubicBezTo>
                    <a:pt x="8804" y="19141"/>
                    <a:pt x="8633" y="19482"/>
                    <a:pt x="8378" y="19794"/>
                  </a:cubicBezTo>
                  <a:cubicBezTo>
                    <a:pt x="7384" y="21044"/>
                    <a:pt x="6418" y="22322"/>
                    <a:pt x="5424" y="23571"/>
                  </a:cubicBezTo>
                  <a:cubicBezTo>
                    <a:pt x="5254" y="23827"/>
                    <a:pt x="5055" y="24026"/>
                    <a:pt x="4800" y="24168"/>
                  </a:cubicBezTo>
                  <a:cubicBezTo>
                    <a:pt x="4778" y="24232"/>
                    <a:pt x="4757" y="24264"/>
                    <a:pt x="4736" y="24264"/>
                  </a:cubicBezTo>
                  <a:cubicBezTo>
                    <a:pt x="4729" y="24264"/>
                    <a:pt x="4721" y="24260"/>
                    <a:pt x="4714" y="24253"/>
                  </a:cubicBezTo>
                  <a:cubicBezTo>
                    <a:pt x="4686" y="24196"/>
                    <a:pt x="4714" y="24139"/>
                    <a:pt x="4771" y="24139"/>
                  </a:cubicBezTo>
                  <a:cubicBezTo>
                    <a:pt x="4771" y="23571"/>
                    <a:pt x="4828" y="23032"/>
                    <a:pt x="4942" y="22464"/>
                  </a:cubicBezTo>
                  <a:cubicBezTo>
                    <a:pt x="5055" y="21527"/>
                    <a:pt x="5112" y="20533"/>
                    <a:pt x="5339" y="19596"/>
                  </a:cubicBezTo>
                  <a:cubicBezTo>
                    <a:pt x="5510" y="18772"/>
                    <a:pt x="5652" y="17920"/>
                    <a:pt x="5794" y="17068"/>
                  </a:cubicBezTo>
                  <a:cubicBezTo>
                    <a:pt x="5794" y="17011"/>
                    <a:pt x="5794" y="16926"/>
                    <a:pt x="5794" y="16869"/>
                  </a:cubicBezTo>
                  <a:cubicBezTo>
                    <a:pt x="5775" y="16794"/>
                    <a:pt x="5718" y="16756"/>
                    <a:pt x="5657" y="16756"/>
                  </a:cubicBezTo>
                  <a:cubicBezTo>
                    <a:pt x="5626" y="16756"/>
                    <a:pt x="5595" y="16765"/>
                    <a:pt x="5566" y="16784"/>
                  </a:cubicBezTo>
                  <a:cubicBezTo>
                    <a:pt x="5481" y="16898"/>
                    <a:pt x="5424" y="16983"/>
                    <a:pt x="5368" y="17096"/>
                  </a:cubicBezTo>
                  <a:cubicBezTo>
                    <a:pt x="5197" y="17551"/>
                    <a:pt x="5084" y="18034"/>
                    <a:pt x="5027" y="18516"/>
                  </a:cubicBezTo>
                  <a:cubicBezTo>
                    <a:pt x="4856" y="19368"/>
                    <a:pt x="4658" y="20220"/>
                    <a:pt x="4544" y="21101"/>
                  </a:cubicBezTo>
                  <a:cubicBezTo>
                    <a:pt x="4402" y="22379"/>
                    <a:pt x="4232" y="23600"/>
                    <a:pt x="4061" y="24849"/>
                  </a:cubicBezTo>
                  <a:cubicBezTo>
                    <a:pt x="4033" y="25105"/>
                    <a:pt x="3948" y="25332"/>
                    <a:pt x="3777" y="25531"/>
                  </a:cubicBezTo>
                  <a:lnTo>
                    <a:pt x="1846" y="27803"/>
                  </a:lnTo>
                  <a:cubicBezTo>
                    <a:pt x="1800" y="27849"/>
                    <a:pt x="1753" y="27896"/>
                    <a:pt x="1691" y="27896"/>
                  </a:cubicBezTo>
                  <a:cubicBezTo>
                    <a:pt x="1678" y="27896"/>
                    <a:pt x="1663" y="27893"/>
                    <a:pt x="1647" y="27888"/>
                  </a:cubicBezTo>
                  <a:cubicBezTo>
                    <a:pt x="1534" y="27718"/>
                    <a:pt x="1590" y="27547"/>
                    <a:pt x="1619" y="27405"/>
                  </a:cubicBezTo>
                  <a:cubicBezTo>
                    <a:pt x="1789" y="26241"/>
                    <a:pt x="1960" y="25105"/>
                    <a:pt x="2130" y="23941"/>
                  </a:cubicBezTo>
                  <a:cubicBezTo>
                    <a:pt x="2158" y="23855"/>
                    <a:pt x="2158" y="23742"/>
                    <a:pt x="2130" y="23657"/>
                  </a:cubicBezTo>
                  <a:cubicBezTo>
                    <a:pt x="2130" y="23600"/>
                    <a:pt x="2102" y="23571"/>
                    <a:pt x="2073" y="23543"/>
                  </a:cubicBezTo>
                  <a:cubicBezTo>
                    <a:pt x="2053" y="23530"/>
                    <a:pt x="2035" y="23524"/>
                    <a:pt x="2018" y="23524"/>
                  </a:cubicBezTo>
                  <a:cubicBezTo>
                    <a:pt x="1962" y="23524"/>
                    <a:pt x="1918" y="23585"/>
                    <a:pt x="1874" y="23628"/>
                  </a:cubicBezTo>
                  <a:cubicBezTo>
                    <a:pt x="1846" y="23742"/>
                    <a:pt x="1789" y="23827"/>
                    <a:pt x="1732" y="23969"/>
                  </a:cubicBezTo>
                  <a:cubicBezTo>
                    <a:pt x="1562" y="24565"/>
                    <a:pt x="1420" y="25190"/>
                    <a:pt x="1335" y="25815"/>
                  </a:cubicBezTo>
                  <a:cubicBezTo>
                    <a:pt x="1164" y="26582"/>
                    <a:pt x="1108" y="27348"/>
                    <a:pt x="1136" y="28144"/>
                  </a:cubicBezTo>
                  <a:cubicBezTo>
                    <a:pt x="1136" y="28342"/>
                    <a:pt x="1079" y="28541"/>
                    <a:pt x="966" y="28740"/>
                  </a:cubicBezTo>
                  <a:cubicBezTo>
                    <a:pt x="795" y="29052"/>
                    <a:pt x="597" y="29365"/>
                    <a:pt x="341" y="29620"/>
                  </a:cubicBezTo>
                  <a:cubicBezTo>
                    <a:pt x="171" y="29791"/>
                    <a:pt x="57" y="30018"/>
                    <a:pt x="0" y="30245"/>
                  </a:cubicBezTo>
                  <a:cubicBezTo>
                    <a:pt x="0" y="30330"/>
                    <a:pt x="29" y="30387"/>
                    <a:pt x="85" y="30444"/>
                  </a:cubicBezTo>
                  <a:cubicBezTo>
                    <a:pt x="114" y="30458"/>
                    <a:pt x="149" y="30465"/>
                    <a:pt x="185" y="30465"/>
                  </a:cubicBezTo>
                  <a:cubicBezTo>
                    <a:pt x="220" y="30465"/>
                    <a:pt x="256" y="30458"/>
                    <a:pt x="284" y="30444"/>
                  </a:cubicBezTo>
                  <a:cubicBezTo>
                    <a:pt x="369" y="30359"/>
                    <a:pt x="455" y="30274"/>
                    <a:pt x="540" y="30188"/>
                  </a:cubicBezTo>
                  <a:lnTo>
                    <a:pt x="1250" y="29365"/>
                  </a:lnTo>
                  <a:cubicBezTo>
                    <a:pt x="1392" y="29223"/>
                    <a:pt x="1562" y="29138"/>
                    <a:pt x="1761" y="29138"/>
                  </a:cubicBezTo>
                  <a:cubicBezTo>
                    <a:pt x="2670" y="29052"/>
                    <a:pt x="3550" y="28882"/>
                    <a:pt x="4402" y="28683"/>
                  </a:cubicBezTo>
                  <a:cubicBezTo>
                    <a:pt x="4743" y="28598"/>
                    <a:pt x="5055" y="28484"/>
                    <a:pt x="5368" y="28314"/>
                  </a:cubicBezTo>
                  <a:cubicBezTo>
                    <a:pt x="5424" y="28286"/>
                    <a:pt x="5481" y="28229"/>
                    <a:pt x="5538" y="28200"/>
                  </a:cubicBezTo>
                  <a:cubicBezTo>
                    <a:pt x="5566" y="28172"/>
                    <a:pt x="5595" y="28115"/>
                    <a:pt x="5595" y="28058"/>
                  </a:cubicBezTo>
                  <a:cubicBezTo>
                    <a:pt x="5595" y="27973"/>
                    <a:pt x="5510" y="27973"/>
                    <a:pt x="5424" y="27973"/>
                  </a:cubicBezTo>
                  <a:lnTo>
                    <a:pt x="5226" y="27973"/>
                  </a:lnTo>
                  <a:cubicBezTo>
                    <a:pt x="4658" y="28115"/>
                    <a:pt x="4090" y="28229"/>
                    <a:pt x="3522" y="28342"/>
                  </a:cubicBezTo>
                  <a:cubicBezTo>
                    <a:pt x="3010" y="28456"/>
                    <a:pt x="2499" y="28513"/>
                    <a:pt x="1988" y="28513"/>
                  </a:cubicBezTo>
                  <a:cubicBezTo>
                    <a:pt x="2215" y="28257"/>
                    <a:pt x="2386" y="28058"/>
                    <a:pt x="2556" y="27860"/>
                  </a:cubicBezTo>
                  <a:cubicBezTo>
                    <a:pt x="3096" y="27206"/>
                    <a:pt x="3664" y="26582"/>
                    <a:pt x="4232" y="25928"/>
                  </a:cubicBezTo>
                  <a:cubicBezTo>
                    <a:pt x="4374" y="25730"/>
                    <a:pt x="4601" y="25588"/>
                    <a:pt x="4828" y="25588"/>
                  </a:cubicBezTo>
                  <a:cubicBezTo>
                    <a:pt x="4970" y="25588"/>
                    <a:pt x="5084" y="25474"/>
                    <a:pt x="5226" y="25417"/>
                  </a:cubicBezTo>
                  <a:cubicBezTo>
                    <a:pt x="5623" y="25219"/>
                    <a:pt x="6049" y="25105"/>
                    <a:pt x="6475" y="25048"/>
                  </a:cubicBezTo>
                  <a:cubicBezTo>
                    <a:pt x="7362" y="24997"/>
                    <a:pt x="8225" y="24902"/>
                    <a:pt x="9087" y="24902"/>
                  </a:cubicBezTo>
                  <a:cubicBezTo>
                    <a:pt x="9191" y="24902"/>
                    <a:pt x="9296" y="24903"/>
                    <a:pt x="9400" y="24906"/>
                  </a:cubicBezTo>
                  <a:cubicBezTo>
                    <a:pt x="9658" y="24914"/>
                    <a:pt x="9916" y="24918"/>
                    <a:pt x="10174" y="24918"/>
                  </a:cubicBezTo>
                  <a:cubicBezTo>
                    <a:pt x="10796" y="24918"/>
                    <a:pt x="11419" y="24898"/>
                    <a:pt x="12041" y="24878"/>
                  </a:cubicBezTo>
                  <a:cubicBezTo>
                    <a:pt x="12638" y="24849"/>
                    <a:pt x="13234" y="24793"/>
                    <a:pt x="13859" y="24707"/>
                  </a:cubicBezTo>
                  <a:cubicBezTo>
                    <a:pt x="14881" y="24537"/>
                    <a:pt x="15904" y="24281"/>
                    <a:pt x="16897" y="23997"/>
                  </a:cubicBezTo>
                  <a:cubicBezTo>
                    <a:pt x="17352" y="23855"/>
                    <a:pt x="17778" y="23685"/>
                    <a:pt x="18204" y="23515"/>
                  </a:cubicBezTo>
                  <a:cubicBezTo>
                    <a:pt x="18374" y="23458"/>
                    <a:pt x="18545" y="23344"/>
                    <a:pt x="18658" y="23174"/>
                  </a:cubicBezTo>
                  <a:cubicBezTo>
                    <a:pt x="18715" y="23145"/>
                    <a:pt x="18715" y="23089"/>
                    <a:pt x="18715" y="23060"/>
                  </a:cubicBezTo>
                  <a:cubicBezTo>
                    <a:pt x="18687" y="23003"/>
                    <a:pt x="18630" y="23003"/>
                    <a:pt x="18601" y="22975"/>
                  </a:cubicBezTo>
                  <a:cubicBezTo>
                    <a:pt x="18403" y="23003"/>
                    <a:pt x="18204" y="23032"/>
                    <a:pt x="18033" y="23117"/>
                  </a:cubicBezTo>
                  <a:cubicBezTo>
                    <a:pt x="16926" y="23515"/>
                    <a:pt x="15790" y="23799"/>
                    <a:pt x="14654" y="23997"/>
                  </a:cubicBezTo>
                  <a:cubicBezTo>
                    <a:pt x="13503" y="24253"/>
                    <a:pt x="12351" y="24371"/>
                    <a:pt x="11179" y="24371"/>
                  </a:cubicBezTo>
                  <a:cubicBezTo>
                    <a:pt x="11050" y="24371"/>
                    <a:pt x="10921" y="24369"/>
                    <a:pt x="10792" y="24367"/>
                  </a:cubicBezTo>
                  <a:cubicBezTo>
                    <a:pt x="10658" y="24363"/>
                    <a:pt x="10524" y="24362"/>
                    <a:pt x="10389" y="24362"/>
                  </a:cubicBezTo>
                  <a:cubicBezTo>
                    <a:pt x="9297" y="24362"/>
                    <a:pt x="8184" y="24455"/>
                    <a:pt x="7071" y="24480"/>
                  </a:cubicBezTo>
                  <a:cubicBezTo>
                    <a:pt x="6901" y="24480"/>
                    <a:pt x="6731" y="24509"/>
                    <a:pt x="6589" y="24537"/>
                  </a:cubicBezTo>
                  <a:cubicBezTo>
                    <a:pt x="6191" y="24622"/>
                    <a:pt x="5794" y="24679"/>
                    <a:pt x="5453" y="24764"/>
                  </a:cubicBezTo>
                  <a:cubicBezTo>
                    <a:pt x="5424" y="24651"/>
                    <a:pt x="5453" y="24537"/>
                    <a:pt x="5538" y="24480"/>
                  </a:cubicBezTo>
                  <a:cubicBezTo>
                    <a:pt x="5822" y="24111"/>
                    <a:pt x="6134" y="23713"/>
                    <a:pt x="6447" y="23344"/>
                  </a:cubicBezTo>
                  <a:cubicBezTo>
                    <a:pt x="7242" y="22350"/>
                    <a:pt x="8037" y="21385"/>
                    <a:pt x="8832" y="20391"/>
                  </a:cubicBezTo>
                  <a:cubicBezTo>
                    <a:pt x="9042" y="20102"/>
                    <a:pt x="9228" y="19788"/>
                    <a:pt x="9615" y="19788"/>
                  </a:cubicBezTo>
                  <a:cubicBezTo>
                    <a:pt x="9646" y="19788"/>
                    <a:pt x="9679" y="19790"/>
                    <a:pt x="9713" y="19794"/>
                  </a:cubicBezTo>
                  <a:cubicBezTo>
                    <a:pt x="9798" y="19794"/>
                    <a:pt x="9855" y="19738"/>
                    <a:pt x="9911" y="19681"/>
                  </a:cubicBezTo>
                  <a:cubicBezTo>
                    <a:pt x="11161" y="19198"/>
                    <a:pt x="12439" y="18772"/>
                    <a:pt x="13745" y="18488"/>
                  </a:cubicBezTo>
                  <a:cubicBezTo>
                    <a:pt x="14682" y="18261"/>
                    <a:pt x="15648" y="18119"/>
                    <a:pt x="16585" y="17863"/>
                  </a:cubicBezTo>
                  <a:cubicBezTo>
                    <a:pt x="17778" y="17579"/>
                    <a:pt x="18999" y="17380"/>
                    <a:pt x="20220" y="17040"/>
                  </a:cubicBezTo>
                  <a:cubicBezTo>
                    <a:pt x="21072" y="16812"/>
                    <a:pt x="21924" y="16500"/>
                    <a:pt x="22776" y="16188"/>
                  </a:cubicBezTo>
                  <a:cubicBezTo>
                    <a:pt x="23770" y="15790"/>
                    <a:pt x="24707" y="15336"/>
                    <a:pt x="25644" y="14768"/>
                  </a:cubicBezTo>
                  <a:cubicBezTo>
                    <a:pt x="26212" y="14455"/>
                    <a:pt x="26752" y="14086"/>
                    <a:pt x="27320" y="13745"/>
                  </a:cubicBezTo>
                  <a:cubicBezTo>
                    <a:pt x="27519" y="13575"/>
                    <a:pt x="27717" y="13405"/>
                    <a:pt x="27916" y="13234"/>
                  </a:cubicBezTo>
                  <a:cubicBezTo>
                    <a:pt x="27945" y="13177"/>
                    <a:pt x="27973" y="13092"/>
                    <a:pt x="27945" y="13035"/>
                  </a:cubicBezTo>
                  <a:cubicBezTo>
                    <a:pt x="27908" y="12980"/>
                    <a:pt x="27848" y="12949"/>
                    <a:pt x="27787" y="12949"/>
                  </a:cubicBezTo>
                  <a:cubicBezTo>
                    <a:pt x="27753" y="12949"/>
                    <a:pt x="27719" y="12958"/>
                    <a:pt x="27689" y="12979"/>
                  </a:cubicBezTo>
                  <a:cubicBezTo>
                    <a:pt x="27519" y="13121"/>
                    <a:pt x="27348" y="13263"/>
                    <a:pt x="27150" y="13376"/>
                  </a:cubicBezTo>
                  <a:cubicBezTo>
                    <a:pt x="25758" y="14171"/>
                    <a:pt x="24281" y="14938"/>
                    <a:pt x="22804" y="15591"/>
                  </a:cubicBezTo>
                  <a:cubicBezTo>
                    <a:pt x="21385" y="16159"/>
                    <a:pt x="19908" y="16585"/>
                    <a:pt x="18403" y="16898"/>
                  </a:cubicBezTo>
                  <a:cubicBezTo>
                    <a:pt x="17295" y="17125"/>
                    <a:pt x="16159" y="17324"/>
                    <a:pt x="15052" y="17579"/>
                  </a:cubicBezTo>
                  <a:cubicBezTo>
                    <a:pt x="14058" y="17806"/>
                    <a:pt x="13064" y="18034"/>
                    <a:pt x="12098" y="18374"/>
                  </a:cubicBezTo>
                  <a:cubicBezTo>
                    <a:pt x="11558" y="18516"/>
                    <a:pt x="11019" y="18687"/>
                    <a:pt x="10508" y="18914"/>
                  </a:cubicBezTo>
                  <a:cubicBezTo>
                    <a:pt x="10366" y="18942"/>
                    <a:pt x="10224" y="18971"/>
                    <a:pt x="10082" y="18999"/>
                  </a:cubicBezTo>
                  <a:cubicBezTo>
                    <a:pt x="10062" y="19019"/>
                    <a:pt x="10029" y="19052"/>
                    <a:pt x="9992" y="19052"/>
                  </a:cubicBezTo>
                  <a:cubicBezTo>
                    <a:pt x="9975" y="19052"/>
                    <a:pt x="9957" y="19045"/>
                    <a:pt x="9940" y="19028"/>
                  </a:cubicBezTo>
                  <a:cubicBezTo>
                    <a:pt x="9940" y="19028"/>
                    <a:pt x="9997" y="18971"/>
                    <a:pt x="10025" y="18942"/>
                  </a:cubicBezTo>
                  <a:cubicBezTo>
                    <a:pt x="10110" y="18772"/>
                    <a:pt x="10224" y="18602"/>
                    <a:pt x="10309" y="18460"/>
                  </a:cubicBezTo>
                  <a:cubicBezTo>
                    <a:pt x="11331" y="17011"/>
                    <a:pt x="12382" y="15648"/>
                    <a:pt x="13461" y="14228"/>
                  </a:cubicBezTo>
                  <a:cubicBezTo>
                    <a:pt x="13887" y="13660"/>
                    <a:pt x="14455" y="13234"/>
                    <a:pt x="15137" y="13007"/>
                  </a:cubicBezTo>
                  <a:cubicBezTo>
                    <a:pt x="16301" y="12581"/>
                    <a:pt x="17465" y="12240"/>
                    <a:pt x="18687" y="11928"/>
                  </a:cubicBezTo>
                  <a:cubicBezTo>
                    <a:pt x="20107" y="11559"/>
                    <a:pt x="21555" y="11189"/>
                    <a:pt x="22975" y="10792"/>
                  </a:cubicBezTo>
                  <a:cubicBezTo>
                    <a:pt x="23628" y="10593"/>
                    <a:pt x="24281" y="10366"/>
                    <a:pt x="24906" y="10082"/>
                  </a:cubicBezTo>
                  <a:cubicBezTo>
                    <a:pt x="26241" y="9429"/>
                    <a:pt x="27547" y="8634"/>
                    <a:pt x="28740" y="7725"/>
                  </a:cubicBezTo>
                  <a:cubicBezTo>
                    <a:pt x="28910" y="7640"/>
                    <a:pt x="29052" y="7469"/>
                    <a:pt x="29137" y="7299"/>
                  </a:cubicBezTo>
                  <a:cubicBezTo>
                    <a:pt x="29166" y="7270"/>
                    <a:pt x="29166" y="7214"/>
                    <a:pt x="29137" y="7185"/>
                  </a:cubicBezTo>
                  <a:cubicBezTo>
                    <a:pt x="29109" y="7128"/>
                    <a:pt x="29052" y="7128"/>
                    <a:pt x="29024" y="7128"/>
                  </a:cubicBezTo>
                  <a:cubicBezTo>
                    <a:pt x="28768" y="7185"/>
                    <a:pt x="28569" y="7299"/>
                    <a:pt x="28371" y="7441"/>
                  </a:cubicBezTo>
                  <a:cubicBezTo>
                    <a:pt x="27746" y="7838"/>
                    <a:pt x="27150" y="8236"/>
                    <a:pt x="26525" y="8634"/>
                  </a:cubicBezTo>
                  <a:cubicBezTo>
                    <a:pt x="25673" y="9173"/>
                    <a:pt x="24736" y="9628"/>
                    <a:pt x="23770" y="9968"/>
                  </a:cubicBezTo>
                  <a:cubicBezTo>
                    <a:pt x="22719" y="10309"/>
                    <a:pt x="21697" y="10593"/>
                    <a:pt x="20618" y="10877"/>
                  </a:cubicBezTo>
                  <a:cubicBezTo>
                    <a:pt x="18885" y="11275"/>
                    <a:pt x="17181" y="11757"/>
                    <a:pt x="15506" y="12325"/>
                  </a:cubicBezTo>
                  <a:cubicBezTo>
                    <a:pt x="15455" y="12351"/>
                    <a:pt x="15398" y="12365"/>
                    <a:pt x="15346" y="12365"/>
                  </a:cubicBezTo>
                  <a:cubicBezTo>
                    <a:pt x="15282" y="12365"/>
                    <a:pt x="15225" y="12344"/>
                    <a:pt x="15194" y="12297"/>
                  </a:cubicBezTo>
                  <a:cubicBezTo>
                    <a:pt x="15137" y="12212"/>
                    <a:pt x="15194" y="12127"/>
                    <a:pt x="15250" y="12041"/>
                  </a:cubicBezTo>
                  <a:cubicBezTo>
                    <a:pt x="15648" y="11559"/>
                    <a:pt x="15989" y="11076"/>
                    <a:pt x="16386" y="10621"/>
                  </a:cubicBezTo>
                  <a:cubicBezTo>
                    <a:pt x="17693" y="9173"/>
                    <a:pt x="18999" y="7782"/>
                    <a:pt x="20391" y="6447"/>
                  </a:cubicBezTo>
                  <a:cubicBezTo>
                    <a:pt x="21385" y="5481"/>
                    <a:pt x="22407" y="4544"/>
                    <a:pt x="23458" y="3664"/>
                  </a:cubicBezTo>
                  <a:cubicBezTo>
                    <a:pt x="23969" y="3238"/>
                    <a:pt x="24452" y="2783"/>
                    <a:pt x="24934" y="2357"/>
                  </a:cubicBezTo>
                  <a:cubicBezTo>
                    <a:pt x="25105" y="2187"/>
                    <a:pt x="25275" y="1988"/>
                    <a:pt x="25360" y="1761"/>
                  </a:cubicBezTo>
                  <a:cubicBezTo>
                    <a:pt x="25360" y="1704"/>
                    <a:pt x="25332" y="1676"/>
                    <a:pt x="25304" y="1619"/>
                  </a:cubicBezTo>
                  <a:cubicBezTo>
                    <a:pt x="25275" y="1591"/>
                    <a:pt x="25247" y="1591"/>
                    <a:pt x="25190" y="1591"/>
                  </a:cubicBezTo>
                  <a:cubicBezTo>
                    <a:pt x="24934" y="1676"/>
                    <a:pt x="24707" y="1789"/>
                    <a:pt x="24508" y="1988"/>
                  </a:cubicBezTo>
                  <a:cubicBezTo>
                    <a:pt x="23713" y="2585"/>
                    <a:pt x="22975" y="3266"/>
                    <a:pt x="22208" y="3919"/>
                  </a:cubicBezTo>
                  <a:cubicBezTo>
                    <a:pt x="19993" y="5850"/>
                    <a:pt x="17891" y="7924"/>
                    <a:pt x="15932" y="10110"/>
                  </a:cubicBezTo>
                  <a:cubicBezTo>
                    <a:pt x="15847" y="10224"/>
                    <a:pt x="15762" y="10366"/>
                    <a:pt x="15676" y="10479"/>
                  </a:cubicBezTo>
                  <a:cubicBezTo>
                    <a:pt x="15392" y="10792"/>
                    <a:pt x="15137" y="11104"/>
                    <a:pt x="14853" y="11388"/>
                  </a:cubicBezTo>
                  <a:lnTo>
                    <a:pt x="14768" y="11388"/>
                  </a:lnTo>
                  <a:cubicBezTo>
                    <a:pt x="14654" y="11218"/>
                    <a:pt x="14768" y="11019"/>
                    <a:pt x="14796" y="10849"/>
                  </a:cubicBezTo>
                  <a:cubicBezTo>
                    <a:pt x="15222" y="9230"/>
                    <a:pt x="15648" y="7611"/>
                    <a:pt x="16216" y="6021"/>
                  </a:cubicBezTo>
                  <a:cubicBezTo>
                    <a:pt x="16557" y="5027"/>
                    <a:pt x="17039" y="4090"/>
                    <a:pt x="17636" y="3238"/>
                  </a:cubicBezTo>
                  <a:cubicBezTo>
                    <a:pt x="18147" y="2528"/>
                    <a:pt x="18687" y="1818"/>
                    <a:pt x="19198" y="1108"/>
                  </a:cubicBezTo>
                  <a:cubicBezTo>
                    <a:pt x="19397" y="852"/>
                    <a:pt x="19567" y="540"/>
                    <a:pt x="19766" y="256"/>
                  </a:cubicBezTo>
                  <a:cubicBezTo>
                    <a:pt x="19823" y="199"/>
                    <a:pt x="19823" y="57"/>
                    <a:pt x="19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7"/>
            <p:cNvSpPr/>
            <p:nvPr/>
          </p:nvSpPr>
          <p:spPr>
            <a:xfrm>
              <a:off x="1458550" y="2312925"/>
              <a:ext cx="3575" cy="4000"/>
            </a:xfrm>
            <a:custGeom>
              <a:avLst/>
              <a:gdLst/>
              <a:ahLst/>
              <a:cxnLst/>
              <a:rect l="l" t="t" r="r" b="b"/>
              <a:pathLst>
                <a:path w="143" h="160" extrusionOk="0">
                  <a:moveTo>
                    <a:pt x="86" y="1"/>
                  </a:moveTo>
                  <a:cubicBezTo>
                    <a:pt x="58" y="57"/>
                    <a:pt x="1" y="114"/>
                    <a:pt x="1" y="114"/>
                  </a:cubicBezTo>
                  <a:cubicBezTo>
                    <a:pt x="23" y="148"/>
                    <a:pt x="41" y="159"/>
                    <a:pt x="58" y="159"/>
                  </a:cubicBezTo>
                  <a:cubicBezTo>
                    <a:pt x="84" y="159"/>
                    <a:pt x="108" y="131"/>
                    <a:pt x="143" y="114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7"/>
            <p:cNvSpPr/>
            <p:nvPr/>
          </p:nvSpPr>
          <p:spPr>
            <a:xfrm>
              <a:off x="1326500" y="2444975"/>
              <a:ext cx="3575" cy="3150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86" y="1"/>
                  </a:moveTo>
                  <a:cubicBezTo>
                    <a:pt x="29" y="29"/>
                    <a:pt x="1" y="86"/>
                    <a:pt x="29" y="114"/>
                  </a:cubicBezTo>
                  <a:cubicBezTo>
                    <a:pt x="44" y="122"/>
                    <a:pt x="57" y="125"/>
                    <a:pt x="69" y="125"/>
                  </a:cubicBezTo>
                  <a:cubicBezTo>
                    <a:pt x="101" y="125"/>
                    <a:pt x="122" y="99"/>
                    <a:pt x="143" y="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7"/>
            <p:cNvSpPr/>
            <p:nvPr/>
          </p:nvSpPr>
          <p:spPr>
            <a:xfrm>
              <a:off x="1583500" y="2151050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1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7"/>
            <p:cNvSpPr/>
            <p:nvPr/>
          </p:nvSpPr>
          <p:spPr>
            <a:xfrm>
              <a:off x="237400" y="2357375"/>
              <a:ext cx="891050" cy="778975"/>
            </a:xfrm>
            <a:custGeom>
              <a:avLst/>
              <a:gdLst/>
              <a:ahLst/>
              <a:cxnLst/>
              <a:rect l="l" t="t" r="r" b="b"/>
              <a:pathLst>
                <a:path w="35642" h="31159" extrusionOk="0">
                  <a:moveTo>
                    <a:pt x="8624" y="0"/>
                  </a:moveTo>
                  <a:cubicBezTo>
                    <a:pt x="8047" y="0"/>
                    <a:pt x="7469" y="61"/>
                    <a:pt x="6902" y="182"/>
                  </a:cubicBezTo>
                  <a:cubicBezTo>
                    <a:pt x="5652" y="494"/>
                    <a:pt x="4488" y="1119"/>
                    <a:pt x="3550" y="2028"/>
                  </a:cubicBezTo>
                  <a:cubicBezTo>
                    <a:pt x="2244" y="3278"/>
                    <a:pt x="1279" y="4868"/>
                    <a:pt x="739" y="6600"/>
                  </a:cubicBezTo>
                  <a:cubicBezTo>
                    <a:pt x="228" y="8247"/>
                    <a:pt x="1" y="9980"/>
                    <a:pt x="29" y="11712"/>
                  </a:cubicBezTo>
                  <a:cubicBezTo>
                    <a:pt x="29" y="12053"/>
                    <a:pt x="57" y="12394"/>
                    <a:pt x="114" y="12734"/>
                  </a:cubicBezTo>
                  <a:cubicBezTo>
                    <a:pt x="341" y="14126"/>
                    <a:pt x="767" y="15489"/>
                    <a:pt x="1364" y="16767"/>
                  </a:cubicBezTo>
                  <a:cubicBezTo>
                    <a:pt x="1960" y="18017"/>
                    <a:pt x="2670" y="19209"/>
                    <a:pt x="3522" y="20317"/>
                  </a:cubicBezTo>
                  <a:cubicBezTo>
                    <a:pt x="4204" y="21197"/>
                    <a:pt x="4999" y="22021"/>
                    <a:pt x="5851" y="22731"/>
                  </a:cubicBezTo>
                  <a:cubicBezTo>
                    <a:pt x="6873" y="23668"/>
                    <a:pt x="8037" y="24463"/>
                    <a:pt x="9259" y="25116"/>
                  </a:cubicBezTo>
                  <a:cubicBezTo>
                    <a:pt x="10934" y="25968"/>
                    <a:pt x="12695" y="26565"/>
                    <a:pt x="14541" y="26934"/>
                  </a:cubicBezTo>
                  <a:cubicBezTo>
                    <a:pt x="15563" y="27133"/>
                    <a:pt x="16586" y="27218"/>
                    <a:pt x="17608" y="27246"/>
                  </a:cubicBezTo>
                  <a:cubicBezTo>
                    <a:pt x="18460" y="27246"/>
                    <a:pt x="19312" y="27234"/>
                    <a:pt x="20155" y="27234"/>
                  </a:cubicBezTo>
                  <a:cubicBezTo>
                    <a:pt x="20577" y="27234"/>
                    <a:pt x="20997" y="27237"/>
                    <a:pt x="21413" y="27246"/>
                  </a:cubicBezTo>
                  <a:cubicBezTo>
                    <a:pt x="21488" y="27244"/>
                    <a:pt x="21563" y="27243"/>
                    <a:pt x="21638" y="27243"/>
                  </a:cubicBezTo>
                  <a:cubicBezTo>
                    <a:pt x="22610" y="27243"/>
                    <a:pt x="23555" y="27415"/>
                    <a:pt x="24452" y="27757"/>
                  </a:cubicBezTo>
                  <a:cubicBezTo>
                    <a:pt x="25077" y="28013"/>
                    <a:pt x="25645" y="28354"/>
                    <a:pt x="26184" y="28751"/>
                  </a:cubicBezTo>
                  <a:cubicBezTo>
                    <a:pt x="26582" y="29064"/>
                    <a:pt x="26951" y="29376"/>
                    <a:pt x="27349" y="29660"/>
                  </a:cubicBezTo>
                  <a:cubicBezTo>
                    <a:pt x="28059" y="30257"/>
                    <a:pt x="28911" y="30597"/>
                    <a:pt x="29819" y="30711"/>
                  </a:cubicBezTo>
                  <a:cubicBezTo>
                    <a:pt x="30558" y="30768"/>
                    <a:pt x="31268" y="30910"/>
                    <a:pt x="31949" y="31080"/>
                  </a:cubicBezTo>
                  <a:cubicBezTo>
                    <a:pt x="32196" y="31134"/>
                    <a:pt x="32447" y="31159"/>
                    <a:pt x="32697" y="31159"/>
                  </a:cubicBezTo>
                  <a:cubicBezTo>
                    <a:pt x="33109" y="31159"/>
                    <a:pt x="33520" y="31090"/>
                    <a:pt x="33909" y="30966"/>
                  </a:cubicBezTo>
                  <a:cubicBezTo>
                    <a:pt x="34676" y="30739"/>
                    <a:pt x="35244" y="30115"/>
                    <a:pt x="35386" y="29319"/>
                  </a:cubicBezTo>
                  <a:cubicBezTo>
                    <a:pt x="35641" y="28183"/>
                    <a:pt x="35556" y="27019"/>
                    <a:pt x="35187" y="25940"/>
                  </a:cubicBezTo>
                  <a:cubicBezTo>
                    <a:pt x="34335" y="23469"/>
                    <a:pt x="32887" y="21282"/>
                    <a:pt x="30984" y="19550"/>
                  </a:cubicBezTo>
                  <a:cubicBezTo>
                    <a:pt x="29791" y="18443"/>
                    <a:pt x="28598" y="17335"/>
                    <a:pt x="27491" y="16171"/>
                  </a:cubicBezTo>
                  <a:cubicBezTo>
                    <a:pt x="26440" y="15035"/>
                    <a:pt x="25531" y="13814"/>
                    <a:pt x="24764" y="12507"/>
                  </a:cubicBezTo>
                  <a:cubicBezTo>
                    <a:pt x="24168" y="11513"/>
                    <a:pt x="23572" y="10491"/>
                    <a:pt x="22947" y="9497"/>
                  </a:cubicBezTo>
                  <a:cubicBezTo>
                    <a:pt x="22010" y="7992"/>
                    <a:pt x="20817" y="6629"/>
                    <a:pt x="19454" y="5493"/>
                  </a:cubicBezTo>
                  <a:cubicBezTo>
                    <a:pt x="18801" y="4981"/>
                    <a:pt x="18119" y="4527"/>
                    <a:pt x="17409" y="4101"/>
                  </a:cubicBezTo>
                  <a:cubicBezTo>
                    <a:pt x="16358" y="3505"/>
                    <a:pt x="15364" y="2823"/>
                    <a:pt x="14370" y="2113"/>
                  </a:cubicBezTo>
                  <a:cubicBezTo>
                    <a:pt x="13518" y="1488"/>
                    <a:pt x="12610" y="1006"/>
                    <a:pt x="11673" y="580"/>
                  </a:cubicBezTo>
                  <a:cubicBezTo>
                    <a:pt x="10704" y="196"/>
                    <a:pt x="9665" y="0"/>
                    <a:pt x="8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7"/>
            <p:cNvSpPr/>
            <p:nvPr/>
          </p:nvSpPr>
          <p:spPr>
            <a:xfrm>
              <a:off x="287100" y="2401850"/>
              <a:ext cx="771050" cy="666800"/>
            </a:xfrm>
            <a:custGeom>
              <a:avLst/>
              <a:gdLst/>
              <a:ahLst/>
              <a:cxnLst/>
              <a:rect l="l" t="t" r="r" b="b"/>
              <a:pathLst>
                <a:path w="30842" h="26672" extrusionOk="0">
                  <a:moveTo>
                    <a:pt x="14314" y="11268"/>
                  </a:moveTo>
                  <a:lnTo>
                    <a:pt x="14314" y="11296"/>
                  </a:lnTo>
                  <a:lnTo>
                    <a:pt x="14257" y="11296"/>
                  </a:lnTo>
                  <a:lnTo>
                    <a:pt x="14314" y="11268"/>
                  </a:lnTo>
                  <a:close/>
                  <a:moveTo>
                    <a:pt x="8268" y="1"/>
                  </a:moveTo>
                  <a:cubicBezTo>
                    <a:pt x="8236" y="1"/>
                    <a:pt x="8208" y="8"/>
                    <a:pt x="8179" y="22"/>
                  </a:cubicBezTo>
                  <a:cubicBezTo>
                    <a:pt x="8094" y="79"/>
                    <a:pt x="8094" y="192"/>
                    <a:pt x="8179" y="249"/>
                  </a:cubicBezTo>
                  <a:cubicBezTo>
                    <a:pt x="8378" y="505"/>
                    <a:pt x="8605" y="760"/>
                    <a:pt x="8833" y="987"/>
                  </a:cubicBezTo>
                  <a:lnTo>
                    <a:pt x="10565" y="2833"/>
                  </a:lnTo>
                  <a:cubicBezTo>
                    <a:pt x="11247" y="3572"/>
                    <a:pt x="11843" y="4395"/>
                    <a:pt x="12297" y="5304"/>
                  </a:cubicBezTo>
                  <a:cubicBezTo>
                    <a:pt x="13036" y="6752"/>
                    <a:pt x="13632" y="8257"/>
                    <a:pt x="14228" y="9734"/>
                  </a:cubicBezTo>
                  <a:cubicBezTo>
                    <a:pt x="14314" y="9905"/>
                    <a:pt x="14427" y="10075"/>
                    <a:pt x="14342" y="10274"/>
                  </a:cubicBezTo>
                  <a:lnTo>
                    <a:pt x="14257" y="10274"/>
                  </a:lnTo>
                  <a:cubicBezTo>
                    <a:pt x="13973" y="9990"/>
                    <a:pt x="13660" y="9734"/>
                    <a:pt x="13376" y="9479"/>
                  </a:cubicBezTo>
                  <a:cubicBezTo>
                    <a:pt x="13263" y="9393"/>
                    <a:pt x="13178" y="9280"/>
                    <a:pt x="13064" y="9166"/>
                  </a:cubicBezTo>
                  <a:cubicBezTo>
                    <a:pt x="10906" y="7320"/>
                    <a:pt x="8662" y="5616"/>
                    <a:pt x="6277" y="4054"/>
                  </a:cubicBezTo>
                  <a:cubicBezTo>
                    <a:pt x="5482" y="3515"/>
                    <a:pt x="4686" y="2975"/>
                    <a:pt x="3863" y="2493"/>
                  </a:cubicBezTo>
                  <a:cubicBezTo>
                    <a:pt x="3636" y="2351"/>
                    <a:pt x="3408" y="2265"/>
                    <a:pt x="3153" y="2209"/>
                  </a:cubicBezTo>
                  <a:cubicBezTo>
                    <a:pt x="3096" y="2209"/>
                    <a:pt x="3068" y="2237"/>
                    <a:pt x="3039" y="2265"/>
                  </a:cubicBezTo>
                  <a:cubicBezTo>
                    <a:pt x="3011" y="2294"/>
                    <a:pt x="3011" y="2351"/>
                    <a:pt x="3011" y="2407"/>
                  </a:cubicBezTo>
                  <a:cubicBezTo>
                    <a:pt x="3124" y="2606"/>
                    <a:pt x="3295" y="2777"/>
                    <a:pt x="3494" y="2919"/>
                  </a:cubicBezTo>
                  <a:cubicBezTo>
                    <a:pt x="4005" y="3259"/>
                    <a:pt x="4516" y="3628"/>
                    <a:pt x="5056" y="3969"/>
                  </a:cubicBezTo>
                  <a:cubicBezTo>
                    <a:pt x="6191" y="4679"/>
                    <a:pt x="7271" y="5474"/>
                    <a:pt x="8321" y="6241"/>
                  </a:cubicBezTo>
                  <a:cubicBezTo>
                    <a:pt x="9798" y="7320"/>
                    <a:pt x="11247" y="8513"/>
                    <a:pt x="12638" y="9706"/>
                  </a:cubicBezTo>
                  <a:cubicBezTo>
                    <a:pt x="13092" y="10103"/>
                    <a:pt x="13490" y="10529"/>
                    <a:pt x="13916" y="10927"/>
                  </a:cubicBezTo>
                  <a:cubicBezTo>
                    <a:pt x="13973" y="10984"/>
                    <a:pt x="14086" y="11041"/>
                    <a:pt x="14030" y="11154"/>
                  </a:cubicBezTo>
                  <a:cubicBezTo>
                    <a:pt x="13973" y="11230"/>
                    <a:pt x="13903" y="11255"/>
                    <a:pt x="13830" y="11255"/>
                  </a:cubicBezTo>
                  <a:cubicBezTo>
                    <a:pt x="13793" y="11255"/>
                    <a:pt x="13755" y="11249"/>
                    <a:pt x="13717" y="11239"/>
                  </a:cubicBezTo>
                  <a:cubicBezTo>
                    <a:pt x="12042" y="10899"/>
                    <a:pt x="10338" y="10643"/>
                    <a:pt x="8634" y="10501"/>
                  </a:cubicBezTo>
                  <a:cubicBezTo>
                    <a:pt x="7583" y="10387"/>
                    <a:pt x="6561" y="10217"/>
                    <a:pt x="5510" y="10018"/>
                  </a:cubicBezTo>
                  <a:cubicBezTo>
                    <a:pt x="4544" y="9819"/>
                    <a:pt x="3607" y="9507"/>
                    <a:pt x="2727" y="9081"/>
                  </a:cubicBezTo>
                  <a:cubicBezTo>
                    <a:pt x="2074" y="8797"/>
                    <a:pt x="1449" y="8485"/>
                    <a:pt x="824" y="8201"/>
                  </a:cubicBezTo>
                  <a:cubicBezTo>
                    <a:pt x="597" y="8087"/>
                    <a:pt x="398" y="8002"/>
                    <a:pt x="143" y="7974"/>
                  </a:cubicBezTo>
                  <a:cubicBezTo>
                    <a:pt x="57" y="7974"/>
                    <a:pt x="1" y="8087"/>
                    <a:pt x="57" y="8172"/>
                  </a:cubicBezTo>
                  <a:cubicBezTo>
                    <a:pt x="171" y="8314"/>
                    <a:pt x="313" y="8428"/>
                    <a:pt x="483" y="8513"/>
                  </a:cubicBezTo>
                  <a:cubicBezTo>
                    <a:pt x="1733" y="9251"/>
                    <a:pt x="3068" y="9848"/>
                    <a:pt x="4459" y="10302"/>
                  </a:cubicBezTo>
                  <a:cubicBezTo>
                    <a:pt x="5084" y="10473"/>
                    <a:pt x="5737" y="10615"/>
                    <a:pt x="6362" y="10728"/>
                  </a:cubicBezTo>
                  <a:cubicBezTo>
                    <a:pt x="7782" y="10899"/>
                    <a:pt x="9202" y="11097"/>
                    <a:pt x="10622" y="11268"/>
                  </a:cubicBezTo>
                  <a:cubicBezTo>
                    <a:pt x="11814" y="11381"/>
                    <a:pt x="13007" y="11580"/>
                    <a:pt x="14200" y="11836"/>
                  </a:cubicBezTo>
                  <a:cubicBezTo>
                    <a:pt x="14853" y="11978"/>
                    <a:pt x="15450" y="12319"/>
                    <a:pt x="15932" y="12801"/>
                  </a:cubicBezTo>
                  <a:cubicBezTo>
                    <a:pt x="17125" y="13994"/>
                    <a:pt x="18346" y="15158"/>
                    <a:pt x="19454" y="16436"/>
                  </a:cubicBezTo>
                  <a:cubicBezTo>
                    <a:pt x="19596" y="16550"/>
                    <a:pt x="19709" y="16720"/>
                    <a:pt x="19823" y="16862"/>
                  </a:cubicBezTo>
                  <a:lnTo>
                    <a:pt x="19908" y="16948"/>
                  </a:lnTo>
                  <a:cubicBezTo>
                    <a:pt x="19886" y="16981"/>
                    <a:pt x="19864" y="16993"/>
                    <a:pt x="19841" y="16993"/>
                  </a:cubicBezTo>
                  <a:cubicBezTo>
                    <a:pt x="19807" y="16993"/>
                    <a:pt x="19772" y="16965"/>
                    <a:pt x="19738" y="16948"/>
                  </a:cubicBezTo>
                  <a:cubicBezTo>
                    <a:pt x="19596" y="16948"/>
                    <a:pt x="19454" y="16948"/>
                    <a:pt x="19312" y="16919"/>
                  </a:cubicBezTo>
                  <a:cubicBezTo>
                    <a:pt x="18801" y="16777"/>
                    <a:pt x="18261" y="16664"/>
                    <a:pt x="17750" y="16607"/>
                  </a:cubicBezTo>
                  <a:cubicBezTo>
                    <a:pt x="16784" y="16408"/>
                    <a:pt x="15790" y="16294"/>
                    <a:pt x="14825" y="16209"/>
                  </a:cubicBezTo>
                  <a:cubicBezTo>
                    <a:pt x="13717" y="16096"/>
                    <a:pt x="12638" y="16067"/>
                    <a:pt x="11530" y="15982"/>
                  </a:cubicBezTo>
                  <a:cubicBezTo>
                    <a:pt x="10054" y="15897"/>
                    <a:pt x="8605" y="15670"/>
                    <a:pt x="7185" y="15300"/>
                  </a:cubicBezTo>
                  <a:cubicBezTo>
                    <a:pt x="5680" y="14874"/>
                    <a:pt x="4204" y="14335"/>
                    <a:pt x="2755" y="13738"/>
                  </a:cubicBezTo>
                  <a:cubicBezTo>
                    <a:pt x="2556" y="13653"/>
                    <a:pt x="2386" y="13540"/>
                    <a:pt x="2187" y="13454"/>
                  </a:cubicBezTo>
                  <a:cubicBezTo>
                    <a:pt x="2157" y="13434"/>
                    <a:pt x="2123" y="13425"/>
                    <a:pt x="2091" y="13425"/>
                  </a:cubicBezTo>
                  <a:cubicBezTo>
                    <a:pt x="2032" y="13425"/>
                    <a:pt x="1978" y="13456"/>
                    <a:pt x="1960" y="13511"/>
                  </a:cubicBezTo>
                  <a:cubicBezTo>
                    <a:pt x="1932" y="13568"/>
                    <a:pt x="1960" y="13653"/>
                    <a:pt x="2017" y="13710"/>
                  </a:cubicBezTo>
                  <a:cubicBezTo>
                    <a:pt x="2216" y="13852"/>
                    <a:pt x="2414" y="13994"/>
                    <a:pt x="2642" y="14108"/>
                  </a:cubicBezTo>
                  <a:cubicBezTo>
                    <a:pt x="3238" y="14392"/>
                    <a:pt x="3806" y="14647"/>
                    <a:pt x="4374" y="14903"/>
                  </a:cubicBezTo>
                  <a:cubicBezTo>
                    <a:pt x="5340" y="15300"/>
                    <a:pt x="6305" y="15641"/>
                    <a:pt x="7299" y="15897"/>
                  </a:cubicBezTo>
                  <a:cubicBezTo>
                    <a:pt x="8151" y="16096"/>
                    <a:pt x="9003" y="16294"/>
                    <a:pt x="9855" y="16380"/>
                  </a:cubicBezTo>
                  <a:cubicBezTo>
                    <a:pt x="11019" y="16550"/>
                    <a:pt x="12212" y="16578"/>
                    <a:pt x="13405" y="16720"/>
                  </a:cubicBezTo>
                  <a:cubicBezTo>
                    <a:pt x="14342" y="16834"/>
                    <a:pt x="15279" y="16834"/>
                    <a:pt x="16188" y="16948"/>
                  </a:cubicBezTo>
                  <a:cubicBezTo>
                    <a:pt x="17494" y="17061"/>
                    <a:pt x="18772" y="17288"/>
                    <a:pt x="19993" y="17629"/>
                  </a:cubicBezTo>
                  <a:cubicBezTo>
                    <a:pt x="20079" y="17629"/>
                    <a:pt x="20135" y="17686"/>
                    <a:pt x="20192" y="17686"/>
                  </a:cubicBezTo>
                  <a:cubicBezTo>
                    <a:pt x="20258" y="17669"/>
                    <a:pt x="20319" y="17662"/>
                    <a:pt x="20377" y="17662"/>
                  </a:cubicBezTo>
                  <a:cubicBezTo>
                    <a:pt x="20713" y="17662"/>
                    <a:pt x="20911" y="17922"/>
                    <a:pt x="21129" y="18140"/>
                  </a:cubicBezTo>
                  <a:cubicBezTo>
                    <a:pt x="22010" y="18992"/>
                    <a:pt x="22890" y="19816"/>
                    <a:pt x="23799" y="20668"/>
                  </a:cubicBezTo>
                  <a:cubicBezTo>
                    <a:pt x="24140" y="20980"/>
                    <a:pt x="24452" y="21293"/>
                    <a:pt x="24793" y="21633"/>
                  </a:cubicBezTo>
                  <a:cubicBezTo>
                    <a:pt x="24878" y="21690"/>
                    <a:pt x="24935" y="21775"/>
                    <a:pt x="24906" y="21889"/>
                  </a:cubicBezTo>
                  <a:lnTo>
                    <a:pt x="23799" y="21832"/>
                  </a:lnTo>
                  <a:cubicBezTo>
                    <a:pt x="23728" y="21818"/>
                    <a:pt x="23650" y="21811"/>
                    <a:pt x="23568" y="21811"/>
                  </a:cubicBezTo>
                  <a:cubicBezTo>
                    <a:pt x="23486" y="21811"/>
                    <a:pt x="23401" y="21818"/>
                    <a:pt x="23316" y="21832"/>
                  </a:cubicBezTo>
                  <a:cubicBezTo>
                    <a:pt x="22123" y="21946"/>
                    <a:pt x="20931" y="22003"/>
                    <a:pt x="19738" y="22173"/>
                  </a:cubicBezTo>
                  <a:cubicBezTo>
                    <a:pt x="18883" y="22312"/>
                    <a:pt x="18014" y="22382"/>
                    <a:pt x="17151" y="22382"/>
                  </a:cubicBezTo>
                  <a:cubicBezTo>
                    <a:pt x="16781" y="22382"/>
                    <a:pt x="16412" y="22369"/>
                    <a:pt x="16046" y="22343"/>
                  </a:cubicBezTo>
                  <a:cubicBezTo>
                    <a:pt x="14910" y="22287"/>
                    <a:pt x="13802" y="22145"/>
                    <a:pt x="12695" y="21917"/>
                  </a:cubicBezTo>
                  <a:cubicBezTo>
                    <a:pt x="12524" y="21861"/>
                    <a:pt x="12326" y="21861"/>
                    <a:pt x="12155" y="21861"/>
                  </a:cubicBezTo>
                  <a:cubicBezTo>
                    <a:pt x="12098" y="21889"/>
                    <a:pt x="12042" y="21917"/>
                    <a:pt x="12042" y="21946"/>
                  </a:cubicBezTo>
                  <a:cubicBezTo>
                    <a:pt x="12042" y="22003"/>
                    <a:pt x="12070" y="22031"/>
                    <a:pt x="12098" y="22059"/>
                  </a:cubicBezTo>
                  <a:cubicBezTo>
                    <a:pt x="12240" y="22201"/>
                    <a:pt x="12411" y="22287"/>
                    <a:pt x="12581" y="22315"/>
                  </a:cubicBezTo>
                  <a:cubicBezTo>
                    <a:pt x="13007" y="22457"/>
                    <a:pt x="13462" y="22542"/>
                    <a:pt x="13888" y="22627"/>
                  </a:cubicBezTo>
                  <a:cubicBezTo>
                    <a:pt x="14882" y="22769"/>
                    <a:pt x="15876" y="22883"/>
                    <a:pt x="16898" y="22911"/>
                  </a:cubicBezTo>
                  <a:cubicBezTo>
                    <a:pt x="17466" y="22911"/>
                    <a:pt x="18062" y="22911"/>
                    <a:pt x="18630" y="22855"/>
                  </a:cubicBezTo>
                  <a:cubicBezTo>
                    <a:pt x="19482" y="22769"/>
                    <a:pt x="20334" y="22684"/>
                    <a:pt x="21158" y="22542"/>
                  </a:cubicBezTo>
                  <a:cubicBezTo>
                    <a:pt x="22095" y="22400"/>
                    <a:pt x="23032" y="22400"/>
                    <a:pt x="23969" y="22315"/>
                  </a:cubicBezTo>
                  <a:cubicBezTo>
                    <a:pt x="24395" y="22315"/>
                    <a:pt x="24793" y="22372"/>
                    <a:pt x="25219" y="22514"/>
                  </a:cubicBezTo>
                  <a:cubicBezTo>
                    <a:pt x="25320" y="22539"/>
                    <a:pt x="25444" y="22632"/>
                    <a:pt x="25570" y="22632"/>
                  </a:cubicBezTo>
                  <a:cubicBezTo>
                    <a:pt x="25585" y="22632"/>
                    <a:pt x="25601" y="22630"/>
                    <a:pt x="25616" y="22627"/>
                  </a:cubicBezTo>
                  <a:cubicBezTo>
                    <a:pt x="25645" y="22624"/>
                    <a:pt x="25673" y="22622"/>
                    <a:pt x="25701" y="22622"/>
                  </a:cubicBezTo>
                  <a:cubicBezTo>
                    <a:pt x="25899" y="22622"/>
                    <a:pt x="26092" y="22709"/>
                    <a:pt x="26241" y="22883"/>
                  </a:cubicBezTo>
                  <a:lnTo>
                    <a:pt x="28087" y="24502"/>
                  </a:lnTo>
                  <a:cubicBezTo>
                    <a:pt x="28257" y="24672"/>
                    <a:pt x="28456" y="24842"/>
                    <a:pt x="28683" y="25070"/>
                  </a:cubicBezTo>
                  <a:cubicBezTo>
                    <a:pt x="28442" y="25098"/>
                    <a:pt x="28201" y="25112"/>
                    <a:pt x="27956" y="25112"/>
                  </a:cubicBezTo>
                  <a:cubicBezTo>
                    <a:pt x="27711" y="25112"/>
                    <a:pt x="27462" y="25098"/>
                    <a:pt x="27207" y="25070"/>
                  </a:cubicBezTo>
                  <a:cubicBezTo>
                    <a:pt x="26667" y="25070"/>
                    <a:pt x="26099" y="24984"/>
                    <a:pt x="25531" y="24956"/>
                  </a:cubicBezTo>
                  <a:lnTo>
                    <a:pt x="25332" y="24956"/>
                  </a:lnTo>
                  <a:cubicBezTo>
                    <a:pt x="25247" y="24956"/>
                    <a:pt x="25190" y="24984"/>
                    <a:pt x="25190" y="25070"/>
                  </a:cubicBezTo>
                  <a:cubicBezTo>
                    <a:pt x="25190" y="25126"/>
                    <a:pt x="25219" y="25155"/>
                    <a:pt x="25247" y="25183"/>
                  </a:cubicBezTo>
                  <a:cubicBezTo>
                    <a:pt x="25304" y="25212"/>
                    <a:pt x="25389" y="25240"/>
                    <a:pt x="25446" y="25268"/>
                  </a:cubicBezTo>
                  <a:cubicBezTo>
                    <a:pt x="25758" y="25382"/>
                    <a:pt x="26071" y="25467"/>
                    <a:pt x="26412" y="25496"/>
                  </a:cubicBezTo>
                  <a:cubicBezTo>
                    <a:pt x="27062" y="25582"/>
                    <a:pt x="27713" y="25619"/>
                    <a:pt x="28377" y="25619"/>
                  </a:cubicBezTo>
                  <a:cubicBezTo>
                    <a:pt x="28582" y="25619"/>
                    <a:pt x="28788" y="25616"/>
                    <a:pt x="28996" y="25609"/>
                  </a:cubicBezTo>
                  <a:cubicBezTo>
                    <a:pt x="29025" y="25604"/>
                    <a:pt x="29055" y="25602"/>
                    <a:pt x="29086" y="25602"/>
                  </a:cubicBezTo>
                  <a:cubicBezTo>
                    <a:pt x="29233" y="25602"/>
                    <a:pt x="29389" y="25657"/>
                    <a:pt x="29507" y="25751"/>
                  </a:cubicBezTo>
                  <a:cubicBezTo>
                    <a:pt x="29763" y="25978"/>
                    <a:pt x="30047" y="26234"/>
                    <a:pt x="30302" y="26461"/>
                  </a:cubicBezTo>
                  <a:cubicBezTo>
                    <a:pt x="30387" y="26546"/>
                    <a:pt x="30473" y="26603"/>
                    <a:pt x="30586" y="26660"/>
                  </a:cubicBezTo>
                  <a:cubicBezTo>
                    <a:pt x="30603" y="26668"/>
                    <a:pt x="30619" y="26672"/>
                    <a:pt x="30636" y="26672"/>
                  </a:cubicBezTo>
                  <a:cubicBezTo>
                    <a:pt x="30676" y="26672"/>
                    <a:pt x="30716" y="26652"/>
                    <a:pt x="30757" y="26632"/>
                  </a:cubicBezTo>
                  <a:cubicBezTo>
                    <a:pt x="30813" y="26575"/>
                    <a:pt x="30842" y="26518"/>
                    <a:pt x="30842" y="26433"/>
                  </a:cubicBezTo>
                  <a:cubicBezTo>
                    <a:pt x="30757" y="26234"/>
                    <a:pt x="30615" y="26035"/>
                    <a:pt x="30416" y="25893"/>
                  </a:cubicBezTo>
                  <a:cubicBezTo>
                    <a:pt x="30160" y="25666"/>
                    <a:pt x="29905" y="25410"/>
                    <a:pt x="29706" y="25126"/>
                  </a:cubicBezTo>
                  <a:cubicBezTo>
                    <a:pt x="29592" y="24956"/>
                    <a:pt x="29507" y="24757"/>
                    <a:pt x="29479" y="24558"/>
                  </a:cubicBezTo>
                  <a:cubicBezTo>
                    <a:pt x="29422" y="23820"/>
                    <a:pt x="29251" y="23082"/>
                    <a:pt x="28996" y="22400"/>
                  </a:cubicBezTo>
                  <a:cubicBezTo>
                    <a:pt x="28825" y="21804"/>
                    <a:pt x="28627" y="21236"/>
                    <a:pt x="28371" y="20668"/>
                  </a:cubicBezTo>
                  <a:cubicBezTo>
                    <a:pt x="28314" y="20554"/>
                    <a:pt x="28257" y="20469"/>
                    <a:pt x="28201" y="20355"/>
                  </a:cubicBezTo>
                  <a:cubicBezTo>
                    <a:pt x="28161" y="20336"/>
                    <a:pt x="28122" y="20303"/>
                    <a:pt x="28074" y="20303"/>
                  </a:cubicBezTo>
                  <a:cubicBezTo>
                    <a:pt x="28052" y="20303"/>
                    <a:pt x="28028" y="20309"/>
                    <a:pt x="28002" y="20327"/>
                  </a:cubicBezTo>
                  <a:cubicBezTo>
                    <a:pt x="27973" y="20327"/>
                    <a:pt x="27945" y="20384"/>
                    <a:pt x="27945" y="20441"/>
                  </a:cubicBezTo>
                  <a:cubicBezTo>
                    <a:pt x="27945" y="20526"/>
                    <a:pt x="27973" y="20611"/>
                    <a:pt x="28002" y="20696"/>
                  </a:cubicBezTo>
                  <a:cubicBezTo>
                    <a:pt x="28314" y="21775"/>
                    <a:pt x="28627" y="22883"/>
                    <a:pt x="28939" y="23934"/>
                  </a:cubicBezTo>
                  <a:cubicBezTo>
                    <a:pt x="28967" y="24076"/>
                    <a:pt x="29053" y="24246"/>
                    <a:pt x="28967" y="24388"/>
                  </a:cubicBezTo>
                  <a:cubicBezTo>
                    <a:pt x="28932" y="24400"/>
                    <a:pt x="28897" y="24407"/>
                    <a:pt x="28866" y="24407"/>
                  </a:cubicBezTo>
                  <a:cubicBezTo>
                    <a:pt x="28821" y="24407"/>
                    <a:pt x="28785" y="24393"/>
                    <a:pt x="28769" y="24360"/>
                  </a:cubicBezTo>
                  <a:cubicBezTo>
                    <a:pt x="28059" y="23706"/>
                    <a:pt x="27349" y="23082"/>
                    <a:pt x="26639" y="22429"/>
                  </a:cubicBezTo>
                  <a:cubicBezTo>
                    <a:pt x="26468" y="22258"/>
                    <a:pt x="26326" y="22059"/>
                    <a:pt x="26270" y="21832"/>
                  </a:cubicBezTo>
                  <a:cubicBezTo>
                    <a:pt x="25957" y="20639"/>
                    <a:pt x="25616" y="19475"/>
                    <a:pt x="25332" y="18282"/>
                  </a:cubicBezTo>
                  <a:cubicBezTo>
                    <a:pt x="25134" y="17487"/>
                    <a:pt x="24821" y="16692"/>
                    <a:pt x="24566" y="15897"/>
                  </a:cubicBezTo>
                  <a:cubicBezTo>
                    <a:pt x="24424" y="15442"/>
                    <a:pt x="24253" y="15016"/>
                    <a:pt x="24026" y="14590"/>
                  </a:cubicBezTo>
                  <a:cubicBezTo>
                    <a:pt x="23969" y="14505"/>
                    <a:pt x="23884" y="14392"/>
                    <a:pt x="23799" y="14335"/>
                  </a:cubicBezTo>
                  <a:cubicBezTo>
                    <a:pt x="23785" y="14321"/>
                    <a:pt x="23763" y="14314"/>
                    <a:pt x="23742" y="14314"/>
                  </a:cubicBezTo>
                  <a:cubicBezTo>
                    <a:pt x="23721" y="14314"/>
                    <a:pt x="23699" y="14321"/>
                    <a:pt x="23685" y="14335"/>
                  </a:cubicBezTo>
                  <a:cubicBezTo>
                    <a:pt x="23628" y="14335"/>
                    <a:pt x="23600" y="14392"/>
                    <a:pt x="23600" y="14420"/>
                  </a:cubicBezTo>
                  <a:cubicBezTo>
                    <a:pt x="23600" y="14505"/>
                    <a:pt x="23600" y="14562"/>
                    <a:pt x="23628" y="14647"/>
                  </a:cubicBezTo>
                  <a:cubicBezTo>
                    <a:pt x="23884" y="15414"/>
                    <a:pt x="24111" y="16209"/>
                    <a:pt x="24395" y="16976"/>
                  </a:cubicBezTo>
                  <a:cubicBezTo>
                    <a:pt x="24708" y="17856"/>
                    <a:pt x="24878" y="18765"/>
                    <a:pt x="25105" y="19674"/>
                  </a:cubicBezTo>
                  <a:cubicBezTo>
                    <a:pt x="25304" y="20185"/>
                    <a:pt x="25418" y="20725"/>
                    <a:pt x="25503" y="21236"/>
                  </a:cubicBezTo>
                  <a:cubicBezTo>
                    <a:pt x="25560" y="21264"/>
                    <a:pt x="25588" y="21293"/>
                    <a:pt x="25560" y="21349"/>
                  </a:cubicBezTo>
                  <a:cubicBezTo>
                    <a:pt x="25552" y="21357"/>
                    <a:pt x="25544" y="21361"/>
                    <a:pt x="25537" y="21361"/>
                  </a:cubicBezTo>
                  <a:cubicBezTo>
                    <a:pt x="25516" y="21361"/>
                    <a:pt x="25495" y="21334"/>
                    <a:pt x="25474" y="21293"/>
                  </a:cubicBezTo>
                  <a:cubicBezTo>
                    <a:pt x="25219" y="21179"/>
                    <a:pt x="24992" y="21009"/>
                    <a:pt x="24793" y="20781"/>
                  </a:cubicBezTo>
                  <a:cubicBezTo>
                    <a:pt x="23685" y="19702"/>
                    <a:pt x="22606" y="18623"/>
                    <a:pt x="21499" y="17544"/>
                  </a:cubicBezTo>
                  <a:cubicBezTo>
                    <a:pt x="21215" y="17288"/>
                    <a:pt x="21016" y="16976"/>
                    <a:pt x="20874" y="16635"/>
                  </a:cubicBezTo>
                  <a:cubicBezTo>
                    <a:pt x="20561" y="15840"/>
                    <a:pt x="20306" y="15045"/>
                    <a:pt x="20135" y="14221"/>
                  </a:cubicBezTo>
                  <a:cubicBezTo>
                    <a:pt x="19880" y="13171"/>
                    <a:pt x="19681" y="12120"/>
                    <a:pt x="19425" y="11069"/>
                  </a:cubicBezTo>
                  <a:cubicBezTo>
                    <a:pt x="19283" y="10558"/>
                    <a:pt x="19113" y="10075"/>
                    <a:pt x="18914" y="9592"/>
                  </a:cubicBezTo>
                  <a:cubicBezTo>
                    <a:pt x="18233" y="8002"/>
                    <a:pt x="17352" y="6497"/>
                    <a:pt x="16273" y="5134"/>
                  </a:cubicBezTo>
                  <a:cubicBezTo>
                    <a:pt x="16018" y="4793"/>
                    <a:pt x="15734" y="4452"/>
                    <a:pt x="15450" y="4111"/>
                  </a:cubicBezTo>
                  <a:cubicBezTo>
                    <a:pt x="15336" y="3998"/>
                    <a:pt x="15251" y="3884"/>
                    <a:pt x="15137" y="3827"/>
                  </a:cubicBezTo>
                  <a:cubicBezTo>
                    <a:pt x="15109" y="3799"/>
                    <a:pt x="15073" y="3785"/>
                    <a:pt x="15038" y="3785"/>
                  </a:cubicBezTo>
                  <a:cubicBezTo>
                    <a:pt x="15002" y="3785"/>
                    <a:pt x="14967" y="3799"/>
                    <a:pt x="14938" y="3827"/>
                  </a:cubicBezTo>
                  <a:cubicBezTo>
                    <a:pt x="14882" y="3856"/>
                    <a:pt x="14882" y="3941"/>
                    <a:pt x="14910" y="3998"/>
                  </a:cubicBezTo>
                  <a:cubicBezTo>
                    <a:pt x="15052" y="4253"/>
                    <a:pt x="15194" y="4537"/>
                    <a:pt x="15364" y="4793"/>
                  </a:cubicBezTo>
                  <a:cubicBezTo>
                    <a:pt x="16245" y="5957"/>
                    <a:pt x="17068" y="7207"/>
                    <a:pt x="17778" y="8485"/>
                  </a:cubicBezTo>
                  <a:cubicBezTo>
                    <a:pt x="18346" y="9535"/>
                    <a:pt x="18772" y="10671"/>
                    <a:pt x="19028" y="11836"/>
                  </a:cubicBezTo>
                  <a:cubicBezTo>
                    <a:pt x="19227" y="12915"/>
                    <a:pt x="19482" y="13994"/>
                    <a:pt x="19795" y="15045"/>
                  </a:cubicBezTo>
                  <a:cubicBezTo>
                    <a:pt x="19880" y="15300"/>
                    <a:pt x="19937" y="15556"/>
                    <a:pt x="19937" y="15840"/>
                  </a:cubicBezTo>
                  <a:cubicBezTo>
                    <a:pt x="19596" y="15584"/>
                    <a:pt x="19312" y="15300"/>
                    <a:pt x="19056" y="14960"/>
                  </a:cubicBezTo>
                  <a:cubicBezTo>
                    <a:pt x="17977" y="13852"/>
                    <a:pt x="16869" y="12773"/>
                    <a:pt x="15734" y="11722"/>
                  </a:cubicBezTo>
                  <a:cubicBezTo>
                    <a:pt x="15478" y="11467"/>
                    <a:pt x="15279" y="11183"/>
                    <a:pt x="15166" y="10842"/>
                  </a:cubicBezTo>
                  <a:cubicBezTo>
                    <a:pt x="14598" y="9223"/>
                    <a:pt x="13973" y="7661"/>
                    <a:pt x="13234" y="6099"/>
                  </a:cubicBezTo>
                  <a:cubicBezTo>
                    <a:pt x="12808" y="5048"/>
                    <a:pt x="12212" y="4026"/>
                    <a:pt x="11530" y="3117"/>
                  </a:cubicBezTo>
                  <a:cubicBezTo>
                    <a:pt x="11048" y="2521"/>
                    <a:pt x="10508" y="1953"/>
                    <a:pt x="9969" y="1385"/>
                  </a:cubicBezTo>
                  <a:cubicBezTo>
                    <a:pt x="9571" y="987"/>
                    <a:pt x="9145" y="618"/>
                    <a:pt x="8719" y="249"/>
                  </a:cubicBezTo>
                  <a:cubicBezTo>
                    <a:pt x="8605" y="164"/>
                    <a:pt x="8492" y="79"/>
                    <a:pt x="8378" y="22"/>
                  </a:cubicBezTo>
                  <a:cubicBezTo>
                    <a:pt x="8336" y="8"/>
                    <a:pt x="8300" y="1"/>
                    <a:pt x="8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7"/>
            <p:cNvSpPr/>
            <p:nvPr/>
          </p:nvSpPr>
          <p:spPr>
            <a:xfrm>
              <a:off x="781250" y="2823400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57" y="0"/>
                  </a:moveTo>
                  <a:lnTo>
                    <a:pt x="0" y="86"/>
                  </a:lnTo>
                  <a:cubicBezTo>
                    <a:pt x="17" y="103"/>
                    <a:pt x="45" y="131"/>
                    <a:pt x="77" y="131"/>
                  </a:cubicBezTo>
                  <a:cubicBezTo>
                    <a:pt x="98" y="131"/>
                    <a:pt x="120" y="119"/>
                    <a:pt x="142" y="8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7"/>
            <p:cNvSpPr/>
            <p:nvPr/>
          </p:nvSpPr>
          <p:spPr>
            <a:xfrm>
              <a:off x="923950" y="2932025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29" y="0"/>
                  </a:moveTo>
                  <a:lnTo>
                    <a:pt x="0" y="57"/>
                  </a:lnTo>
                  <a:cubicBezTo>
                    <a:pt x="21" y="99"/>
                    <a:pt x="42" y="125"/>
                    <a:pt x="63" y="125"/>
                  </a:cubicBezTo>
                  <a:cubicBezTo>
                    <a:pt x="70" y="125"/>
                    <a:pt x="78" y="122"/>
                    <a:pt x="86" y="114"/>
                  </a:cubicBezTo>
                  <a:cubicBezTo>
                    <a:pt x="114" y="57"/>
                    <a:pt x="86" y="29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7"/>
            <p:cNvSpPr/>
            <p:nvPr/>
          </p:nvSpPr>
          <p:spPr>
            <a:xfrm>
              <a:off x="643500" y="2683525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29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7"/>
            <p:cNvSpPr/>
            <p:nvPr/>
          </p:nvSpPr>
          <p:spPr>
            <a:xfrm>
              <a:off x="1220000" y="1004925"/>
              <a:ext cx="661025" cy="702250"/>
            </a:xfrm>
            <a:custGeom>
              <a:avLst/>
              <a:gdLst/>
              <a:ahLst/>
              <a:cxnLst/>
              <a:rect l="l" t="t" r="r" b="b"/>
              <a:pathLst>
                <a:path w="26441" h="28090" extrusionOk="0">
                  <a:moveTo>
                    <a:pt x="17888" y="1"/>
                  </a:moveTo>
                  <a:cubicBezTo>
                    <a:pt x="16994" y="1"/>
                    <a:pt x="16102" y="165"/>
                    <a:pt x="15279" y="521"/>
                  </a:cubicBezTo>
                  <a:cubicBezTo>
                    <a:pt x="14456" y="862"/>
                    <a:pt x="13717" y="1345"/>
                    <a:pt x="13149" y="2026"/>
                  </a:cubicBezTo>
                  <a:cubicBezTo>
                    <a:pt x="12922" y="2282"/>
                    <a:pt x="12667" y="2509"/>
                    <a:pt x="12439" y="2736"/>
                  </a:cubicBezTo>
                  <a:cubicBezTo>
                    <a:pt x="10821" y="4355"/>
                    <a:pt x="9174" y="5917"/>
                    <a:pt x="7725" y="7706"/>
                  </a:cubicBezTo>
                  <a:cubicBezTo>
                    <a:pt x="6930" y="8615"/>
                    <a:pt x="6220" y="9609"/>
                    <a:pt x="5595" y="10659"/>
                  </a:cubicBezTo>
                  <a:cubicBezTo>
                    <a:pt x="4999" y="11710"/>
                    <a:pt x="4403" y="12733"/>
                    <a:pt x="3806" y="13755"/>
                  </a:cubicBezTo>
                  <a:cubicBezTo>
                    <a:pt x="3465" y="14380"/>
                    <a:pt x="3096" y="15033"/>
                    <a:pt x="2755" y="15686"/>
                  </a:cubicBezTo>
                  <a:cubicBezTo>
                    <a:pt x="2329" y="16481"/>
                    <a:pt x="2017" y="17305"/>
                    <a:pt x="1790" y="18185"/>
                  </a:cubicBezTo>
                  <a:cubicBezTo>
                    <a:pt x="1477" y="19463"/>
                    <a:pt x="1222" y="20769"/>
                    <a:pt x="909" y="22047"/>
                  </a:cubicBezTo>
                  <a:cubicBezTo>
                    <a:pt x="767" y="22757"/>
                    <a:pt x="625" y="23467"/>
                    <a:pt x="398" y="24177"/>
                  </a:cubicBezTo>
                  <a:cubicBezTo>
                    <a:pt x="285" y="24461"/>
                    <a:pt x="200" y="24774"/>
                    <a:pt x="114" y="25058"/>
                  </a:cubicBezTo>
                  <a:cubicBezTo>
                    <a:pt x="29" y="25427"/>
                    <a:pt x="1" y="25796"/>
                    <a:pt x="29" y="26165"/>
                  </a:cubicBezTo>
                  <a:cubicBezTo>
                    <a:pt x="143" y="26960"/>
                    <a:pt x="682" y="27670"/>
                    <a:pt x="1449" y="27926"/>
                  </a:cubicBezTo>
                  <a:cubicBezTo>
                    <a:pt x="1849" y="28031"/>
                    <a:pt x="2249" y="28090"/>
                    <a:pt x="2650" y="28090"/>
                  </a:cubicBezTo>
                  <a:cubicBezTo>
                    <a:pt x="2789" y="28090"/>
                    <a:pt x="2928" y="28083"/>
                    <a:pt x="3068" y="28068"/>
                  </a:cubicBezTo>
                  <a:cubicBezTo>
                    <a:pt x="3778" y="27983"/>
                    <a:pt x="4488" y="27784"/>
                    <a:pt x="5198" y="27528"/>
                  </a:cubicBezTo>
                  <a:cubicBezTo>
                    <a:pt x="6788" y="26875"/>
                    <a:pt x="8322" y="26023"/>
                    <a:pt x="9713" y="24972"/>
                  </a:cubicBezTo>
                  <a:cubicBezTo>
                    <a:pt x="10594" y="24348"/>
                    <a:pt x="11445" y="23638"/>
                    <a:pt x="12354" y="23041"/>
                  </a:cubicBezTo>
                  <a:cubicBezTo>
                    <a:pt x="14456" y="21735"/>
                    <a:pt x="16699" y="20599"/>
                    <a:pt x="19000" y="19719"/>
                  </a:cubicBezTo>
                  <a:cubicBezTo>
                    <a:pt x="20221" y="19264"/>
                    <a:pt x="21385" y="18696"/>
                    <a:pt x="22493" y="18043"/>
                  </a:cubicBezTo>
                  <a:cubicBezTo>
                    <a:pt x="23373" y="17532"/>
                    <a:pt x="24140" y="16794"/>
                    <a:pt x="24679" y="15942"/>
                  </a:cubicBezTo>
                  <a:cubicBezTo>
                    <a:pt x="25134" y="15232"/>
                    <a:pt x="25475" y="14436"/>
                    <a:pt x="25844" y="13670"/>
                  </a:cubicBezTo>
                  <a:cubicBezTo>
                    <a:pt x="26156" y="13102"/>
                    <a:pt x="26327" y="12477"/>
                    <a:pt x="26412" y="11852"/>
                  </a:cubicBezTo>
                  <a:cubicBezTo>
                    <a:pt x="26440" y="11455"/>
                    <a:pt x="26440" y="11085"/>
                    <a:pt x="26412" y="10688"/>
                  </a:cubicBezTo>
                  <a:cubicBezTo>
                    <a:pt x="26355" y="9097"/>
                    <a:pt x="26071" y="7536"/>
                    <a:pt x="25645" y="6030"/>
                  </a:cubicBezTo>
                  <a:cubicBezTo>
                    <a:pt x="25304" y="4894"/>
                    <a:pt x="24850" y="3815"/>
                    <a:pt x="23998" y="2963"/>
                  </a:cubicBezTo>
                  <a:cubicBezTo>
                    <a:pt x="22805" y="1856"/>
                    <a:pt x="21414" y="947"/>
                    <a:pt x="19908" y="351"/>
                  </a:cubicBezTo>
                  <a:cubicBezTo>
                    <a:pt x="19482" y="209"/>
                    <a:pt x="19056" y="95"/>
                    <a:pt x="18630" y="38"/>
                  </a:cubicBezTo>
                  <a:cubicBezTo>
                    <a:pt x="18384" y="14"/>
                    <a:pt x="18136" y="1"/>
                    <a:pt x="17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7"/>
            <p:cNvSpPr/>
            <p:nvPr/>
          </p:nvSpPr>
          <p:spPr>
            <a:xfrm>
              <a:off x="1244850" y="1041775"/>
              <a:ext cx="587175" cy="623025"/>
            </a:xfrm>
            <a:custGeom>
              <a:avLst/>
              <a:gdLst/>
              <a:ahLst/>
              <a:cxnLst/>
              <a:rect l="l" t="t" r="r" b="b"/>
              <a:pathLst>
                <a:path w="23487" h="24921" extrusionOk="0">
                  <a:moveTo>
                    <a:pt x="8662" y="13048"/>
                  </a:moveTo>
                  <a:lnTo>
                    <a:pt x="8719" y="13104"/>
                  </a:lnTo>
                  <a:lnTo>
                    <a:pt x="8662" y="13104"/>
                  </a:lnTo>
                  <a:lnTo>
                    <a:pt x="8662" y="13048"/>
                  </a:lnTo>
                  <a:close/>
                  <a:moveTo>
                    <a:pt x="15676" y="1"/>
                  </a:moveTo>
                  <a:cubicBezTo>
                    <a:pt x="15656" y="1"/>
                    <a:pt x="15637" y="4"/>
                    <a:pt x="15620" y="13"/>
                  </a:cubicBezTo>
                  <a:cubicBezTo>
                    <a:pt x="15535" y="41"/>
                    <a:pt x="15450" y="98"/>
                    <a:pt x="15364" y="155"/>
                  </a:cubicBezTo>
                  <a:cubicBezTo>
                    <a:pt x="15109" y="410"/>
                    <a:pt x="14825" y="637"/>
                    <a:pt x="14598" y="921"/>
                  </a:cubicBezTo>
                  <a:cubicBezTo>
                    <a:pt x="13803" y="1688"/>
                    <a:pt x="13149" y="2568"/>
                    <a:pt x="12638" y="3534"/>
                  </a:cubicBezTo>
                  <a:cubicBezTo>
                    <a:pt x="11758" y="5181"/>
                    <a:pt x="11218" y="6970"/>
                    <a:pt x="10991" y="8788"/>
                  </a:cubicBezTo>
                  <a:cubicBezTo>
                    <a:pt x="10963" y="9100"/>
                    <a:pt x="10877" y="9384"/>
                    <a:pt x="10792" y="9640"/>
                  </a:cubicBezTo>
                  <a:cubicBezTo>
                    <a:pt x="10735" y="9867"/>
                    <a:pt x="10622" y="10037"/>
                    <a:pt x="10451" y="10179"/>
                  </a:cubicBezTo>
                  <a:cubicBezTo>
                    <a:pt x="9685" y="10918"/>
                    <a:pt x="8975" y="11656"/>
                    <a:pt x="8208" y="12394"/>
                  </a:cubicBezTo>
                  <a:cubicBezTo>
                    <a:pt x="8094" y="12508"/>
                    <a:pt x="8009" y="12678"/>
                    <a:pt x="7782" y="12678"/>
                  </a:cubicBezTo>
                  <a:cubicBezTo>
                    <a:pt x="7782" y="12281"/>
                    <a:pt x="7725" y="11855"/>
                    <a:pt x="7782" y="11457"/>
                  </a:cubicBezTo>
                  <a:cubicBezTo>
                    <a:pt x="7867" y="10009"/>
                    <a:pt x="8236" y="8617"/>
                    <a:pt x="8833" y="7311"/>
                  </a:cubicBezTo>
                  <a:cubicBezTo>
                    <a:pt x="9145" y="6658"/>
                    <a:pt x="9429" y="5976"/>
                    <a:pt x="9713" y="5295"/>
                  </a:cubicBezTo>
                  <a:cubicBezTo>
                    <a:pt x="9770" y="5210"/>
                    <a:pt x="9713" y="5096"/>
                    <a:pt x="9628" y="5068"/>
                  </a:cubicBezTo>
                  <a:cubicBezTo>
                    <a:pt x="9605" y="5060"/>
                    <a:pt x="9582" y="5056"/>
                    <a:pt x="9561" y="5056"/>
                  </a:cubicBezTo>
                  <a:cubicBezTo>
                    <a:pt x="9501" y="5056"/>
                    <a:pt x="9450" y="5083"/>
                    <a:pt x="9429" y="5124"/>
                  </a:cubicBezTo>
                  <a:cubicBezTo>
                    <a:pt x="9344" y="5210"/>
                    <a:pt x="9287" y="5323"/>
                    <a:pt x="9230" y="5437"/>
                  </a:cubicBezTo>
                  <a:cubicBezTo>
                    <a:pt x="8748" y="6289"/>
                    <a:pt x="8322" y="7197"/>
                    <a:pt x="7981" y="8135"/>
                  </a:cubicBezTo>
                  <a:cubicBezTo>
                    <a:pt x="7725" y="8759"/>
                    <a:pt x="7555" y="9384"/>
                    <a:pt x="7441" y="10037"/>
                  </a:cubicBezTo>
                  <a:cubicBezTo>
                    <a:pt x="7328" y="10634"/>
                    <a:pt x="7242" y="11230"/>
                    <a:pt x="7242" y="11826"/>
                  </a:cubicBezTo>
                  <a:cubicBezTo>
                    <a:pt x="7242" y="12338"/>
                    <a:pt x="7157" y="12849"/>
                    <a:pt x="7129" y="13360"/>
                  </a:cubicBezTo>
                  <a:cubicBezTo>
                    <a:pt x="7100" y="13587"/>
                    <a:pt x="7015" y="13786"/>
                    <a:pt x="6873" y="13956"/>
                  </a:cubicBezTo>
                  <a:cubicBezTo>
                    <a:pt x="6334" y="14666"/>
                    <a:pt x="5794" y="15433"/>
                    <a:pt x="5283" y="16143"/>
                  </a:cubicBezTo>
                  <a:cubicBezTo>
                    <a:pt x="4999" y="16512"/>
                    <a:pt x="4743" y="16881"/>
                    <a:pt x="4459" y="17251"/>
                  </a:cubicBezTo>
                  <a:cubicBezTo>
                    <a:pt x="4419" y="17291"/>
                    <a:pt x="4379" y="17331"/>
                    <a:pt x="4329" y="17331"/>
                  </a:cubicBezTo>
                  <a:cubicBezTo>
                    <a:pt x="4308" y="17331"/>
                    <a:pt x="4285" y="17324"/>
                    <a:pt x="4261" y="17307"/>
                  </a:cubicBezTo>
                  <a:cubicBezTo>
                    <a:pt x="4232" y="17279"/>
                    <a:pt x="4204" y="17251"/>
                    <a:pt x="4204" y="17194"/>
                  </a:cubicBezTo>
                  <a:cubicBezTo>
                    <a:pt x="4062" y="16285"/>
                    <a:pt x="4062" y="15348"/>
                    <a:pt x="4204" y="14439"/>
                  </a:cubicBezTo>
                  <a:cubicBezTo>
                    <a:pt x="4488" y="13161"/>
                    <a:pt x="4601" y="11855"/>
                    <a:pt x="5112" y="10634"/>
                  </a:cubicBezTo>
                  <a:cubicBezTo>
                    <a:pt x="5169" y="10549"/>
                    <a:pt x="5141" y="10463"/>
                    <a:pt x="5056" y="10463"/>
                  </a:cubicBezTo>
                  <a:cubicBezTo>
                    <a:pt x="5039" y="10455"/>
                    <a:pt x="5025" y="10452"/>
                    <a:pt x="5012" y="10452"/>
                  </a:cubicBezTo>
                  <a:cubicBezTo>
                    <a:pt x="4980" y="10452"/>
                    <a:pt x="4954" y="10472"/>
                    <a:pt x="4914" y="10492"/>
                  </a:cubicBezTo>
                  <a:cubicBezTo>
                    <a:pt x="4658" y="10719"/>
                    <a:pt x="4488" y="11003"/>
                    <a:pt x="4403" y="11344"/>
                  </a:cubicBezTo>
                  <a:cubicBezTo>
                    <a:pt x="4261" y="11826"/>
                    <a:pt x="4147" y="12281"/>
                    <a:pt x="4033" y="12764"/>
                  </a:cubicBezTo>
                  <a:cubicBezTo>
                    <a:pt x="3664" y="14212"/>
                    <a:pt x="3551" y="15689"/>
                    <a:pt x="3693" y="17165"/>
                  </a:cubicBezTo>
                  <a:cubicBezTo>
                    <a:pt x="3806" y="18358"/>
                    <a:pt x="3778" y="18358"/>
                    <a:pt x="3153" y="19437"/>
                  </a:cubicBezTo>
                  <a:cubicBezTo>
                    <a:pt x="3096" y="19551"/>
                    <a:pt x="3039" y="19636"/>
                    <a:pt x="2983" y="19750"/>
                  </a:cubicBezTo>
                  <a:cubicBezTo>
                    <a:pt x="2727" y="20176"/>
                    <a:pt x="2471" y="20573"/>
                    <a:pt x="2187" y="20971"/>
                  </a:cubicBezTo>
                  <a:cubicBezTo>
                    <a:pt x="2159" y="20999"/>
                    <a:pt x="2131" y="21028"/>
                    <a:pt x="2074" y="21028"/>
                  </a:cubicBezTo>
                  <a:cubicBezTo>
                    <a:pt x="2045" y="20999"/>
                    <a:pt x="2017" y="20971"/>
                    <a:pt x="1989" y="20943"/>
                  </a:cubicBezTo>
                  <a:cubicBezTo>
                    <a:pt x="1960" y="20488"/>
                    <a:pt x="1960" y="20062"/>
                    <a:pt x="1989" y="19608"/>
                  </a:cubicBezTo>
                  <a:cubicBezTo>
                    <a:pt x="2074" y="19068"/>
                    <a:pt x="2131" y="18500"/>
                    <a:pt x="2187" y="17961"/>
                  </a:cubicBezTo>
                  <a:lnTo>
                    <a:pt x="2187" y="17591"/>
                  </a:lnTo>
                  <a:cubicBezTo>
                    <a:pt x="2187" y="17535"/>
                    <a:pt x="2131" y="17506"/>
                    <a:pt x="2074" y="17506"/>
                  </a:cubicBezTo>
                  <a:cubicBezTo>
                    <a:pt x="2045" y="17506"/>
                    <a:pt x="1960" y="17535"/>
                    <a:pt x="1960" y="17563"/>
                  </a:cubicBezTo>
                  <a:cubicBezTo>
                    <a:pt x="1818" y="17790"/>
                    <a:pt x="1733" y="18046"/>
                    <a:pt x="1705" y="18301"/>
                  </a:cubicBezTo>
                  <a:cubicBezTo>
                    <a:pt x="1506" y="19381"/>
                    <a:pt x="1449" y="20488"/>
                    <a:pt x="1534" y="21596"/>
                  </a:cubicBezTo>
                  <a:cubicBezTo>
                    <a:pt x="1563" y="21851"/>
                    <a:pt x="1506" y="22107"/>
                    <a:pt x="1364" y="22334"/>
                  </a:cubicBezTo>
                  <a:cubicBezTo>
                    <a:pt x="966" y="22959"/>
                    <a:pt x="597" y="23584"/>
                    <a:pt x="228" y="24208"/>
                  </a:cubicBezTo>
                  <a:cubicBezTo>
                    <a:pt x="143" y="24322"/>
                    <a:pt x="86" y="24464"/>
                    <a:pt x="29" y="24606"/>
                  </a:cubicBezTo>
                  <a:cubicBezTo>
                    <a:pt x="1" y="24691"/>
                    <a:pt x="57" y="24805"/>
                    <a:pt x="143" y="24862"/>
                  </a:cubicBezTo>
                  <a:cubicBezTo>
                    <a:pt x="178" y="24897"/>
                    <a:pt x="235" y="24921"/>
                    <a:pt x="293" y="24921"/>
                  </a:cubicBezTo>
                  <a:cubicBezTo>
                    <a:pt x="329" y="24921"/>
                    <a:pt x="366" y="24912"/>
                    <a:pt x="398" y="24890"/>
                  </a:cubicBezTo>
                  <a:cubicBezTo>
                    <a:pt x="597" y="24805"/>
                    <a:pt x="767" y="24634"/>
                    <a:pt x="881" y="24464"/>
                  </a:cubicBezTo>
                  <a:cubicBezTo>
                    <a:pt x="1193" y="24010"/>
                    <a:pt x="1506" y="23584"/>
                    <a:pt x="1790" y="23129"/>
                  </a:cubicBezTo>
                  <a:cubicBezTo>
                    <a:pt x="1979" y="22752"/>
                    <a:pt x="2372" y="22502"/>
                    <a:pt x="2800" y="22502"/>
                  </a:cubicBezTo>
                  <a:cubicBezTo>
                    <a:pt x="2823" y="22502"/>
                    <a:pt x="2846" y="22503"/>
                    <a:pt x="2869" y="22504"/>
                  </a:cubicBezTo>
                  <a:cubicBezTo>
                    <a:pt x="3465" y="22476"/>
                    <a:pt x="4062" y="22448"/>
                    <a:pt x="4687" y="22448"/>
                  </a:cubicBezTo>
                  <a:cubicBezTo>
                    <a:pt x="5766" y="22419"/>
                    <a:pt x="6845" y="22164"/>
                    <a:pt x="7839" y="21709"/>
                  </a:cubicBezTo>
                  <a:cubicBezTo>
                    <a:pt x="8066" y="21624"/>
                    <a:pt x="8236" y="21482"/>
                    <a:pt x="8350" y="21283"/>
                  </a:cubicBezTo>
                  <a:cubicBezTo>
                    <a:pt x="8378" y="21255"/>
                    <a:pt x="8378" y="21198"/>
                    <a:pt x="8350" y="21170"/>
                  </a:cubicBezTo>
                  <a:cubicBezTo>
                    <a:pt x="8322" y="21113"/>
                    <a:pt x="8293" y="21085"/>
                    <a:pt x="8236" y="21085"/>
                  </a:cubicBezTo>
                  <a:cubicBezTo>
                    <a:pt x="8038" y="21170"/>
                    <a:pt x="7810" y="21227"/>
                    <a:pt x="7612" y="21283"/>
                  </a:cubicBezTo>
                  <a:cubicBezTo>
                    <a:pt x="6674" y="21653"/>
                    <a:pt x="5709" y="21851"/>
                    <a:pt x="4715" y="21908"/>
                  </a:cubicBezTo>
                  <a:cubicBezTo>
                    <a:pt x="4412" y="21908"/>
                    <a:pt x="4122" y="21895"/>
                    <a:pt x="3827" y="21895"/>
                  </a:cubicBezTo>
                  <a:cubicBezTo>
                    <a:pt x="3680" y="21895"/>
                    <a:pt x="3532" y="21899"/>
                    <a:pt x="3380" y="21908"/>
                  </a:cubicBezTo>
                  <a:cubicBezTo>
                    <a:pt x="3288" y="21921"/>
                    <a:pt x="3178" y="21940"/>
                    <a:pt x="3075" y="21940"/>
                  </a:cubicBezTo>
                  <a:cubicBezTo>
                    <a:pt x="2955" y="21940"/>
                    <a:pt x="2845" y="21914"/>
                    <a:pt x="2784" y="21823"/>
                  </a:cubicBezTo>
                  <a:cubicBezTo>
                    <a:pt x="2699" y="21653"/>
                    <a:pt x="2897" y="21482"/>
                    <a:pt x="3011" y="21312"/>
                  </a:cubicBezTo>
                  <a:cubicBezTo>
                    <a:pt x="3039" y="21227"/>
                    <a:pt x="3096" y="21141"/>
                    <a:pt x="3153" y="21056"/>
                  </a:cubicBezTo>
                  <a:cubicBezTo>
                    <a:pt x="3664" y="20261"/>
                    <a:pt x="4204" y="19466"/>
                    <a:pt x="4658" y="18642"/>
                  </a:cubicBezTo>
                  <a:cubicBezTo>
                    <a:pt x="4914" y="18195"/>
                    <a:pt x="4962" y="18067"/>
                    <a:pt x="5269" y="18067"/>
                  </a:cubicBezTo>
                  <a:cubicBezTo>
                    <a:pt x="5372" y="18067"/>
                    <a:pt x="5503" y="18081"/>
                    <a:pt x="5680" y="18103"/>
                  </a:cubicBezTo>
                  <a:cubicBezTo>
                    <a:pt x="5879" y="18131"/>
                    <a:pt x="6106" y="18159"/>
                    <a:pt x="6334" y="18188"/>
                  </a:cubicBezTo>
                  <a:cubicBezTo>
                    <a:pt x="6987" y="18273"/>
                    <a:pt x="7640" y="18358"/>
                    <a:pt x="8293" y="18415"/>
                  </a:cubicBezTo>
                  <a:cubicBezTo>
                    <a:pt x="8610" y="18441"/>
                    <a:pt x="8926" y="18454"/>
                    <a:pt x="9242" y="18454"/>
                  </a:cubicBezTo>
                  <a:cubicBezTo>
                    <a:pt x="9946" y="18454"/>
                    <a:pt x="10646" y="18391"/>
                    <a:pt x="11332" y="18273"/>
                  </a:cubicBezTo>
                  <a:cubicBezTo>
                    <a:pt x="13405" y="17904"/>
                    <a:pt x="15279" y="17023"/>
                    <a:pt x="17097" y="16030"/>
                  </a:cubicBezTo>
                  <a:cubicBezTo>
                    <a:pt x="17210" y="15973"/>
                    <a:pt x="17324" y="15888"/>
                    <a:pt x="17438" y="15774"/>
                  </a:cubicBezTo>
                  <a:cubicBezTo>
                    <a:pt x="17494" y="15717"/>
                    <a:pt x="17580" y="15632"/>
                    <a:pt x="17494" y="15547"/>
                  </a:cubicBezTo>
                  <a:cubicBezTo>
                    <a:pt x="17459" y="15512"/>
                    <a:pt x="17413" y="15487"/>
                    <a:pt x="17370" y="15487"/>
                  </a:cubicBezTo>
                  <a:cubicBezTo>
                    <a:pt x="17343" y="15487"/>
                    <a:pt x="17317" y="15497"/>
                    <a:pt x="17296" y="15518"/>
                  </a:cubicBezTo>
                  <a:lnTo>
                    <a:pt x="16046" y="16086"/>
                  </a:lnTo>
                  <a:cubicBezTo>
                    <a:pt x="14683" y="16711"/>
                    <a:pt x="13291" y="17364"/>
                    <a:pt x="11815" y="17648"/>
                  </a:cubicBezTo>
                  <a:cubicBezTo>
                    <a:pt x="10934" y="17819"/>
                    <a:pt x="10082" y="17904"/>
                    <a:pt x="9202" y="17904"/>
                  </a:cubicBezTo>
                  <a:cubicBezTo>
                    <a:pt x="7952" y="17847"/>
                    <a:pt x="6674" y="17705"/>
                    <a:pt x="5453" y="17478"/>
                  </a:cubicBezTo>
                  <a:cubicBezTo>
                    <a:pt x="5453" y="17393"/>
                    <a:pt x="5482" y="17336"/>
                    <a:pt x="5538" y="17251"/>
                  </a:cubicBezTo>
                  <a:cubicBezTo>
                    <a:pt x="6248" y="16257"/>
                    <a:pt x="6958" y="15234"/>
                    <a:pt x="7668" y="14212"/>
                  </a:cubicBezTo>
                  <a:cubicBezTo>
                    <a:pt x="7810" y="13956"/>
                    <a:pt x="8094" y="13758"/>
                    <a:pt x="8407" y="13701"/>
                  </a:cubicBezTo>
                  <a:cubicBezTo>
                    <a:pt x="8885" y="13659"/>
                    <a:pt x="9363" y="13633"/>
                    <a:pt x="9841" y="13633"/>
                  </a:cubicBezTo>
                  <a:cubicBezTo>
                    <a:pt x="10016" y="13633"/>
                    <a:pt x="10191" y="13636"/>
                    <a:pt x="10366" y="13644"/>
                  </a:cubicBezTo>
                  <a:cubicBezTo>
                    <a:pt x="11559" y="13644"/>
                    <a:pt x="12752" y="13701"/>
                    <a:pt x="13945" y="13701"/>
                  </a:cubicBezTo>
                  <a:lnTo>
                    <a:pt x="15109" y="13701"/>
                  </a:lnTo>
                  <a:cubicBezTo>
                    <a:pt x="16273" y="13616"/>
                    <a:pt x="17409" y="13388"/>
                    <a:pt x="18545" y="13048"/>
                  </a:cubicBezTo>
                  <a:cubicBezTo>
                    <a:pt x="18858" y="12962"/>
                    <a:pt x="19170" y="12820"/>
                    <a:pt x="19482" y="12707"/>
                  </a:cubicBezTo>
                  <a:cubicBezTo>
                    <a:pt x="20590" y="12224"/>
                    <a:pt x="21612" y="11628"/>
                    <a:pt x="22606" y="10946"/>
                  </a:cubicBezTo>
                  <a:cubicBezTo>
                    <a:pt x="22691" y="10889"/>
                    <a:pt x="22777" y="10804"/>
                    <a:pt x="22862" y="10719"/>
                  </a:cubicBezTo>
                  <a:cubicBezTo>
                    <a:pt x="22919" y="10662"/>
                    <a:pt x="22947" y="10577"/>
                    <a:pt x="22975" y="10520"/>
                  </a:cubicBezTo>
                  <a:cubicBezTo>
                    <a:pt x="22975" y="10463"/>
                    <a:pt x="22975" y="10407"/>
                    <a:pt x="22947" y="10378"/>
                  </a:cubicBezTo>
                  <a:cubicBezTo>
                    <a:pt x="22919" y="10350"/>
                    <a:pt x="22833" y="10321"/>
                    <a:pt x="22805" y="10321"/>
                  </a:cubicBezTo>
                  <a:cubicBezTo>
                    <a:pt x="22663" y="10378"/>
                    <a:pt x="22493" y="10463"/>
                    <a:pt x="22351" y="10549"/>
                  </a:cubicBezTo>
                  <a:cubicBezTo>
                    <a:pt x="21754" y="10861"/>
                    <a:pt x="21186" y="11230"/>
                    <a:pt x="20562" y="11543"/>
                  </a:cubicBezTo>
                  <a:cubicBezTo>
                    <a:pt x="18801" y="12508"/>
                    <a:pt x="16813" y="13048"/>
                    <a:pt x="14797" y="13133"/>
                  </a:cubicBezTo>
                  <a:cubicBezTo>
                    <a:pt x="14229" y="13133"/>
                    <a:pt x="13661" y="13104"/>
                    <a:pt x="13121" y="13104"/>
                  </a:cubicBezTo>
                  <a:lnTo>
                    <a:pt x="9458" y="13104"/>
                  </a:lnTo>
                  <a:cubicBezTo>
                    <a:pt x="9287" y="13076"/>
                    <a:pt x="9117" y="13076"/>
                    <a:pt x="8975" y="13019"/>
                  </a:cubicBezTo>
                  <a:cubicBezTo>
                    <a:pt x="8861" y="13019"/>
                    <a:pt x="8861" y="12934"/>
                    <a:pt x="8861" y="12849"/>
                  </a:cubicBezTo>
                  <a:cubicBezTo>
                    <a:pt x="8890" y="12792"/>
                    <a:pt x="8890" y="12707"/>
                    <a:pt x="8946" y="12650"/>
                  </a:cubicBezTo>
                  <a:cubicBezTo>
                    <a:pt x="9600" y="11883"/>
                    <a:pt x="10309" y="11173"/>
                    <a:pt x="11048" y="10520"/>
                  </a:cubicBezTo>
                  <a:cubicBezTo>
                    <a:pt x="11247" y="10378"/>
                    <a:pt x="11474" y="10265"/>
                    <a:pt x="11729" y="10265"/>
                  </a:cubicBezTo>
                  <a:lnTo>
                    <a:pt x="13604" y="10151"/>
                  </a:lnTo>
                  <a:cubicBezTo>
                    <a:pt x="15137" y="10094"/>
                    <a:pt x="16642" y="9810"/>
                    <a:pt x="18119" y="9327"/>
                  </a:cubicBezTo>
                  <a:cubicBezTo>
                    <a:pt x="19795" y="8759"/>
                    <a:pt x="21357" y="7851"/>
                    <a:pt x="22720" y="6715"/>
                  </a:cubicBezTo>
                  <a:cubicBezTo>
                    <a:pt x="23032" y="6488"/>
                    <a:pt x="23288" y="6232"/>
                    <a:pt x="23458" y="5920"/>
                  </a:cubicBezTo>
                  <a:cubicBezTo>
                    <a:pt x="23487" y="5834"/>
                    <a:pt x="23458" y="5778"/>
                    <a:pt x="23430" y="5721"/>
                  </a:cubicBezTo>
                  <a:cubicBezTo>
                    <a:pt x="23401" y="5692"/>
                    <a:pt x="23366" y="5678"/>
                    <a:pt x="23330" y="5678"/>
                  </a:cubicBezTo>
                  <a:cubicBezTo>
                    <a:pt x="23295" y="5678"/>
                    <a:pt x="23259" y="5692"/>
                    <a:pt x="23231" y="5721"/>
                  </a:cubicBezTo>
                  <a:cubicBezTo>
                    <a:pt x="22720" y="6090"/>
                    <a:pt x="22180" y="6488"/>
                    <a:pt x="21641" y="6885"/>
                  </a:cubicBezTo>
                  <a:cubicBezTo>
                    <a:pt x="20278" y="7879"/>
                    <a:pt x="18744" y="8589"/>
                    <a:pt x="17097" y="8987"/>
                  </a:cubicBezTo>
                  <a:cubicBezTo>
                    <a:pt x="16302" y="9157"/>
                    <a:pt x="15478" y="9299"/>
                    <a:pt x="14683" y="9413"/>
                  </a:cubicBezTo>
                  <a:cubicBezTo>
                    <a:pt x="13888" y="9526"/>
                    <a:pt x="13121" y="9583"/>
                    <a:pt x="12354" y="9611"/>
                  </a:cubicBezTo>
                  <a:cubicBezTo>
                    <a:pt x="12326" y="9640"/>
                    <a:pt x="12297" y="9668"/>
                    <a:pt x="12241" y="9668"/>
                  </a:cubicBezTo>
                  <a:cubicBezTo>
                    <a:pt x="12212" y="9668"/>
                    <a:pt x="12184" y="9611"/>
                    <a:pt x="12155" y="9611"/>
                  </a:cubicBezTo>
                  <a:cubicBezTo>
                    <a:pt x="12184" y="9611"/>
                    <a:pt x="12184" y="9583"/>
                    <a:pt x="12212" y="9583"/>
                  </a:cubicBezTo>
                  <a:lnTo>
                    <a:pt x="12326" y="9583"/>
                  </a:lnTo>
                  <a:cubicBezTo>
                    <a:pt x="12326" y="9384"/>
                    <a:pt x="12496" y="9299"/>
                    <a:pt x="12638" y="9185"/>
                  </a:cubicBezTo>
                  <a:cubicBezTo>
                    <a:pt x="13803" y="8106"/>
                    <a:pt x="14882" y="6942"/>
                    <a:pt x="15876" y="5721"/>
                  </a:cubicBezTo>
                  <a:cubicBezTo>
                    <a:pt x="16728" y="4613"/>
                    <a:pt x="17722" y="3619"/>
                    <a:pt x="18829" y="2796"/>
                  </a:cubicBezTo>
                  <a:cubicBezTo>
                    <a:pt x="19085" y="2597"/>
                    <a:pt x="19312" y="2370"/>
                    <a:pt x="19568" y="2171"/>
                  </a:cubicBezTo>
                  <a:cubicBezTo>
                    <a:pt x="19624" y="2114"/>
                    <a:pt x="19681" y="2086"/>
                    <a:pt x="19766" y="1972"/>
                  </a:cubicBezTo>
                  <a:cubicBezTo>
                    <a:pt x="19880" y="1858"/>
                    <a:pt x="19908" y="1716"/>
                    <a:pt x="19823" y="1660"/>
                  </a:cubicBezTo>
                  <a:cubicBezTo>
                    <a:pt x="19781" y="1631"/>
                    <a:pt x="19731" y="1617"/>
                    <a:pt x="19681" y="1617"/>
                  </a:cubicBezTo>
                  <a:cubicBezTo>
                    <a:pt x="19631" y="1617"/>
                    <a:pt x="19582" y="1631"/>
                    <a:pt x="19539" y="1660"/>
                  </a:cubicBezTo>
                  <a:cubicBezTo>
                    <a:pt x="18886" y="2000"/>
                    <a:pt x="18261" y="2426"/>
                    <a:pt x="17693" y="2938"/>
                  </a:cubicBezTo>
                  <a:cubicBezTo>
                    <a:pt x="16841" y="3761"/>
                    <a:pt x="16046" y="4613"/>
                    <a:pt x="15336" y="5522"/>
                  </a:cubicBezTo>
                  <a:cubicBezTo>
                    <a:pt x="14285" y="6771"/>
                    <a:pt x="13149" y="7936"/>
                    <a:pt x="11900" y="9015"/>
                  </a:cubicBezTo>
                  <a:cubicBezTo>
                    <a:pt x="11840" y="9075"/>
                    <a:pt x="11779" y="9135"/>
                    <a:pt x="11699" y="9135"/>
                  </a:cubicBezTo>
                  <a:cubicBezTo>
                    <a:pt x="11666" y="9135"/>
                    <a:pt x="11629" y="9125"/>
                    <a:pt x="11587" y="9100"/>
                  </a:cubicBezTo>
                  <a:lnTo>
                    <a:pt x="11587" y="8816"/>
                  </a:lnTo>
                  <a:cubicBezTo>
                    <a:pt x="11701" y="7765"/>
                    <a:pt x="11928" y="6743"/>
                    <a:pt x="12269" y="5749"/>
                  </a:cubicBezTo>
                  <a:cubicBezTo>
                    <a:pt x="12638" y="4471"/>
                    <a:pt x="13263" y="3307"/>
                    <a:pt x="14115" y="2284"/>
                  </a:cubicBezTo>
                  <a:cubicBezTo>
                    <a:pt x="14598" y="1688"/>
                    <a:pt x="15109" y="1092"/>
                    <a:pt x="15620" y="495"/>
                  </a:cubicBezTo>
                  <a:cubicBezTo>
                    <a:pt x="15677" y="410"/>
                    <a:pt x="15790" y="297"/>
                    <a:pt x="15847" y="240"/>
                  </a:cubicBezTo>
                  <a:cubicBezTo>
                    <a:pt x="15876" y="155"/>
                    <a:pt x="15904" y="69"/>
                    <a:pt x="15819" y="41"/>
                  </a:cubicBezTo>
                  <a:cubicBezTo>
                    <a:pt x="15779" y="21"/>
                    <a:pt x="15724" y="1"/>
                    <a:pt x="15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7"/>
            <p:cNvSpPr/>
            <p:nvPr/>
          </p:nvSpPr>
          <p:spPr>
            <a:xfrm>
              <a:off x="1548725" y="1281325"/>
              <a:ext cx="5000" cy="2375"/>
            </a:xfrm>
            <a:custGeom>
              <a:avLst/>
              <a:gdLst/>
              <a:ahLst/>
              <a:cxnLst/>
              <a:rect l="l" t="t" r="r" b="b"/>
              <a:pathLst>
                <a:path w="200" h="95" extrusionOk="0">
                  <a:moveTo>
                    <a:pt x="57" y="1"/>
                  </a:moveTo>
                  <a:cubicBezTo>
                    <a:pt x="29" y="29"/>
                    <a:pt x="0" y="29"/>
                    <a:pt x="0" y="58"/>
                  </a:cubicBezTo>
                  <a:cubicBezTo>
                    <a:pt x="23" y="58"/>
                    <a:pt x="46" y="94"/>
                    <a:pt x="69" y="94"/>
                  </a:cubicBezTo>
                  <a:cubicBezTo>
                    <a:pt x="74" y="94"/>
                    <a:pt x="80" y="92"/>
                    <a:pt x="86" y="86"/>
                  </a:cubicBezTo>
                  <a:cubicBezTo>
                    <a:pt x="142" y="86"/>
                    <a:pt x="171" y="58"/>
                    <a:pt x="199" y="29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7"/>
            <p:cNvSpPr/>
            <p:nvPr/>
          </p:nvSpPr>
          <p:spPr>
            <a:xfrm>
              <a:off x="1461400" y="1368675"/>
              <a:ext cx="1450" cy="725"/>
            </a:xfrm>
            <a:custGeom>
              <a:avLst/>
              <a:gdLst/>
              <a:ahLst/>
              <a:cxnLst/>
              <a:rect l="l" t="t" r="r" b="b"/>
              <a:pathLst>
                <a:path w="58" h="29" extrusionOk="0">
                  <a:moveTo>
                    <a:pt x="0" y="0"/>
                  </a:moveTo>
                  <a:lnTo>
                    <a:pt x="0" y="28"/>
                  </a:lnTo>
                  <a:lnTo>
                    <a:pt x="57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7"/>
            <p:cNvSpPr/>
            <p:nvPr/>
          </p:nvSpPr>
          <p:spPr>
            <a:xfrm>
              <a:off x="651325" y="852100"/>
              <a:ext cx="525400" cy="687525"/>
            </a:xfrm>
            <a:custGeom>
              <a:avLst/>
              <a:gdLst/>
              <a:ahLst/>
              <a:cxnLst/>
              <a:rect l="l" t="t" r="r" b="b"/>
              <a:pathLst>
                <a:path w="21016" h="27501" extrusionOk="0">
                  <a:moveTo>
                    <a:pt x="8417" y="0"/>
                  </a:moveTo>
                  <a:cubicBezTo>
                    <a:pt x="8172" y="0"/>
                    <a:pt x="7920" y="20"/>
                    <a:pt x="7668" y="74"/>
                  </a:cubicBezTo>
                  <a:cubicBezTo>
                    <a:pt x="6220" y="358"/>
                    <a:pt x="4856" y="897"/>
                    <a:pt x="3635" y="1693"/>
                  </a:cubicBezTo>
                  <a:cubicBezTo>
                    <a:pt x="2726" y="2317"/>
                    <a:pt x="2158" y="3169"/>
                    <a:pt x="1647" y="4106"/>
                  </a:cubicBezTo>
                  <a:cubicBezTo>
                    <a:pt x="1023" y="5384"/>
                    <a:pt x="540" y="6719"/>
                    <a:pt x="199" y="8111"/>
                  </a:cubicBezTo>
                  <a:cubicBezTo>
                    <a:pt x="142" y="8423"/>
                    <a:pt x="85" y="8764"/>
                    <a:pt x="57" y="9133"/>
                  </a:cubicBezTo>
                  <a:cubicBezTo>
                    <a:pt x="0" y="9701"/>
                    <a:pt x="57" y="10269"/>
                    <a:pt x="199" y="10809"/>
                  </a:cubicBezTo>
                  <a:cubicBezTo>
                    <a:pt x="426" y="11547"/>
                    <a:pt x="597" y="12285"/>
                    <a:pt x="881" y="12995"/>
                  </a:cubicBezTo>
                  <a:cubicBezTo>
                    <a:pt x="1193" y="13876"/>
                    <a:pt x="1761" y="14642"/>
                    <a:pt x="2442" y="15267"/>
                  </a:cubicBezTo>
                  <a:cubicBezTo>
                    <a:pt x="3323" y="16006"/>
                    <a:pt x="4260" y="16687"/>
                    <a:pt x="5226" y="17312"/>
                  </a:cubicBezTo>
                  <a:cubicBezTo>
                    <a:pt x="7128" y="18476"/>
                    <a:pt x="8917" y="19839"/>
                    <a:pt x="10565" y="21345"/>
                  </a:cubicBezTo>
                  <a:cubicBezTo>
                    <a:pt x="11275" y="21998"/>
                    <a:pt x="11899" y="22765"/>
                    <a:pt x="12581" y="23475"/>
                  </a:cubicBezTo>
                  <a:cubicBezTo>
                    <a:pt x="13632" y="24639"/>
                    <a:pt x="14824" y="25661"/>
                    <a:pt x="16159" y="26513"/>
                  </a:cubicBezTo>
                  <a:cubicBezTo>
                    <a:pt x="16699" y="26854"/>
                    <a:pt x="17295" y="27138"/>
                    <a:pt x="17920" y="27337"/>
                  </a:cubicBezTo>
                  <a:cubicBezTo>
                    <a:pt x="18278" y="27442"/>
                    <a:pt x="18636" y="27501"/>
                    <a:pt x="18982" y="27501"/>
                  </a:cubicBezTo>
                  <a:cubicBezTo>
                    <a:pt x="19103" y="27501"/>
                    <a:pt x="19222" y="27493"/>
                    <a:pt x="19340" y="27479"/>
                  </a:cubicBezTo>
                  <a:cubicBezTo>
                    <a:pt x="20078" y="27365"/>
                    <a:pt x="20675" y="26854"/>
                    <a:pt x="20902" y="26144"/>
                  </a:cubicBezTo>
                  <a:cubicBezTo>
                    <a:pt x="20987" y="25832"/>
                    <a:pt x="21015" y="25491"/>
                    <a:pt x="21015" y="25178"/>
                  </a:cubicBezTo>
                  <a:cubicBezTo>
                    <a:pt x="20959" y="24894"/>
                    <a:pt x="20959" y="24610"/>
                    <a:pt x="20902" y="24327"/>
                  </a:cubicBezTo>
                  <a:cubicBezTo>
                    <a:pt x="20845" y="23673"/>
                    <a:pt x="20817" y="23020"/>
                    <a:pt x="20817" y="22367"/>
                  </a:cubicBezTo>
                  <a:cubicBezTo>
                    <a:pt x="20760" y="21174"/>
                    <a:pt x="20731" y="20010"/>
                    <a:pt x="20675" y="18817"/>
                  </a:cubicBezTo>
                  <a:cubicBezTo>
                    <a:pt x="20618" y="18022"/>
                    <a:pt x="20476" y="17227"/>
                    <a:pt x="20249" y="16432"/>
                  </a:cubicBezTo>
                  <a:cubicBezTo>
                    <a:pt x="20050" y="15807"/>
                    <a:pt x="19851" y="15210"/>
                    <a:pt x="19624" y="14586"/>
                  </a:cubicBezTo>
                  <a:cubicBezTo>
                    <a:pt x="19283" y="13563"/>
                    <a:pt x="18914" y="12569"/>
                    <a:pt x="18573" y="11547"/>
                  </a:cubicBezTo>
                  <a:cubicBezTo>
                    <a:pt x="18204" y="10525"/>
                    <a:pt x="17721" y="9531"/>
                    <a:pt x="17182" y="8594"/>
                  </a:cubicBezTo>
                  <a:cubicBezTo>
                    <a:pt x="16216" y="6776"/>
                    <a:pt x="14995" y="5129"/>
                    <a:pt x="13859" y="3425"/>
                  </a:cubicBezTo>
                  <a:cubicBezTo>
                    <a:pt x="13717" y="3169"/>
                    <a:pt x="13518" y="2914"/>
                    <a:pt x="13348" y="2658"/>
                  </a:cubicBezTo>
                  <a:cubicBezTo>
                    <a:pt x="12950" y="1977"/>
                    <a:pt x="12382" y="1409"/>
                    <a:pt x="11729" y="983"/>
                  </a:cubicBezTo>
                  <a:cubicBezTo>
                    <a:pt x="10849" y="415"/>
                    <a:pt x="9883" y="74"/>
                    <a:pt x="8832" y="17"/>
                  </a:cubicBezTo>
                  <a:cubicBezTo>
                    <a:pt x="8697" y="7"/>
                    <a:pt x="8558" y="0"/>
                    <a:pt x="8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7"/>
            <p:cNvSpPr/>
            <p:nvPr/>
          </p:nvSpPr>
          <p:spPr>
            <a:xfrm>
              <a:off x="705275" y="891750"/>
              <a:ext cx="448025" cy="613075"/>
            </a:xfrm>
            <a:custGeom>
              <a:avLst/>
              <a:gdLst/>
              <a:ahLst/>
              <a:cxnLst/>
              <a:rect l="l" t="t" r="r" b="b"/>
              <a:pathLst>
                <a:path w="17921" h="24523" extrusionOk="0">
                  <a:moveTo>
                    <a:pt x="12212" y="12659"/>
                  </a:moveTo>
                  <a:lnTo>
                    <a:pt x="12212" y="12716"/>
                  </a:lnTo>
                  <a:lnTo>
                    <a:pt x="12155" y="12659"/>
                  </a:lnTo>
                  <a:close/>
                  <a:moveTo>
                    <a:pt x="8165" y="0"/>
                  </a:moveTo>
                  <a:cubicBezTo>
                    <a:pt x="8130" y="0"/>
                    <a:pt x="8094" y="7"/>
                    <a:pt x="8066" y="21"/>
                  </a:cubicBezTo>
                  <a:cubicBezTo>
                    <a:pt x="7981" y="50"/>
                    <a:pt x="7981" y="78"/>
                    <a:pt x="8037" y="192"/>
                  </a:cubicBezTo>
                  <a:cubicBezTo>
                    <a:pt x="8066" y="277"/>
                    <a:pt x="8123" y="391"/>
                    <a:pt x="8179" y="476"/>
                  </a:cubicBezTo>
                  <a:lnTo>
                    <a:pt x="9202" y="2293"/>
                  </a:lnTo>
                  <a:cubicBezTo>
                    <a:pt x="9770" y="3316"/>
                    <a:pt x="10111" y="4452"/>
                    <a:pt x="10224" y="5644"/>
                  </a:cubicBezTo>
                  <a:cubicBezTo>
                    <a:pt x="10366" y="6553"/>
                    <a:pt x="10395" y="7519"/>
                    <a:pt x="10338" y="8456"/>
                  </a:cubicBezTo>
                  <a:cubicBezTo>
                    <a:pt x="10309" y="8513"/>
                    <a:pt x="10309" y="8598"/>
                    <a:pt x="10309" y="8683"/>
                  </a:cubicBezTo>
                  <a:cubicBezTo>
                    <a:pt x="10277" y="8694"/>
                    <a:pt x="10248" y="8699"/>
                    <a:pt x="10223" y="8699"/>
                  </a:cubicBezTo>
                  <a:cubicBezTo>
                    <a:pt x="10117" y="8699"/>
                    <a:pt x="10071" y="8615"/>
                    <a:pt x="10025" y="8569"/>
                  </a:cubicBezTo>
                  <a:cubicBezTo>
                    <a:pt x="9088" y="7434"/>
                    <a:pt x="8293" y="6212"/>
                    <a:pt x="7583" y="4934"/>
                  </a:cubicBezTo>
                  <a:cubicBezTo>
                    <a:pt x="7100" y="3997"/>
                    <a:pt x="6532" y="3117"/>
                    <a:pt x="5907" y="2265"/>
                  </a:cubicBezTo>
                  <a:cubicBezTo>
                    <a:pt x="5510" y="1725"/>
                    <a:pt x="5027" y="1243"/>
                    <a:pt x="4488" y="817"/>
                  </a:cubicBezTo>
                  <a:cubicBezTo>
                    <a:pt x="4446" y="775"/>
                    <a:pt x="4389" y="749"/>
                    <a:pt x="4328" y="749"/>
                  </a:cubicBezTo>
                  <a:cubicBezTo>
                    <a:pt x="4306" y="749"/>
                    <a:pt x="4283" y="752"/>
                    <a:pt x="4260" y="760"/>
                  </a:cubicBezTo>
                  <a:cubicBezTo>
                    <a:pt x="4204" y="817"/>
                    <a:pt x="4204" y="987"/>
                    <a:pt x="4260" y="1072"/>
                  </a:cubicBezTo>
                  <a:cubicBezTo>
                    <a:pt x="4317" y="1129"/>
                    <a:pt x="4374" y="1214"/>
                    <a:pt x="4431" y="1271"/>
                  </a:cubicBezTo>
                  <a:cubicBezTo>
                    <a:pt x="4601" y="1498"/>
                    <a:pt x="4772" y="1725"/>
                    <a:pt x="4970" y="1924"/>
                  </a:cubicBezTo>
                  <a:cubicBezTo>
                    <a:pt x="5794" y="2861"/>
                    <a:pt x="6504" y="3884"/>
                    <a:pt x="7072" y="4991"/>
                  </a:cubicBezTo>
                  <a:cubicBezTo>
                    <a:pt x="7753" y="6241"/>
                    <a:pt x="8520" y="7462"/>
                    <a:pt x="9344" y="8598"/>
                  </a:cubicBezTo>
                  <a:cubicBezTo>
                    <a:pt x="9429" y="8711"/>
                    <a:pt x="9571" y="8825"/>
                    <a:pt x="9543" y="8995"/>
                  </a:cubicBezTo>
                  <a:cubicBezTo>
                    <a:pt x="9571" y="8995"/>
                    <a:pt x="9599" y="9024"/>
                    <a:pt x="9656" y="9024"/>
                  </a:cubicBezTo>
                  <a:cubicBezTo>
                    <a:pt x="9656" y="9024"/>
                    <a:pt x="9713" y="9052"/>
                    <a:pt x="9685" y="9052"/>
                  </a:cubicBezTo>
                  <a:cubicBezTo>
                    <a:pt x="9656" y="9081"/>
                    <a:pt x="9628" y="9109"/>
                    <a:pt x="9599" y="9109"/>
                  </a:cubicBezTo>
                  <a:cubicBezTo>
                    <a:pt x="9571" y="9081"/>
                    <a:pt x="9543" y="9052"/>
                    <a:pt x="9514" y="8995"/>
                  </a:cubicBezTo>
                  <a:cubicBezTo>
                    <a:pt x="8833" y="8853"/>
                    <a:pt x="8151" y="8683"/>
                    <a:pt x="7498" y="8456"/>
                  </a:cubicBezTo>
                  <a:cubicBezTo>
                    <a:pt x="6816" y="8200"/>
                    <a:pt x="6106" y="7973"/>
                    <a:pt x="5425" y="7689"/>
                  </a:cubicBezTo>
                  <a:cubicBezTo>
                    <a:pt x="4033" y="7064"/>
                    <a:pt x="2812" y="6184"/>
                    <a:pt x="1761" y="5076"/>
                  </a:cubicBezTo>
                  <a:cubicBezTo>
                    <a:pt x="1364" y="4650"/>
                    <a:pt x="966" y="4196"/>
                    <a:pt x="568" y="3770"/>
                  </a:cubicBezTo>
                  <a:cubicBezTo>
                    <a:pt x="540" y="3756"/>
                    <a:pt x="512" y="3749"/>
                    <a:pt x="483" y="3749"/>
                  </a:cubicBezTo>
                  <a:cubicBezTo>
                    <a:pt x="455" y="3749"/>
                    <a:pt x="426" y="3756"/>
                    <a:pt x="398" y="3770"/>
                  </a:cubicBezTo>
                  <a:cubicBezTo>
                    <a:pt x="341" y="3798"/>
                    <a:pt x="313" y="3855"/>
                    <a:pt x="341" y="3940"/>
                  </a:cubicBezTo>
                  <a:cubicBezTo>
                    <a:pt x="426" y="4224"/>
                    <a:pt x="625" y="4508"/>
                    <a:pt x="852" y="4764"/>
                  </a:cubicBezTo>
                  <a:cubicBezTo>
                    <a:pt x="1846" y="5985"/>
                    <a:pt x="3068" y="7036"/>
                    <a:pt x="4459" y="7831"/>
                  </a:cubicBezTo>
                  <a:cubicBezTo>
                    <a:pt x="5680" y="8484"/>
                    <a:pt x="6958" y="8995"/>
                    <a:pt x="8293" y="9308"/>
                  </a:cubicBezTo>
                  <a:lnTo>
                    <a:pt x="9940" y="9705"/>
                  </a:lnTo>
                  <a:cubicBezTo>
                    <a:pt x="10167" y="9762"/>
                    <a:pt x="10366" y="9876"/>
                    <a:pt x="10508" y="10075"/>
                  </a:cubicBezTo>
                  <a:cubicBezTo>
                    <a:pt x="11048" y="10756"/>
                    <a:pt x="11530" y="11495"/>
                    <a:pt x="11985" y="12261"/>
                  </a:cubicBezTo>
                  <a:cubicBezTo>
                    <a:pt x="12013" y="12318"/>
                    <a:pt x="12013" y="12403"/>
                    <a:pt x="12013" y="12460"/>
                  </a:cubicBezTo>
                  <a:cubicBezTo>
                    <a:pt x="12013" y="12517"/>
                    <a:pt x="11985" y="12602"/>
                    <a:pt x="11900" y="12602"/>
                  </a:cubicBezTo>
                  <a:cubicBezTo>
                    <a:pt x="11758" y="12602"/>
                    <a:pt x="11587" y="12574"/>
                    <a:pt x="11445" y="12574"/>
                  </a:cubicBezTo>
                  <a:cubicBezTo>
                    <a:pt x="10395" y="12375"/>
                    <a:pt x="9315" y="12148"/>
                    <a:pt x="8265" y="11949"/>
                  </a:cubicBezTo>
                  <a:cubicBezTo>
                    <a:pt x="7753" y="11864"/>
                    <a:pt x="7271" y="11807"/>
                    <a:pt x="6759" y="11693"/>
                  </a:cubicBezTo>
                  <a:cubicBezTo>
                    <a:pt x="4999" y="11324"/>
                    <a:pt x="3352" y="10501"/>
                    <a:pt x="1932" y="9365"/>
                  </a:cubicBezTo>
                  <a:cubicBezTo>
                    <a:pt x="1449" y="8967"/>
                    <a:pt x="994" y="8569"/>
                    <a:pt x="540" y="8172"/>
                  </a:cubicBezTo>
                  <a:cubicBezTo>
                    <a:pt x="398" y="8087"/>
                    <a:pt x="284" y="8001"/>
                    <a:pt x="142" y="7916"/>
                  </a:cubicBezTo>
                  <a:cubicBezTo>
                    <a:pt x="134" y="7908"/>
                    <a:pt x="123" y="7905"/>
                    <a:pt x="112" y="7905"/>
                  </a:cubicBezTo>
                  <a:cubicBezTo>
                    <a:pt x="83" y="7905"/>
                    <a:pt x="49" y="7925"/>
                    <a:pt x="29" y="7945"/>
                  </a:cubicBezTo>
                  <a:cubicBezTo>
                    <a:pt x="0" y="7973"/>
                    <a:pt x="0" y="8001"/>
                    <a:pt x="0" y="8058"/>
                  </a:cubicBezTo>
                  <a:cubicBezTo>
                    <a:pt x="0" y="8115"/>
                    <a:pt x="0" y="8172"/>
                    <a:pt x="29" y="8229"/>
                  </a:cubicBezTo>
                  <a:cubicBezTo>
                    <a:pt x="114" y="8342"/>
                    <a:pt x="171" y="8427"/>
                    <a:pt x="256" y="8484"/>
                  </a:cubicBezTo>
                  <a:cubicBezTo>
                    <a:pt x="994" y="9251"/>
                    <a:pt x="1818" y="9961"/>
                    <a:pt x="2698" y="10557"/>
                  </a:cubicBezTo>
                  <a:cubicBezTo>
                    <a:pt x="2954" y="10728"/>
                    <a:pt x="3210" y="10870"/>
                    <a:pt x="3465" y="11012"/>
                  </a:cubicBezTo>
                  <a:cubicBezTo>
                    <a:pt x="4402" y="11523"/>
                    <a:pt x="5396" y="11892"/>
                    <a:pt x="6390" y="12148"/>
                  </a:cubicBezTo>
                  <a:cubicBezTo>
                    <a:pt x="6731" y="12233"/>
                    <a:pt x="7072" y="12318"/>
                    <a:pt x="7413" y="12375"/>
                  </a:cubicBezTo>
                  <a:cubicBezTo>
                    <a:pt x="8492" y="12545"/>
                    <a:pt x="9514" y="12716"/>
                    <a:pt x="10593" y="12914"/>
                  </a:cubicBezTo>
                  <a:cubicBezTo>
                    <a:pt x="11161" y="13000"/>
                    <a:pt x="11729" y="13113"/>
                    <a:pt x="12297" y="13312"/>
                  </a:cubicBezTo>
                  <a:cubicBezTo>
                    <a:pt x="12553" y="13397"/>
                    <a:pt x="12780" y="13596"/>
                    <a:pt x="12894" y="13852"/>
                  </a:cubicBezTo>
                  <a:cubicBezTo>
                    <a:pt x="13348" y="14874"/>
                    <a:pt x="13802" y="15896"/>
                    <a:pt x="14285" y="16890"/>
                  </a:cubicBezTo>
                  <a:cubicBezTo>
                    <a:pt x="14285" y="16976"/>
                    <a:pt x="14314" y="17032"/>
                    <a:pt x="14314" y="17118"/>
                  </a:cubicBezTo>
                  <a:cubicBezTo>
                    <a:pt x="13178" y="17089"/>
                    <a:pt x="12042" y="17004"/>
                    <a:pt x="10906" y="16834"/>
                  </a:cubicBezTo>
                  <a:cubicBezTo>
                    <a:pt x="10139" y="16692"/>
                    <a:pt x="9372" y="16464"/>
                    <a:pt x="8662" y="16180"/>
                  </a:cubicBezTo>
                  <a:cubicBezTo>
                    <a:pt x="7413" y="15612"/>
                    <a:pt x="6248" y="14931"/>
                    <a:pt x="5197" y="14079"/>
                  </a:cubicBezTo>
                  <a:lnTo>
                    <a:pt x="4175" y="13369"/>
                  </a:lnTo>
                  <a:cubicBezTo>
                    <a:pt x="4147" y="13355"/>
                    <a:pt x="4118" y="13348"/>
                    <a:pt x="4090" y="13348"/>
                  </a:cubicBezTo>
                  <a:cubicBezTo>
                    <a:pt x="4062" y="13348"/>
                    <a:pt x="4033" y="13355"/>
                    <a:pt x="4005" y="13369"/>
                  </a:cubicBezTo>
                  <a:cubicBezTo>
                    <a:pt x="3891" y="13454"/>
                    <a:pt x="3948" y="13539"/>
                    <a:pt x="4005" y="13596"/>
                  </a:cubicBezTo>
                  <a:cubicBezTo>
                    <a:pt x="4090" y="13710"/>
                    <a:pt x="4175" y="13795"/>
                    <a:pt x="4260" y="13908"/>
                  </a:cubicBezTo>
                  <a:cubicBezTo>
                    <a:pt x="5709" y="15073"/>
                    <a:pt x="7214" y="16180"/>
                    <a:pt x="8975" y="16805"/>
                  </a:cubicBezTo>
                  <a:cubicBezTo>
                    <a:pt x="9827" y="17146"/>
                    <a:pt x="10735" y="17345"/>
                    <a:pt x="11644" y="17430"/>
                  </a:cubicBezTo>
                  <a:cubicBezTo>
                    <a:pt x="12240" y="17487"/>
                    <a:pt x="12808" y="17515"/>
                    <a:pt x="13405" y="17544"/>
                  </a:cubicBezTo>
                  <a:cubicBezTo>
                    <a:pt x="13604" y="17572"/>
                    <a:pt x="13802" y="17572"/>
                    <a:pt x="14001" y="17572"/>
                  </a:cubicBezTo>
                  <a:cubicBezTo>
                    <a:pt x="14626" y="17629"/>
                    <a:pt x="14598" y="17629"/>
                    <a:pt x="14796" y="18225"/>
                  </a:cubicBezTo>
                  <a:cubicBezTo>
                    <a:pt x="15080" y="19049"/>
                    <a:pt x="15421" y="19815"/>
                    <a:pt x="15734" y="20611"/>
                  </a:cubicBezTo>
                  <a:cubicBezTo>
                    <a:pt x="15762" y="20696"/>
                    <a:pt x="15790" y="20781"/>
                    <a:pt x="15819" y="20866"/>
                  </a:cubicBezTo>
                  <a:cubicBezTo>
                    <a:pt x="15875" y="21008"/>
                    <a:pt x="16046" y="21150"/>
                    <a:pt x="15904" y="21349"/>
                  </a:cubicBezTo>
                  <a:cubicBezTo>
                    <a:pt x="15849" y="21425"/>
                    <a:pt x="15787" y="21451"/>
                    <a:pt x="15719" y="21451"/>
                  </a:cubicBezTo>
                  <a:cubicBezTo>
                    <a:pt x="15609" y="21451"/>
                    <a:pt x="15487" y="21384"/>
                    <a:pt x="15364" y="21349"/>
                  </a:cubicBezTo>
                  <a:cubicBezTo>
                    <a:pt x="14995" y="21235"/>
                    <a:pt x="14598" y="21207"/>
                    <a:pt x="14228" y="21122"/>
                  </a:cubicBezTo>
                  <a:cubicBezTo>
                    <a:pt x="13348" y="20895"/>
                    <a:pt x="12524" y="20554"/>
                    <a:pt x="11758" y="20071"/>
                  </a:cubicBezTo>
                  <a:cubicBezTo>
                    <a:pt x="11587" y="19986"/>
                    <a:pt x="11417" y="19901"/>
                    <a:pt x="11246" y="19815"/>
                  </a:cubicBezTo>
                  <a:cubicBezTo>
                    <a:pt x="11235" y="19812"/>
                    <a:pt x="11224" y="19810"/>
                    <a:pt x="11213" y="19810"/>
                  </a:cubicBezTo>
                  <a:cubicBezTo>
                    <a:pt x="11140" y="19810"/>
                    <a:pt x="11080" y="19884"/>
                    <a:pt x="11104" y="19957"/>
                  </a:cubicBezTo>
                  <a:cubicBezTo>
                    <a:pt x="11190" y="20156"/>
                    <a:pt x="11332" y="20298"/>
                    <a:pt x="11502" y="20412"/>
                  </a:cubicBezTo>
                  <a:cubicBezTo>
                    <a:pt x="12297" y="20980"/>
                    <a:pt x="13178" y="21377"/>
                    <a:pt x="14143" y="21605"/>
                  </a:cubicBezTo>
                  <a:cubicBezTo>
                    <a:pt x="14683" y="21690"/>
                    <a:pt x="15222" y="21832"/>
                    <a:pt x="15762" y="21917"/>
                  </a:cubicBezTo>
                  <a:cubicBezTo>
                    <a:pt x="16159" y="22002"/>
                    <a:pt x="16500" y="22315"/>
                    <a:pt x="16614" y="22712"/>
                  </a:cubicBezTo>
                  <a:cubicBezTo>
                    <a:pt x="16784" y="23166"/>
                    <a:pt x="16983" y="23592"/>
                    <a:pt x="17182" y="24018"/>
                  </a:cubicBezTo>
                  <a:cubicBezTo>
                    <a:pt x="17267" y="24217"/>
                    <a:pt x="17381" y="24359"/>
                    <a:pt x="17551" y="24501"/>
                  </a:cubicBezTo>
                  <a:cubicBezTo>
                    <a:pt x="17579" y="24515"/>
                    <a:pt x="17622" y="24523"/>
                    <a:pt x="17665" y="24523"/>
                  </a:cubicBezTo>
                  <a:cubicBezTo>
                    <a:pt x="17707" y="24523"/>
                    <a:pt x="17750" y="24515"/>
                    <a:pt x="17778" y="24501"/>
                  </a:cubicBezTo>
                  <a:cubicBezTo>
                    <a:pt x="17863" y="24444"/>
                    <a:pt x="17920" y="24359"/>
                    <a:pt x="17920" y="24274"/>
                  </a:cubicBezTo>
                  <a:cubicBezTo>
                    <a:pt x="17892" y="24160"/>
                    <a:pt x="17863" y="24018"/>
                    <a:pt x="17835" y="23905"/>
                  </a:cubicBezTo>
                  <a:cubicBezTo>
                    <a:pt x="17579" y="23280"/>
                    <a:pt x="17352" y="22684"/>
                    <a:pt x="17125" y="22059"/>
                  </a:cubicBezTo>
                  <a:cubicBezTo>
                    <a:pt x="17011" y="21832"/>
                    <a:pt x="17011" y="21576"/>
                    <a:pt x="17068" y="21349"/>
                  </a:cubicBezTo>
                  <a:cubicBezTo>
                    <a:pt x="17324" y="20412"/>
                    <a:pt x="17466" y="19418"/>
                    <a:pt x="17466" y="18452"/>
                  </a:cubicBezTo>
                  <a:cubicBezTo>
                    <a:pt x="17494" y="18197"/>
                    <a:pt x="17437" y="17969"/>
                    <a:pt x="17381" y="17742"/>
                  </a:cubicBezTo>
                  <a:cubicBezTo>
                    <a:pt x="17381" y="17714"/>
                    <a:pt x="17324" y="17686"/>
                    <a:pt x="17267" y="17686"/>
                  </a:cubicBezTo>
                  <a:cubicBezTo>
                    <a:pt x="17259" y="17678"/>
                    <a:pt x="17250" y="17674"/>
                    <a:pt x="17240" y="17674"/>
                  </a:cubicBezTo>
                  <a:cubicBezTo>
                    <a:pt x="17212" y="17674"/>
                    <a:pt x="17182" y="17701"/>
                    <a:pt x="17182" y="17742"/>
                  </a:cubicBezTo>
                  <a:cubicBezTo>
                    <a:pt x="17153" y="17827"/>
                    <a:pt x="17125" y="17941"/>
                    <a:pt x="17125" y="18055"/>
                  </a:cubicBezTo>
                  <a:cubicBezTo>
                    <a:pt x="17068" y="18566"/>
                    <a:pt x="17040" y="19049"/>
                    <a:pt x="17011" y="19560"/>
                  </a:cubicBezTo>
                  <a:cubicBezTo>
                    <a:pt x="16955" y="19929"/>
                    <a:pt x="16869" y="20327"/>
                    <a:pt x="16784" y="20724"/>
                  </a:cubicBezTo>
                  <a:cubicBezTo>
                    <a:pt x="16784" y="20753"/>
                    <a:pt x="16727" y="20781"/>
                    <a:pt x="16699" y="20781"/>
                  </a:cubicBezTo>
                  <a:cubicBezTo>
                    <a:pt x="16671" y="20781"/>
                    <a:pt x="16614" y="20753"/>
                    <a:pt x="16585" y="20724"/>
                  </a:cubicBezTo>
                  <a:cubicBezTo>
                    <a:pt x="16443" y="20327"/>
                    <a:pt x="16273" y="19929"/>
                    <a:pt x="16103" y="19503"/>
                  </a:cubicBezTo>
                  <a:cubicBezTo>
                    <a:pt x="16074" y="19418"/>
                    <a:pt x="16046" y="19304"/>
                    <a:pt x="16017" y="19191"/>
                  </a:cubicBezTo>
                  <a:cubicBezTo>
                    <a:pt x="15648" y="18168"/>
                    <a:pt x="15592" y="18140"/>
                    <a:pt x="15904" y="17118"/>
                  </a:cubicBezTo>
                  <a:cubicBezTo>
                    <a:pt x="16273" y="15840"/>
                    <a:pt x="16415" y="14505"/>
                    <a:pt x="16358" y="13170"/>
                  </a:cubicBezTo>
                  <a:cubicBezTo>
                    <a:pt x="16330" y="12744"/>
                    <a:pt x="16301" y="12290"/>
                    <a:pt x="16245" y="11864"/>
                  </a:cubicBezTo>
                  <a:cubicBezTo>
                    <a:pt x="16245" y="11551"/>
                    <a:pt x="16131" y="11267"/>
                    <a:pt x="15932" y="11012"/>
                  </a:cubicBezTo>
                  <a:cubicBezTo>
                    <a:pt x="15904" y="10983"/>
                    <a:pt x="15875" y="10983"/>
                    <a:pt x="15819" y="10983"/>
                  </a:cubicBezTo>
                  <a:cubicBezTo>
                    <a:pt x="15762" y="10983"/>
                    <a:pt x="15705" y="11040"/>
                    <a:pt x="15734" y="11125"/>
                  </a:cubicBezTo>
                  <a:cubicBezTo>
                    <a:pt x="15989" y="12290"/>
                    <a:pt x="15875" y="13454"/>
                    <a:pt x="15904" y="14647"/>
                  </a:cubicBezTo>
                  <a:cubicBezTo>
                    <a:pt x="15875" y="15470"/>
                    <a:pt x="15734" y="16294"/>
                    <a:pt x="15478" y="17089"/>
                  </a:cubicBezTo>
                  <a:cubicBezTo>
                    <a:pt x="15450" y="17118"/>
                    <a:pt x="15421" y="17146"/>
                    <a:pt x="15393" y="17146"/>
                  </a:cubicBezTo>
                  <a:cubicBezTo>
                    <a:pt x="15373" y="17159"/>
                    <a:pt x="15356" y="17165"/>
                    <a:pt x="15342" y="17165"/>
                  </a:cubicBezTo>
                  <a:cubicBezTo>
                    <a:pt x="15294" y="17165"/>
                    <a:pt x="15273" y="17104"/>
                    <a:pt x="15251" y="17061"/>
                  </a:cubicBezTo>
                  <a:cubicBezTo>
                    <a:pt x="15052" y="16692"/>
                    <a:pt x="14882" y="16294"/>
                    <a:pt x="14711" y="15953"/>
                  </a:cubicBezTo>
                  <a:cubicBezTo>
                    <a:pt x="14342" y="15215"/>
                    <a:pt x="14001" y="14476"/>
                    <a:pt x="13632" y="13766"/>
                  </a:cubicBezTo>
                  <a:cubicBezTo>
                    <a:pt x="13547" y="13596"/>
                    <a:pt x="13490" y="13397"/>
                    <a:pt x="13518" y="13198"/>
                  </a:cubicBezTo>
                  <a:cubicBezTo>
                    <a:pt x="13575" y="12744"/>
                    <a:pt x="13604" y="12290"/>
                    <a:pt x="13660" y="11835"/>
                  </a:cubicBezTo>
                  <a:cubicBezTo>
                    <a:pt x="13746" y="11296"/>
                    <a:pt x="13802" y="10756"/>
                    <a:pt x="13802" y="10217"/>
                  </a:cubicBezTo>
                  <a:cubicBezTo>
                    <a:pt x="13802" y="9620"/>
                    <a:pt x="13746" y="9024"/>
                    <a:pt x="13632" y="8427"/>
                  </a:cubicBezTo>
                  <a:cubicBezTo>
                    <a:pt x="13462" y="7547"/>
                    <a:pt x="13263" y="6695"/>
                    <a:pt x="12979" y="5843"/>
                  </a:cubicBezTo>
                  <a:cubicBezTo>
                    <a:pt x="12950" y="5730"/>
                    <a:pt x="12894" y="5644"/>
                    <a:pt x="12837" y="5559"/>
                  </a:cubicBezTo>
                  <a:cubicBezTo>
                    <a:pt x="12816" y="5495"/>
                    <a:pt x="12778" y="5463"/>
                    <a:pt x="12725" y="5463"/>
                  </a:cubicBezTo>
                  <a:cubicBezTo>
                    <a:pt x="12707" y="5463"/>
                    <a:pt x="12688" y="5467"/>
                    <a:pt x="12666" y="5474"/>
                  </a:cubicBezTo>
                  <a:cubicBezTo>
                    <a:pt x="12581" y="5474"/>
                    <a:pt x="12524" y="5559"/>
                    <a:pt x="12581" y="5673"/>
                  </a:cubicBezTo>
                  <a:cubicBezTo>
                    <a:pt x="12695" y="6298"/>
                    <a:pt x="12837" y="6951"/>
                    <a:pt x="13007" y="7575"/>
                  </a:cubicBezTo>
                  <a:cubicBezTo>
                    <a:pt x="13320" y="8825"/>
                    <a:pt x="13405" y="10131"/>
                    <a:pt x="13263" y="11409"/>
                  </a:cubicBezTo>
                  <a:cubicBezTo>
                    <a:pt x="13206" y="11779"/>
                    <a:pt x="13121" y="12119"/>
                    <a:pt x="13064" y="12489"/>
                  </a:cubicBezTo>
                  <a:cubicBezTo>
                    <a:pt x="12837" y="12432"/>
                    <a:pt x="12780" y="12290"/>
                    <a:pt x="12695" y="12176"/>
                  </a:cubicBezTo>
                  <a:cubicBezTo>
                    <a:pt x="12155" y="11381"/>
                    <a:pt x="11644" y="10614"/>
                    <a:pt x="11104" y="9847"/>
                  </a:cubicBezTo>
                  <a:cubicBezTo>
                    <a:pt x="10991" y="9705"/>
                    <a:pt x="10906" y="9507"/>
                    <a:pt x="10877" y="9308"/>
                  </a:cubicBezTo>
                  <a:cubicBezTo>
                    <a:pt x="10849" y="9052"/>
                    <a:pt x="10849" y="8797"/>
                    <a:pt x="10849" y="8541"/>
                  </a:cubicBezTo>
                  <a:cubicBezTo>
                    <a:pt x="10962" y="6866"/>
                    <a:pt x="10792" y="5218"/>
                    <a:pt x="10309" y="3628"/>
                  </a:cubicBezTo>
                  <a:cubicBezTo>
                    <a:pt x="9997" y="2691"/>
                    <a:pt x="9543" y="1782"/>
                    <a:pt x="9003" y="987"/>
                  </a:cubicBezTo>
                  <a:cubicBezTo>
                    <a:pt x="8833" y="703"/>
                    <a:pt x="8634" y="447"/>
                    <a:pt x="8435" y="192"/>
                  </a:cubicBezTo>
                  <a:cubicBezTo>
                    <a:pt x="8407" y="135"/>
                    <a:pt x="8321" y="78"/>
                    <a:pt x="8265" y="21"/>
                  </a:cubicBezTo>
                  <a:cubicBezTo>
                    <a:pt x="8236" y="7"/>
                    <a:pt x="8201" y="0"/>
                    <a:pt x="8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7"/>
            <p:cNvSpPr/>
            <p:nvPr/>
          </p:nvSpPr>
          <p:spPr>
            <a:xfrm>
              <a:off x="943125" y="1115925"/>
              <a:ext cx="4975" cy="2850"/>
            </a:xfrm>
            <a:custGeom>
              <a:avLst/>
              <a:gdLst/>
              <a:ahLst/>
              <a:cxnLst/>
              <a:rect l="l" t="t" r="r" b="b"/>
              <a:pathLst>
                <a:path w="199" h="114" extrusionOk="0">
                  <a:moveTo>
                    <a:pt x="29" y="0"/>
                  </a:moveTo>
                  <a:lnTo>
                    <a:pt x="0" y="28"/>
                  </a:lnTo>
                  <a:cubicBezTo>
                    <a:pt x="29" y="57"/>
                    <a:pt x="57" y="114"/>
                    <a:pt x="85" y="114"/>
                  </a:cubicBezTo>
                  <a:cubicBezTo>
                    <a:pt x="114" y="114"/>
                    <a:pt x="142" y="85"/>
                    <a:pt x="171" y="85"/>
                  </a:cubicBezTo>
                  <a:cubicBezTo>
                    <a:pt x="199" y="57"/>
                    <a:pt x="142" y="57"/>
                    <a:pt x="142" y="57"/>
                  </a:cubicBezTo>
                  <a:cubicBezTo>
                    <a:pt x="85" y="28"/>
                    <a:pt x="57" y="28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7"/>
            <p:cNvSpPr/>
            <p:nvPr/>
          </p:nvSpPr>
          <p:spPr>
            <a:xfrm>
              <a:off x="1009150" y="1208200"/>
              <a:ext cx="725" cy="1450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29" y="1"/>
                  </a:moveTo>
                  <a:lnTo>
                    <a:pt x="0" y="29"/>
                  </a:lnTo>
                  <a:lnTo>
                    <a:pt x="29" y="5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7"/>
            <p:cNvSpPr/>
            <p:nvPr/>
          </p:nvSpPr>
          <p:spPr>
            <a:xfrm>
              <a:off x="764925" y="3212325"/>
              <a:ext cx="727725" cy="1214925"/>
            </a:xfrm>
            <a:custGeom>
              <a:avLst/>
              <a:gdLst/>
              <a:ahLst/>
              <a:cxnLst/>
              <a:rect l="l" t="t" r="r" b="b"/>
              <a:pathLst>
                <a:path w="29109" h="48597" extrusionOk="0">
                  <a:moveTo>
                    <a:pt x="28401" y="0"/>
                  </a:moveTo>
                  <a:cubicBezTo>
                    <a:pt x="28303" y="0"/>
                    <a:pt x="28204" y="29"/>
                    <a:pt x="28115" y="91"/>
                  </a:cubicBezTo>
                  <a:cubicBezTo>
                    <a:pt x="27945" y="205"/>
                    <a:pt x="27774" y="318"/>
                    <a:pt x="27632" y="432"/>
                  </a:cubicBezTo>
                  <a:cubicBezTo>
                    <a:pt x="26865" y="1000"/>
                    <a:pt x="26042" y="1454"/>
                    <a:pt x="25161" y="1767"/>
                  </a:cubicBezTo>
                  <a:cubicBezTo>
                    <a:pt x="23770" y="2278"/>
                    <a:pt x="22322" y="2647"/>
                    <a:pt x="20845" y="2817"/>
                  </a:cubicBezTo>
                  <a:cubicBezTo>
                    <a:pt x="19141" y="3073"/>
                    <a:pt x="17465" y="3187"/>
                    <a:pt x="15761" y="3187"/>
                  </a:cubicBezTo>
                  <a:cubicBezTo>
                    <a:pt x="15080" y="3187"/>
                    <a:pt x="14398" y="3130"/>
                    <a:pt x="13717" y="3101"/>
                  </a:cubicBezTo>
                  <a:cubicBezTo>
                    <a:pt x="12893" y="3045"/>
                    <a:pt x="12041" y="2988"/>
                    <a:pt x="11218" y="2903"/>
                  </a:cubicBezTo>
                  <a:cubicBezTo>
                    <a:pt x="10508" y="2817"/>
                    <a:pt x="9826" y="2732"/>
                    <a:pt x="9116" y="2647"/>
                  </a:cubicBezTo>
                  <a:cubicBezTo>
                    <a:pt x="8548" y="2562"/>
                    <a:pt x="7980" y="2420"/>
                    <a:pt x="7384" y="2363"/>
                  </a:cubicBezTo>
                  <a:cubicBezTo>
                    <a:pt x="6163" y="2221"/>
                    <a:pt x="4941" y="1880"/>
                    <a:pt x="3749" y="1653"/>
                  </a:cubicBezTo>
                  <a:cubicBezTo>
                    <a:pt x="2840" y="1511"/>
                    <a:pt x="1960" y="1284"/>
                    <a:pt x="1108" y="1085"/>
                  </a:cubicBezTo>
                  <a:cubicBezTo>
                    <a:pt x="1033" y="1066"/>
                    <a:pt x="959" y="1058"/>
                    <a:pt x="886" y="1058"/>
                  </a:cubicBezTo>
                  <a:cubicBezTo>
                    <a:pt x="408" y="1058"/>
                    <a:pt x="4" y="1444"/>
                    <a:pt x="28" y="1937"/>
                  </a:cubicBezTo>
                  <a:cubicBezTo>
                    <a:pt x="28" y="3045"/>
                    <a:pt x="0" y="4181"/>
                    <a:pt x="0" y="5288"/>
                  </a:cubicBezTo>
                  <a:cubicBezTo>
                    <a:pt x="57" y="13155"/>
                    <a:pt x="0" y="20993"/>
                    <a:pt x="142" y="28831"/>
                  </a:cubicBezTo>
                  <a:cubicBezTo>
                    <a:pt x="170" y="31869"/>
                    <a:pt x="170" y="34908"/>
                    <a:pt x="199" y="37947"/>
                  </a:cubicBezTo>
                  <a:lnTo>
                    <a:pt x="199" y="44933"/>
                  </a:lnTo>
                  <a:lnTo>
                    <a:pt x="199" y="46012"/>
                  </a:lnTo>
                  <a:lnTo>
                    <a:pt x="284" y="46069"/>
                  </a:lnTo>
                  <a:cubicBezTo>
                    <a:pt x="1193" y="46495"/>
                    <a:pt x="2102" y="46864"/>
                    <a:pt x="3067" y="47176"/>
                  </a:cubicBezTo>
                  <a:cubicBezTo>
                    <a:pt x="6475" y="48114"/>
                    <a:pt x="10025" y="48596"/>
                    <a:pt x="13575" y="48596"/>
                  </a:cubicBezTo>
                  <a:cubicBezTo>
                    <a:pt x="16102" y="48568"/>
                    <a:pt x="18658" y="48341"/>
                    <a:pt x="21157" y="47886"/>
                  </a:cubicBezTo>
                  <a:cubicBezTo>
                    <a:pt x="22975" y="47546"/>
                    <a:pt x="24764" y="47006"/>
                    <a:pt x="26468" y="46296"/>
                  </a:cubicBezTo>
                  <a:cubicBezTo>
                    <a:pt x="27377" y="45899"/>
                    <a:pt x="28229" y="45387"/>
                    <a:pt x="29052" y="44791"/>
                  </a:cubicBezTo>
                  <a:lnTo>
                    <a:pt x="29024" y="43485"/>
                  </a:lnTo>
                  <a:lnTo>
                    <a:pt x="29024" y="28802"/>
                  </a:lnTo>
                  <a:lnTo>
                    <a:pt x="29024" y="22498"/>
                  </a:lnTo>
                  <a:lnTo>
                    <a:pt x="29109" y="22498"/>
                  </a:lnTo>
                  <a:lnTo>
                    <a:pt x="29109" y="3329"/>
                  </a:lnTo>
                  <a:cubicBezTo>
                    <a:pt x="29109" y="2704"/>
                    <a:pt x="29081" y="2079"/>
                    <a:pt x="29109" y="1426"/>
                  </a:cubicBezTo>
                  <a:cubicBezTo>
                    <a:pt x="29109" y="1057"/>
                    <a:pt x="29024" y="716"/>
                    <a:pt x="28882" y="375"/>
                  </a:cubicBezTo>
                  <a:cubicBezTo>
                    <a:pt x="28823" y="141"/>
                    <a:pt x="28617" y="0"/>
                    <a:pt x="28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7"/>
            <p:cNvSpPr/>
            <p:nvPr/>
          </p:nvSpPr>
          <p:spPr>
            <a:xfrm>
              <a:off x="744975" y="3270575"/>
              <a:ext cx="770625" cy="1091350"/>
            </a:xfrm>
            <a:custGeom>
              <a:avLst/>
              <a:gdLst/>
              <a:ahLst/>
              <a:cxnLst/>
              <a:rect l="l" t="t" r="r" b="b"/>
              <a:pathLst>
                <a:path w="30825" h="43654" extrusionOk="0">
                  <a:moveTo>
                    <a:pt x="29855" y="0"/>
                  </a:moveTo>
                  <a:cubicBezTo>
                    <a:pt x="29834" y="0"/>
                    <a:pt x="29814" y="2"/>
                    <a:pt x="29793" y="5"/>
                  </a:cubicBezTo>
                  <a:cubicBezTo>
                    <a:pt x="29623" y="33"/>
                    <a:pt x="29509" y="90"/>
                    <a:pt x="29396" y="203"/>
                  </a:cubicBezTo>
                  <a:cubicBezTo>
                    <a:pt x="28203" y="970"/>
                    <a:pt x="26925" y="1567"/>
                    <a:pt x="25562" y="1936"/>
                  </a:cubicBezTo>
                  <a:cubicBezTo>
                    <a:pt x="22608" y="2788"/>
                    <a:pt x="19570" y="3271"/>
                    <a:pt x="16503" y="3356"/>
                  </a:cubicBezTo>
                  <a:cubicBezTo>
                    <a:pt x="15660" y="3401"/>
                    <a:pt x="14818" y="3423"/>
                    <a:pt x="13977" y="3423"/>
                  </a:cubicBezTo>
                  <a:cubicBezTo>
                    <a:pt x="12180" y="3423"/>
                    <a:pt x="10387" y="3322"/>
                    <a:pt x="8608" y="3129"/>
                  </a:cubicBezTo>
                  <a:cubicBezTo>
                    <a:pt x="6137" y="2873"/>
                    <a:pt x="3723" y="2305"/>
                    <a:pt x="1394" y="1453"/>
                  </a:cubicBezTo>
                  <a:cubicBezTo>
                    <a:pt x="1196" y="1396"/>
                    <a:pt x="1025" y="1339"/>
                    <a:pt x="826" y="1283"/>
                  </a:cubicBezTo>
                  <a:cubicBezTo>
                    <a:pt x="774" y="1260"/>
                    <a:pt x="719" y="1250"/>
                    <a:pt x="662" y="1250"/>
                  </a:cubicBezTo>
                  <a:cubicBezTo>
                    <a:pt x="504" y="1250"/>
                    <a:pt x="342" y="1335"/>
                    <a:pt x="258" y="1481"/>
                  </a:cubicBezTo>
                  <a:cubicBezTo>
                    <a:pt x="173" y="1709"/>
                    <a:pt x="230" y="1936"/>
                    <a:pt x="429" y="2078"/>
                  </a:cubicBezTo>
                  <a:cubicBezTo>
                    <a:pt x="571" y="2191"/>
                    <a:pt x="713" y="2277"/>
                    <a:pt x="855" y="2333"/>
                  </a:cubicBezTo>
                  <a:cubicBezTo>
                    <a:pt x="1224" y="2532"/>
                    <a:pt x="1622" y="2703"/>
                    <a:pt x="1991" y="2845"/>
                  </a:cubicBezTo>
                  <a:cubicBezTo>
                    <a:pt x="3439" y="3356"/>
                    <a:pt x="4916" y="3753"/>
                    <a:pt x="6449" y="3981"/>
                  </a:cubicBezTo>
                  <a:cubicBezTo>
                    <a:pt x="8674" y="4356"/>
                    <a:pt x="10950" y="4579"/>
                    <a:pt x="13228" y="4579"/>
                  </a:cubicBezTo>
                  <a:cubicBezTo>
                    <a:pt x="13364" y="4579"/>
                    <a:pt x="13499" y="4578"/>
                    <a:pt x="13634" y="4577"/>
                  </a:cubicBezTo>
                  <a:cubicBezTo>
                    <a:pt x="13796" y="4579"/>
                    <a:pt x="13959" y="4580"/>
                    <a:pt x="14121" y="4580"/>
                  </a:cubicBezTo>
                  <a:cubicBezTo>
                    <a:pt x="16543" y="4580"/>
                    <a:pt x="18963" y="4382"/>
                    <a:pt x="21359" y="4009"/>
                  </a:cubicBezTo>
                  <a:cubicBezTo>
                    <a:pt x="23205" y="3725"/>
                    <a:pt x="25022" y="3271"/>
                    <a:pt x="26783" y="2674"/>
                  </a:cubicBezTo>
                  <a:cubicBezTo>
                    <a:pt x="27834" y="2305"/>
                    <a:pt x="28828" y="1822"/>
                    <a:pt x="29737" y="1254"/>
                  </a:cubicBezTo>
                  <a:cubicBezTo>
                    <a:pt x="29935" y="1112"/>
                    <a:pt x="30106" y="999"/>
                    <a:pt x="30248" y="828"/>
                  </a:cubicBezTo>
                  <a:cubicBezTo>
                    <a:pt x="30390" y="686"/>
                    <a:pt x="30418" y="459"/>
                    <a:pt x="30333" y="289"/>
                  </a:cubicBezTo>
                  <a:cubicBezTo>
                    <a:pt x="30231" y="110"/>
                    <a:pt x="30037" y="0"/>
                    <a:pt x="29855" y="0"/>
                  </a:cubicBezTo>
                  <a:close/>
                  <a:moveTo>
                    <a:pt x="30190" y="3316"/>
                  </a:moveTo>
                  <a:cubicBezTo>
                    <a:pt x="30103" y="3316"/>
                    <a:pt x="30015" y="3339"/>
                    <a:pt x="29935" y="3384"/>
                  </a:cubicBezTo>
                  <a:cubicBezTo>
                    <a:pt x="29822" y="3469"/>
                    <a:pt x="29680" y="3555"/>
                    <a:pt x="29595" y="3640"/>
                  </a:cubicBezTo>
                  <a:cubicBezTo>
                    <a:pt x="29140" y="4009"/>
                    <a:pt x="28629" y="4350"/>
                    <a:pt x="28118" y="4577"/>
                  </a:cubicBezTo>
                  <a:cubicBezTo>
                    <a:pt x="27379" y="4946"/>
                    <a:pt x="26641" y="5230"/>
                    <a:pt x="25874" y="5457"/>
                  </a:cubicBezTo>
                  <a:cubicBezTo>
                    <a:pt x="23148" y="6252"/>
                    <a:pt x="20365" y="6678"/>
                    <a:pt x="17525" y="6764"/>
                  </a:cubicBezTo>
                  <a:cubicBezTo>
                    <a:pt x="16650" y="6807"/>
                    <a:pt x="15771" y="6830"/>
                    <a:pt x="14890" y="6830"/>
                  </a:cubicBezTo>
                  <a:cubicBezTo>
                    <a:pt x="13485" y="6830"/>
                    <a:pt x="12078" y="6772"/>
                    <a:pt x="10681" y="6650"/>
                  </a:cubicBezTo>
                  <a:cubicBezTo>
                    <a:pt x="9261" y="6536"/>
                    <a:pt x="7869" y="6366"/>
                    <a:pt x="6478" y="6139"/>
                  </a:cubicBezTo>
                  <a:cubicBezTo>
                    <a:pt x="4717" y="5826"/>
                    <a:pt x="2956" y="5400"/>
                    <a:pt x="1252" y="4861"/>
                  </a:cubicBezTo>
                  <a:cubicBezTo>
                    <a:pt x="1082" y="4804"/>
                    <a:pt x="912" y="4747"/>
                    <a:pt x="741" y="4719"/>
                  </a:cubicBezTo>
                  <a:cubicBezTo>
                    <a:pt x="711" y="4714"/>
                    <a:pt x="683" y="4712"/>
                    <a:pt x="655" y="4712"/>
                  </a:cubicBezTo>
                  <a:cubicBezTo>
                    <a:pt x="203" y="4712"/>
                    <a:pt x="1" y="5330"/>
                    <a:pt x="429" y="5571"/>
                  </a:cubicBezTo>
                  <a:cubicBezTo>
                    <a:pt x="656" y="5713"/>
                    <a:pt x="883" y="5826"/>
                    <a:pt x="1139" y="5912"/>
                  </a:cubicBezTo>
                  <a:cubicBezTo>
                    <a:pt x="2502" y="6423"/>
                    <a:pt x="3922" y="6792"/>
                    <a:pt x="5342" y="7076"/>
                  </a:cubicBezTo>
                  <a:cubicBezTo>
                    <a:pt x="8466" y="7672"/>
                    <a:pt x="11618" y="7956"/>
                    <a:pt x="14799" y="7956"/>
                  </a:cubicBezTo>
                  <a:cubicBezTo>
                    <a:pt x="15991" y="7956"/>
                    <a:pt x="17156" y="7928"/>
                    <a:pt x="18320" y="7814"/>
                  </a:cubicBezTo>
                  <a:cubicBezTo>
                    <a:pt x="20450" y="7701"/>
                    <a:pt x="22580" y="7388"/>
                    <a:pt x="24653" y="6906"/>
                  </a:cubicBezTo>
                  <a:cubicBezTo>
                    <a:pt x="26045" y="6593"/>
                    <a:pt x="27408" y="6110"/>
                    <a:pt x="28714" y="5486"/>
                  </a:cubicBezTo>
                  <a:cubicBezTo>
                    <a:pt x="29254" y="5230"/>
                    <a:pt x="29765" y="4889"/>
                    <a:pt x="30219" y="4492"/>
                  </a:cubicBezTo>
                  <a:cubicBezTo>
                    <a:pt x="30390" y="4378"/>
                    <a:pt x="30503" y="4236"/>
                    <a:pt x="30617" y="4066"/>
                  </a:cubicBezTo>
                  <a:cubicBezTo>
                    <a:pt x="30730" y="3867"/>
                    <a:pt x="30702" y="3611"/>
                    <a:pt x="30532" y="3469"/>
                  </a:cubicBezTo>
                  <a:cubicBezTo>
                    <a:pt x="30446" y="3367"/>
                    <a:pt x="30320" y="3316"/>
                    <a:pt x="30190" y="3316"/>
                  </a:cubicBezTo>
                  <a:close/>
                  <a:moveTo>
                    <a:pt x="30216" y="6611"/>
                  </a:moveTo>
                  <a:cubicBezTo>
                    <a:pt x="30149" y="6611"/>
                    <a:pt x="30082" y="6624"/>
                    <a:pt x="30021" y="6650"/>
                  </a:cubicBezTo>
                  <a:cubicBezTo>
                    <a:pt x="29879" y="6735"/>
                    <a:pt x="29765" y="6820"/>
                    <a:pt x="29651" y="6906"/>
                  </a:cubicBezTo>
                  <a:cubicBezTo>
                    <a:pt x="29055" y="7445"/>
                    <a:pt x="28373" y="7871"/>
                    <a:pt x="27663" y="8240"/>
                  </a:cubicBezTo>
                  <a:cubicBezTo>
                    <a:pt x="26811" y="8638"/>
                    <a:pt x="25959" y="8979"/>
                    <a:pt x="25079" y="9263"/>
                  </a:cubicBezTo>
                  <a:cubicBezTo>
                    <a:pt x="22097" y="10171"/>
                    <a:pt x="19002" y="10654"/>
                    <a:pt x="15878" y="10711"/>
                  </a:cubicBezTo>
                  <a:cubicBezTo>
                    <a:pt x="15467" y="10726"/>
                    <a:pt x="15056" y="10733"/>
                    <a:pt x="14645" y="10733"/>
                  </a:cubicBezTo>
                  <a:cubicBezTo>
                    <a:pt x="13522" y="10733"/>
                    <a:pt x="12400" y="10681"/>
                    <a:pt x="11277" y="10597"/>
                  </a:cubicBezTo>
                  <a:cubicBezTo>
                    <a:pt x="9374" y="10455"/>
                    <a:pt x="7500" y="10171"/>
                    <a:pt x="5654" y="9745"/>
                  </a:cubicBezTo>
                  <a:cubicBezTo>
                    <a:pt x="4234" y="9405"/>
                    <a:pt x="2871" y="8979"/>
                    <a:pt x="1508" y="8439"/>
                  </a:cubicBezTo>
                  <a:cubicBezTo>
                    <a:pt x="1281" y="8297"/>
                    <a:pt x="1025" y="8240"/>
                    <a:pt x="770" y="8184"/>
                  </a:cubicBezTo>
                  <a:cubicBezTo>
                    <a:pt x="749" y="8181"/>
                    <a:pt x="729" y="8180"/>
                    <a:pt x="709" y="8180"/>
                  </a:cubicBezTo>
                  <a:cubicBezTo>
                    <a:pt x="293" y="8180"/>
                    <a:pt x="76" y="8735"/>
                    <a:pt x="429" y="8979"/>
                  </a:cubicBezTo>
                  <a:cubicBezTo>
                    <a:pt x="628" y="9121"/>
                    <a:pt x="855" y="9263"/>
                    <a:pt x="1054" y="9348"/>
                  </a:cubicBezTo>
                  <a:cubicBezTo>
                    <a:pt x="1962" y="9802"/>
                    <a:pt x="2900" y="10143"/>
                    <a:pt x="3865" y="10427"/>
                  </a:cubicBezTo>
                  <a:cubicBezTo>
                    <a:pt x="7273" y="11364"/>
                    <a:pt x="10794" y="11847"/>
                    <a:pt x="14344" y="11847"/>
                  </a:cubicBezTo>
                  <a:cubicBezTo>
                    <a:pt x="16900" y="11847"/>
                    <a:pt x="19456" y="11620"/>
                    <a:pt x="21984" y="11137"/>
                  </a:cubicBezTo>
                  <a:cubicBezTo>
                    <a:pt x="23801" y="10825"/>
                    <a:pt x="25590" y="10285"/>
                    <a:pt x="27294" y="9547"/>
                  </a:cubicBezTo>
                  <a:cubicBezTo>
                    <a:pt x="28345" y="9121"/>
                    <a:pt x="29339" y="8524"/>
                    <a:pt x="30219" y="7814"/>
                  </a:cubicBezTo>
                  <a:cubicBezTo>
                    <a:pt x="30361" y="7701"/>
                    <a:pt x="30503" y="7559"/>
                    <a:pt x="30645" y="7417"/>
                  </a:cubicBezTo>
                  <a:cubicBezTo>
                    <a:pt x="30787" y="7218"/>
                    <a:pt x="30759" y="6962"/>
                    <a:pt x="30617" y="6792"/>
                  </a:cubicBezTo>
                  <a:cubicBezTo>
                    <a:pt x="30519" y="6674"/>
                    <a:pt x="30367" y="6611"/>
                    <a:pt x="30216" y="6611"/>
                  </a:cubicBezTo>
                  <a:close/>
                  <a:moveTo>
                    <a:pt x="30187" y="10104"/>
                  </a:moveTo>
                  <a:cubicBezTo>
                    <a:pt x="30121" y="10104"/>
                    <a:pt x="30054" y="10117"/>
                    <a:pt x="29992" y="10143"/>
                  </a:cubicBezTo>
                  <a:cubicBezTo>
                    <a:pt x="29850" y="10200"/>
                    <a:pt x="29737" y="10285"/>
                    <a:pt x="29623" y="10399"/>
                  </a:cubicBezTo>
                  <a:cubicBezTo>
                    <a:pt x="29027" y="10910"/>
                    <a:pt x="28345" y="11364"/>
                    <a:pt x="27607" y="11705"/>
                  </a:cubicBezTo>
                  <a:cubicBezTo>
                    <a:pt x="26783" y="12131"/>
                    <a:pt x="25931" y="12472"/>
                    <a:pt x="25051" y="12756"/>
                  </a:cubicBezTo>
                  <a:cubicBezTo>
                    <a:pt x="22069" y="13636"/>
                    <a:pt x="18973" y="14147"/>
                    <a:pt x="15849" y="14204"/>
                  </a:cubicBezTo>
                  <a:cubicBezTo>
                    <a:pt x="15487" y="14211"/>
                    <a:pt x="15124" y="14214"/>
                    <a:pt x="14759" y="14214"/>
                  </a:cubicBezTo>
                  <a:cubicBezTo>
                    <a:pt x="13580" y="14214"/>
                    <a:pt x="12392" y="14177"/>
                    <a:pt x="11220" y="14091"/>
                  </a:cubicBezTo>
                  <a:cubicBezTo>
                    <a:pt x="9346" y="13949"/>
                    <a:pt x="7472" y="13665"/>
                    <a:pt x="5654" y="13239"/>
                  </a:cubicBezTo>
                  <a:cubicBezTo>
                    <a:pt x="4234" y="12898"/>
                    <a:pt x="2871" y="12472"/>
                    <a:pt x="1536" y="11961"/>
                  </a:cubicBezTo>
                  <a:cubicBezTo>
                    <a:pt x="1309" y="11819"/>
                    <a:pt x="1054" y="11733"/>
                    <a:pt x="770" y="11705"/>
                  </a:cubicBezTo>
                  <a:cubicBezTo>
                    <a:pt x="749" y="11702"/>
                    <a:pt x="729" y="11701"/>
                    <a:pt x="709" y="11701"/>
                  </a:cubicBezTo>
                  <a:cubicBezTo>
                    <a:pt x="532" y="11701"/>
                    <a:pt x="366" y="11810"/>
                    <a:pt x="315" y="11989"/>
                  </a:cubicBezTo>
                  <a:cubicBezTo>
                    <a:pt x="230" y="12159"/>
                    <a:pt x="287" y="12387"/>
                    <a:pt x="457" y="12500"/>
                  </a:cubicBezTo>
                  <a:cubicBezTo>
                    <a:pt x="656" y="12642"/>
                    <a:pt x="855" y="12756"/>
                    <a:pt x="1082" y="12869"/>
                  </a:cubicBezTo>
                  <a:cubicBezTo>
                    <a:pt x="1991" y="13295"/>
                    <a:pt x="2928" y="13665"/>
                    <a:pt x="3865" y="13949"/>
                  </a:cubicBezTo>
                  <a:cubicBezTo>
                    <a:pt x="7301" y="14886"/>
                    <a:pt x="10823" y="15368"/>
                    <a:pt x="14373" y="15368"/>
                  </a:cubicBezTo>
                  <a:cubicBezTo>
                    <a:pt x="16900" y="15340"/>
                    <a:pt x="19456" y="15113"/>
                    <a:pt x="21955" y="14630"/>
                  </a:cubicBezTo>
                  <a:cubicBezTo>
                    <a:pt x="23773" y="14289"/>
                    <a:pt x="25533" y="13778"/>
                    <a:pt x="27237" y="13040"/>
                  </a:cubicBezTo>
                  <a:cubicBezTo>
                    <a:pt x="28288" y="12585"/>
                    <a:pt x="29282" y="12017"/>
                    <a:pt x="30191" y="11307"/>
                  </a:cubicBezTo>
                  <a:cubicBezTo>
                    <a:pt x="30333" y="11165"/>
                    <a:pt x="30475" y="11023"/>
                    <a:pt x="30588" y="10881"/>
                  </a:cubicBezTo>
                  <a:cubicBezTo>
                    <a:pt x="30730" y="10711"/>
                    <a:pt x="30730" y="10455"/>
                    <a:pt x="30560" y="10285"/>
                  </a:cubicBezTo>
                  <a:cubicBezTo>
                    <a:pt x="30482" y="10167"/>
                    <a:pt x="30336" y="10104"/>
                    <a:pt x="30187" y="10104"/>
                  </a:cubicBezTo>
                  <a:close/>
                  <a:moveTo>
                    <a:pt x="29855" y="14171"/>
                  </a:moveTo>
                  <a:cubicBezTo>
                    <a:pt x="29834" y="14171"/>
                    <a:pt x="29814" y="14173"/>
                    <a:pt x="29793" y="14176"/>
                  </a:cubicBezTo>
                  <a:cubicBezTo>
                    <a:pt x="29623" y="14204"/>
                    <a:pt x="29509" y="14261"/>
                    <a:pt x="29396" y="14374"/>
                  </a:cubicBezTo>
                  <a:cubicBezTo>
                    <a:pt x="28203" y="15141"/>
                    <a:pt x="26925" y="15738"/>
                    <a:pt x="25562" y="16107"/>
                  </a:cubicBezTo>
                  <a:cubicBezTo>
                    <a:pt x="22608" y="16959"/>
                    <a:pt x="19570" y="17442"/>
                    <a:pt x="16503" y="17527"/>
                  </a:cubicBezTo>
                  <a:cubicBezTo>
                    <a:pt x="15660" y="17572"/>
                    <a:pt x="14818" y="17594"/>
                    <a:pt x="13977" y="17594"/>
                  </a:cubicBezTo>
                  <a:cubicBezTo>
                    <a:pt x="12180" y="17594"/>
                    <a:pt x="10387" y="17493"/>
                    <a:pt x="8608" y="17300"/>
                  </a:cubicBezTo>
                  <a:cubicBezTo>
                    <a:pt x="6137" y="17044"/>
                    <a:pt x="3723" y="16476"/>
                    <a:pt x="1394" y="15624"/>
                  </a:cubicBezTo>
                  <a:cubicBezTo>
                    <a:pt x="1196" y="15539"/>
                    <a:pt x="1025" y="15482"/>
                    <a:pt x="826" y="15425"/>
                  </a:cubicBezTo>
                  <a:cubicBezTo>
                    <a:pt x="786" y="15414"/>
                    <a:pt x="743" y="15408"/>
                    <a:pt x="699" y="15408"/>
                  </a:cubicBezTo>
                  <a:cubicBezTo>
                    <a:pt x="529" y="15408"/>
                    <a:pt x="349" y="15494"/>
                    <a:pt x="258" y="15652"/>
                  </a:cubicBezTo>
                  <a:cubicBezTo>
                    <a:pt x="173" y="15851"/>
                    <a:pt x="230" y="16107"/>
                    <a:pt x="429" y="16220"/>
                  </a:cubicBezTo>
                  <a:cubicBezTo>
                    <a:pt x="571" y="16334"/>
                    <a:pt x="713" y="16419"/>
                    <a:pt x="855" y="16504"/>
                  </a:cubicBezTo>
                  <a:cubicBezTo>
                    <a:pt x="1224" y="16675"/>
                    <a:pt x="1622" y="16845"/>
                    <a:pt x="1991" y="16987"/>
                  </a:cubicBezTo>
                  <a:cubicBezTo>
                    <a:pt x="3439" y="17527"/>
                    <a:pt x="4916" y="17896"/>
                    <a:pt x="6449" y="18123"/>
                  </a:cubicBezTo>
                  <a:cubicBezTo>
                    <a:pt x="8807" y="18549"/>
                    <a:pt x="11220" y="18748"/>
                    <a:pt x="13634" y="18748"/>
                  </a:cubicBezTo>
                  <a:cubicBezTo>
                    <a:pt x="16219" y="18748"/>
                    <a:pt x="18803" y="18578"/>
                    <a:pt x="21359" y="18180"/>
                  </a:cubicBezTo>
                  <a:cubicBezTo>
                    <a:pt x="23205" y="17896"/>
                    <a:pt x="25022" y="17470"/>
                    <a:pt x="26783" y="16845"/>
                  </a:cubicBezTo>
                  <a:cubicBezTo>
                    <a:pt x="27834" y="16476"/>
                    <a:pt x="28828" y="15993"/>
                    <a:pt x="29737" y="15425"/>
                  </a:cubicBezTo>
                  <a:cubicBezTo>
                    <a:pt x="29935" y="15312"/>
                    <a:pt x="30106" y="15170"/>
                    <a:pt x="30248" y="14999"/>
                  </a:cubicBezTo>
                  <a:cubicBezTo>
                    <a:pt x="30390" y="14857"/>
                    <a:pt x="30418" y="14630"/>
                    <a:pt x="30333" y="14460"/>
                  </a:cubicBezTo>
                  <a:cubicBezTo>
                    <a:pt x="30231" y="14281"/>
                    <a:pt x="30037" y="14171"/>
                    <a:pt x="29855" y="14171"/>
                  </a:cubicBezTo>
                  <a:close/>
                  <a:moveTo>
                    <a:pt x="30187" y="17458"/>
                  </a:moveTo>
                  <a:cubicBezTo>
                    <a:pt x="30105" y="17458"/>
                    <a:pt x="30020" y="17479"/>
                    <a:pt x="29935" y="17527"/>
                  </a:cubicBezTo>
                  <a:cubicBezTo>
                    <a:pt x="29822" y="17612"/>
                    <a:pt x="29680" y="17697"/>
                    <a:pt x="29595" y="17782"/>
                  </a:cubicBezTo>
                  <a:cubicBezTo>
                    <a:pt x="29140" y="18152"/>
                    <a:pt x="28629" y="18464"/>
                    <a:pt x="28118" y="18720"/>
                  </a:cubicBezTo>
                  <a:cubicBezTo>
                    <a:pt x="27379" y="19089"/>
                    <a:pt x="26641" y="19401"/>
                    <a:pt x="25874" y="19628"/>
                  </a:cubicBezTo>
                  <a:cubicBezTo>
                    <a:pt x="23148" y="20395"/>
                    <a:pt x="20365" y="20849"/>
                    <a:pt x="17525" y="20935"/>
                  </a:cubicBezTo>
                  <a:cubicBezTo>
                    <a:pt x="16650" y="20978"/>
                    <a:pt x="15771" y="21001"/>
                    <a:pt x="14890" y="21001"/>
                  </a:cubicBezTo>
                  <a:cubicBezTo>
                    <a:pt x="13485" y="21001"/>
                    <a:pt x="12078" y="20943"/>
                    <a:pt x="10681" y="20821"/>
                  </a:cubicBezTo>
                  <a:cubicBezTo>
                    <a:pt x="9261" y="20707"/>
                    <a:pt x="7869" y="20537"/>
                    <a:pt x="6478" y="20310"/>
                  </a:cubicBezTo>
                  <a:cubicBezTo>
                    <a:pt x="4717" y="19997"/>
                    <a:pt x="2956" y="19571"/>
                    <a:pt x="1252" y="19032"/>
                  </a:cubicBezTo>
                  <a:cubicBezTo>
                    <a:pt x="1082" y="18975"/>
                    <a:pt x="912" y="18918"/>
                    <a:pt x="741" y="18890"/>
                  </a:cubicBezTo>
                  <a:cubicBezTo>
                    <a:pt x="704" y="18882"/>
                    <a:pt x="668" y="18878"/>
                    <a:pt x="633" y="18878"/>
                  </a:cubicBezTo>
                  <a:cubicBezTo>
                    <a:pt x="196" y="18878"/>
                    <a:pt x="8" y="19505"/>
                    <a:pt x="429" y="19742"/>
                  </a:cubicBezTo>
                  <a:cubicBezTo>
                    <a:pt x="656" y="19884"/>
                    <a:pt x="883" y="19997"/>
                    <a:pt x="1139" y="20083"/>
                  </a:cubicBezTo>
                  <a:cubicBezTo>
                    <a:pt x="2502" y="20594"/>
                    <a:pt x="3922" y="20963"/>
                    <a:pt x="5342" y="21247"/>
                  </a:cubicBezTo>
                  <a:cubicBezTo>
                    <a:pt x="8466" y="21843"/>
                    <a:pt x="11646" y="22127"/>
                    <a:pt x="14799" y="22127"/>
                  </a:cubicBezTo>
                  <a:cubicBezTo>
                    <a:pt x="15991" y="22127"/>
                    <a:pt x="17156" y="22042"/>
                    <a:pt x="18320" y="21985"/>
                  </a:cubicBezTo>
                  <a:cubicBezTo>
                    <a:pt x="20450" y="21843"/>
                    <a:pt x="22580" y="21531"/>
                    <a:pt x="24653" y="21048"/>
                  </a:cubicBezTo>
                  <a:cubicBezTo>
                    <a:pt x="26045" y="20736"/>
                    <a:pt x="27408" y="20253"/>
                    <a:pt x="28714" y="19628"/>
                  </a:cubicBezTo>
                  <a:cubicBezTo>
                    <a:pt x="29254" y="19373"/>
                    <a:pt x="29765" y="19032"/>
                    <a:pt x="30219" y="18634"/>
                  </a:cubicBezTo>
                  <a:cubicBezTo>
                    <a:pt x="30390" y="18521"/>
                    <a:pt x="30503" y="18379"/>
                    <a:pt x="30617" y="18208"/>
                  </a:cubicBezTo>
                  <a:cubicBezTo>
                    <a:pt x="30825" y="17862"/>
                    <a:pt x="30544" y="17458"/>
                    <a:pt x="30187" y="17458"/>
                  </a:cubicBezTo>
                  <a:close/>
                  <a:moveTo>
                    <a:pt x="30188" y="20782"/>
                  </a:moveTo>
                  <a:cubicBezTo>
                    <a:pt x="30121" y="20782"/>
                    <a:pt x="30054" y="20795"/>
                    <a:pt x="29992" y="20821"/>
                  </a:cubicBezTo>
                  <a:cubicBezTo>
                    <a:pt x="29850" y="20878"/>
                    <a:pt x="29737" y="20963"/>
                    <a:pt x="29623" y="21077"/>
                  </a:cubicBezTo>
                  <a:cubicBezTo>
                    <a:pt x="29027" y="21588"/>
                    <a:pt x="28345" y="22042"/>
                    <a:pt x="27607" y="22383"/>
                  </a:cubicBezTo>
                  <a:cubicBezTo>
                    <a:pt x="26783" y="22809"/>
                    <a:pt x="25931" y="23150"/>
                    <a:pt x="25051" y="23434"/>
                  </a:cubicBezTo>
                  <a:cubicBezTo>
                    <a:pt x="22069" y="24342"/>
                    <a:pt x="18973" y="24825"/>
                    <a:pt x="15849" y="24882"/>
                  </a:cubicBezTo>
                  <a:cubicBezTo>
                    <a:pt x="15487" y="24889"/>
                    <a:pt x="15124" y="24892"/>
                    <a:pt x="14759" y="24892"/>
                  </a:cubicBezTo>
                  <a:cubicBezTo>
                    <a:pt x="13580" y="24892"/>
                    <a:pt x="12392" y="24855"/>
                    <a:pt x="11220" y="24768"/>
                  </a:cubicBezTo>
                  <a:cubicBezTo>
                    <a:pt x="9346" y="24598"/>
                    <a:pt x="7472" y="24314"/>
                    <a:pt x="5654" y="23888"/>
                  </a:cubicBezTo>
                  <a:cubicBezTo>
                    <a:pt x="4234" y="23576"/>
                    <a:pt x="2871" y="23121"/>
                    <a:pt x="1536" y="22610"/>
                  </a:cubicBezTo>
                  <a:cubicBezTo>
                    <a:pt x="1309" y="22468"/>
                    <a:pt x="1054" y="22383"/>
                    <a:pt x="770" y="22355"/>
                  </a:cubicBezTo>
                  <a:cubicBezTo>
                    <a:pt x="749" y="22352"/>
                    <a:pt x="729" y="22351"/>
                    <a:pt x="710" y="22351"/>
                  </a:cubicBezTo>
                  <a:cubicBezTo>
                    <a:pt x="296" y="22351"/>
                    <a:pt x="105" y="22906"/>
                    <a:pt x="457" y="23150"/>
                  </a:cubicBezTo>
                  <a:cubicBezTo>
                    <a:pt x="656" y="23292"/>
                    <a:pt x="855" y="23434"/>
                    <a:pt x="1054" y="23547"/>
                  </a:cubicBezTo>
                  <a:cubicBezTo>
                    <a:pt x="1962" y="23973"/>
                    <a:pt x="2900" y="24314"/>
                    <a:pt x="3865" y="24598"/>
                  </a:cubicBezTo>
                  <a:cubicBezTo>
                    <a:pt x="7273" y="25564"/>
                    <a:pt x="10823" y="26018"/>
                    <a:pt x="14373" y="26018"/>
                  </a:cubicBezTo>
                  <a:cubicBezTo>
                    <a:pt x="16900" y="26018"/>
                    <a:pt x="19456" y="25762"/>
                    <a:pt x="21955" y="25308"/>
                  </a:cubicBezTo>
                  <a:cubicBezTo>
                    <a:pt x="23773" y="24967"/>
                    <a:pt x="25533" y="24456"/>
                    <a:pt x="27237" y="23718"/>
                  </a:cubicBezTo>
                  <a:cubicBezTo>
                    <a:pt x="28288" y="23292"/>
                    <a:pt x="29282" y="22695"/>
                    <a:pt x="30191" y="21985"/>
                  </a:cubicBezTo>
                  <a:cubicBezTo>
                    <a:pt x="30333" y="21843"/>
                    <a:pt x="30475" y="21730"/>
                    <a:pt x="30588" y="21559"/>
                  </a:cubicBezTo>
                  <a:cubicBezTo>
                    <a:pt x="30730" y="21389"/>
                    <a:pt x="30730" y="21133"/>
                    <a:pt x="30588" y="20963"/>
                  </a:cubicBezTo>
                  <a:cubicBezTo>
                    <a:pt x="30490" y="20845"/>
                    <a:pt x="30338" y="20782"/>
                    <a:pt x="30188" y="20782"/>
                  </a:cubicBezTo>
                  <a:close/>
                  <a:moveTo>
                    <a:pt x="30210" y="24256"/>
                  </a:moveTo>
                  <a:cubicBezTo>
                    <a:pt x="30135" y="24256"/>
                    <a:pt x="30060" y="24275"/>
                    <a:pt x="29992" y="24314"/>
                  </a:cubicBezTo>
                  <a:cubicBezTo>
                    <a:pt x="29850" y="24371"/>
                    <a:pt x="29737" y="24456"/>
                    <a:pt x="29623" y="24570"/>
                  </a:cubicBezTo>
                  <a:cubicBezTo>
                    <a:pt x="29027" y="25081"/>
                    <a:pt x="28345" y="25535"/>
                    <a:pt x="27607" y="25876"/>
                  </a:cubicBezTo>
                  <a:cubicBezTo>
                    <a:pt x="26783" y="26274"/>
                    <a:pt x="25931" y="26643"/>
                    <a:pt x="25051" y="26898"/>
                  </a:cubicBezTo>
                  <a:cubicBezTo>
                    <a:pt x="22069" y="27807"/>
                    <a:pt x="18973" y="28290"/>
                    <a:pt x="15849" y="28347"/>
                  </a:cubicBezTo>
                  <a:cubicBezTo>
                    <a:pt x="15364" y="28365"/>
                    <a:pt x="14875" y="28374"/>
                    <a:pt x="14386" y="28374"/>
                  </a:cubicBezTo>
                  <a:cubicBezTo>
                    <a:pt x="13330" y="28374"/>
                    <a:pt x="12268" y="28330"/>
                    <a:pt x="11220" y="28233"/>
                  </a:cubicBezTo>
                  <a:cubicBezTo>
                    <a:pt x="9346" y="28091"/>
                    <a:pt x="7472" y="27807"/>
                    <a:pt x="5654" y="27381"/>
                  </a:cubicBezTo>
                  <a:cubicBezTo>
                    <a:pt x="4234" y="27040"/>
                    <a:pt x="2871" y="26614"/>
                    <a:pt x="1536" y="26103"/>
                  </a:cubicBezTo>
                  <a:cubicBezTo>
                    <a:pt x="1281" y="25961"/>
                    <a:pt x="1025" y="25876"/>
                    <a:pt x="770" y="25848"/>
                  </a:cubicBezTo>
                  <a:cubicBezTo>
                    <a:pt x="749" y="25845"/>
                    <a:pt x="729" y="25843"/>
                    <a:pt x="708" y="25843"/>
                  </a:cubicBezTo>
                  <a:cubicBezTo>
                    <a:pt x="531" y="25843"/>
                    <a:pt x="363" y="25950"/>
                    <a:pt x="287" y="26103"/>
                  </a:cubicBezTo>
                  <a:cubicBezTo>
                    <a:pt x="202" y="26302"/>
                    <a:pt x="287" y="26529"/>
                    <a:pt x="457" y="26643"/>
                  </a:cubicBezTo>
                  <a:cubicBezTo>
                    <a:pt x="628" y="26785"/>
                    <a:pt x="855" y="26898"/>
                    <a:pt x="1054" y="27012"/>
                  </a:cubicBezTo>
                  <a:cubicBezTo>
                    <a:pt x="1962" y="27438"/>
                    <a:pt x="2900" y="27807"/>
                    <a:pt x="3865" y="28091"/>
                  </a:cubicBezTo>
                  <a:cubicBezTo>
                    <a:pt x="7273" y="29028"/>
                    <a:pt x="10794" y="29511"/>
                    <a:pt x="14344" y="29511"/>
                  </a:cubicBezTo>
                  <a:cubicBezTo>
                    <a:pt x="16900" y="29483"/>
                    <a:pt x="19428" y="29256"/>
                    <a:pt x="21955" y="28773"/>
                  </a:cubicBezTo>
                  <a:lnTo>
                    <a:pt x="21955" y="28801"/>
                  </a:lnTo>
                  <a:cubicBezTo>
                    <a:pt x="23773" y="28460"/>
                    <a:pt x="25533" y="27921"/>
                    <a:pt x="27237" y="27211"/>
                  </a:cubicBezTo>
                  <a:cubicBezTo>
                    <a:pt x="28288" y="26756"/>
                    <a:pt x="29282" y="26160"/>
                    <a:pt x="30191" y="25450"/>
                  </a:cubicBezTo>
                  <a:cubicBezTo>
                    <a:pt x="30333" y="25336"/>
                    <a:pt x="30475" y="25194"/>
                    <a:pt x="30588" y="25052"/>
                  </a:cubicBezTo>
                  <a:cubicBezTo>
                    <a:pt x="30730" y="24882"/>
                    <a:pt x="30730" y="24626"/>
                    <a:pt x="30588" y="24456"/>
                  </a:cubicBezTo>
                  <a:cubicBezTo>
                    <a:pt x="30495" y="24326"/>
                    <a:pt x="30353" y="24256"/>
                    <a:pt x="30210" y="24256"/>
                  </a:cubicBezTo>
                  <a:close/>
                  <a:moveTo>
                    <a:pt x="29897" y="28332"/>
                  </a:moveTo>
                  <a:cubicBezTo>
                    <a:pt x="29862" y="28332"/>
                    <a:pt x="29827" y="28337"/>
                    <a:pt x="29793" y="28347"/>
                  </a:cubicBezTo>
                  <a:cubicBezTo>
                    <a:pt x="29623" y="28375"/>
                    <a:pt x="29509" y="28432"/>
                    <a:pt x="29396" y="28517"/>
                  </a:cubicBezTo>
                  <a:cubicBezTo>
                    <a:pt x="28203" y="29284"/>
                    <a:pt x="26925" y="29880"/>
                    <a:pt x="25562" y="30249"/>
                  </a:cubicBezTo>
                  <a:cubicBezTo>
                    <a:pt x="22608" y="31101"/>
                    <a:pt x="19570" y="31584"/>
                    <a:pt x="16503" y="31698"/>
                  </a:cubicBezTo>
                  <a:cubicBezTo>
                    <a:pt x="15660" y="31743"/>
                    <a:pt x="14818" y="31765"/>
                    <a:pt x="13977" y="31765"/>
                  </a:cubicBezTo>
                  <a:cubicBezTo>
                    <a:pt x="12180" y="31765"/>
                    <a:pt x="10387" y="31664"/>
                    <a:pt x="8608" y="31471"/>
                  </a:cubicBezTo>
                  <a:cubicBezTo>
                    <a:pt x="6137" y="31187"/>
                    <a:pt x="3723" y="30619"/>
                    <a:pt x="1394" y="29767"/>
                  </a:cubicBezTo>
                  <a:cubicBezTo>
                    <a:pt x="1196" y="29710"/>
                    <a:pt x="1025" y="29625"/>
                    <a:pt x="826" y="29596"/>
                  </a:cubicBezTo>
                  <a:cubicBezTo>
                    <a:pt x="774" y="29574"/>
                    <a:pt x="719" y="29563"/>
                    <a:pt x="662" y="29563"/>
                  </a:cubicBezTo>
                  <a:cubicBezTo>
                    <a:pt x="504" y="29563"/>
                    <a:pt x="342" y="29648"/>
                    <a:pt x="258" y="29795"/>
                  </a:cubicBezTo>
                  <a:cubicBezTo>
                    <a:pt x="173" y="29994"/>
                    <a:pt x="230" y="30249"/>
                    <a:pt x="429" y="30391"/>
                  </a:cubicBezTo>
                  <a:cubicBezTo>
                    <a:pt x="571" y="30477"/>
                    <a:pt x="713" y="30590"/>
                    <a:pt x="855" y="30647"/>
                  </a:cubicBezTo>
                  <a:cubicBezTo>
                    <a:pt x="1224" y="30817"/>
                    <a:pt x="1622" y="31016"/>
                    <a:pt x="1991" y="31130"/>
                  </a:cubicBezTo>
                  <a:cubicBezTo>
                    <a:pt x="3439" y="31669"/>
                    <a:pt x="4916" y="32039"/>
                    <a:pt x="6449" y="32294"/>
                  </a:cubicBezTo>
                  <a:cubicBezTo>
                    <a:pt x="8807" y="32692"/>
                    <a:pt x="11220" y="32891"/>
                    <a:pt x="13634" y="32891"/>
                  </a:cubicBezTo>
                  <a:cubicBezTo>
                    <a:pt x="13796" y="32892"/>
                    <a:pt x="13959" y="32893"/>
                    <a:pt x="14121" y="32893"/>
                  </a:cubicBezTo>
                  <a:cubicBezTo>
                    <a:pt x="16543" y="32893"/>
                    <a:pt x="18963" y="32695"/>
                    <a:pt x="21359" y="32323"/>
                  </a:cubicBezTo>
                  <a:cubicBezTo>
                    <a:pt x="23205" y="32067"/>
                    <a:pt x="25022" y="31613"/>
                    <a:pt x="26783" y="30988"/>
                  </a:cubicBezTo>
                  <a:cubicBezTo>
                    <a:pt x="27834" y="30647"/>
                    <a:pt x="28828" y="30164"/>
                    <a:pt x="29737" y="29568"/>
                  </a:cubicBezTo>
                  <a:cubicBezTo>
                    <a:pt x="29935" y="29454"/>
                    <a:pt x="30106" y="29312"/>
                    <a:pt x="30248" y="29170"/>
                  </a:cubicBezTo>
                  <a:cubicBezTo>
                    <a:pt x="30390" y="29028"/>
                    <a:pt x="30418" y="28801"/>
                    <a:pt x="30333" y="28631"/>
                  </a:cubicBezTo>
                  <a:cubicBezTo>
                    <a:pt x="30239" y="28443"/>
                    <a:pt x="30067" y="28332"/>
                    <a:pt x="29897" y="28332"/>
                  </a:cubicBezTo>
                  <a:close/>
                  <a:moveTo>
                    <a:pt x="30173" y="31640"/>
                  </a:moveTo>
                  <a:cubicBezTo>
                    <a:pt x="30096" y="31640"/>
                    <a:pt x="30016" y="31658"/>
                    <a:pt x="29935" y="31698"/>
                  </a:cubicBezTo>
                  <a:cubicBezTo>
                    <a:pt x="29822" y="31783"/>
                    <a:pt x="29680" y="31868"/>
                    <a:pt x="29595" y="31953"/>
                  </a:cubicBezTo>
                  <a:cubicBezTo>
                    <a:pt x="29140" y="32323"/>
                    <a:pt x="28629" y="32663"/>
                    <a:pt x="28118" y="32919"/>
                  </a:cubicBezTo>
                  <a:cubicBezTo>
                    <a:pt x="27379" y="33260"/>
                    <a:pt x="26641" y="33544"/>
                    <a:pt x="25874" y="33771"/>
                  </a:cubicBezTo>
                  <a:cubicBezTo>
                    <a:pt x="23148" y="34566"/>
                    <a:pt x="20365" y="34992"/>
                    <a:pt x="17525" y="35077"/>
                  </a:cubicBezTo>
                  <a:cubicBezTo>
                    <a:pt x="16650" y="35121"/>
                    <a:pt x="15771" y="35144"/>
                    <a:pt x="14890" y="35144"/>
                  </a:cubicBezTo>
                  <a:cubicBezTo>
                    <a:pt x="13485" y="35144"/>
                    <a:pt x="12078" y="35086"/>
                    <a:pt x="10681" y="34964"/>
                  </a:cubicBezTo>
                  <a:cubicBezTo>
                    <a:pt x="9261" y="34850"/>
                    <a:pt x="7869" y="34680"/>
                    <a:pt x="6478" y="34453"/>
                  </a:cubicBezTo>
                  <a:cubicBezTo>
                    <a:pt x="4717" y="34140"/>
                    <a:pt x="2956" y="33714"/>
                    <a:pt x="1252" y="33175"/>
                  </a:cubicBezTo>
                  <a:cubicBezTo>
                    <a:pt x="1082" y="33118"/>
                    <a:pt x="912" y="33061"/>
                    <a:pt x="741" y="33033"/>
                  </a:cubicBezTo>
                  <a:cubicBezTo>
                    <a:pt x="711" y="33028"/>
                    <a:pt x="683" y="33025"/>
                    <a:pt x="655" y="33025"/>
                  </a:cubicBezTo>
                  <a:cubicBezTo>
                    <a:pt x="203" y="33025"/>
                    <a:pt x="1" y="33645"/>
                    <a:pt x="429" y="33913"/>
                  </a:cubicBezTo>
                  <a:cubicBezTo>
                    <a:pt x="656" y="34027"/>
                    <a:pt x="883" y="34140"/>
                    <a:pt x="1139" y="34225"/>
                  </a:cubicBezTo>
                  <a:cubicBezTo>
                    <a:pt x="2502" y="34736"/>
                    <a:pt x="3922" y="35106"/>
                    <a:pt x="5342" y="35390"/>
                  </a:cubicBezTo>
                  <a:cubicBezTo>
                    <a:pt x="8466" y="35986"/>
                    <a:pt x="11618" y="36270"/>
                    <a:pt x="14799" y="36270"/>
                  </a:cubicBezTo>
                  <a:cubicBezTo>
                    <a:pt x="15991" y="36270"/>
                    <a:pt x="17156" y="36213"/>
                    <a:pt x="18320" y="36128"/>
                  </a:cubicBezTo>
                  <a:cubicBezTo>
                    <a:pt x="20450" y="36014"/>
                    <a:pt x="22580" y="35702"/>
                    <a:pt x="24653" y="35219"/>
                  </a:cubicBezTo>
                  <a:cubicBezTo>
                    <a:pt x="26045" y="34907"/>
                    <a:pt x="27408" y="34453"/>
                    <a:pt x="28714" y="33799"/>
                  </a:cubicBezTo>
                  <a:cubicBezTo>
                    <a:pt x="29254" y="33544"/>
                    <a:pt x="29765" y="33203"/>
                    <a:pt x="30219" y="32805"/>
                  </a:cubicBezTo>
                  <a:cubicBezTo>
                    <a:pt x="30390" y="32692"/>
                    <a:pt x="30503" y="32550"/>
                    <a:pt x="30617" y="32379"/>
                  </a:cubicBezTo>
                  <a:cubicBezTo>
                    <a:pt x="30804" y="32029"/>
                    <a:pt x="30529" y="31640"/>
                    <a:pt x="30173" y="31640"/>
                  </a:cubicBezTo>
                  <a:close/>
                  <a:moveTo>
                    <a:pt x="30188" y="34925"/>
                  </a:moveTo>
                  <a:cubicBezTo>
                    <a:pt x="30121" y="34925"/>
                    <a:pt x="30054" y="34937"/>
                    <a:pt x="29992" y="34964"/>
                  </a:cubicBezTo>
                  <a:cubicBezTo>
                    <a:pt x="29850" y="35049"/>
                    <a:pt x="29737" y="35134"/>
                    <a:pt x="29623" y="35219"/>
                  </a:cubicBezTo>
                  <a:cubicBezTo>
                    <a:pt x="29027" y="35759"/>
                    <a:pt x="28345" y="36185"/>
                    <a:pt x="27607" y="36554"/>
                  </a:cubicBezTo>
                  <a:cubicBezTo>
                    <a:pt x="26783" y="36952"/>
                    <a:pt x="25931" y="37292"/>
                    <a:pt x="25051" y="37576"/>
                  </a:cubicBezTo>
                  <a:cubicBezTo>
                    <a:pt x="22069" y="38485"/>
                    <a:pt x="18973" y="38968"/>
                    <a:pt x="15849" y="39025"/>
                  </a:cubicBezTo>
                  <a:cubicBezTo>
                    <a:pt x="15364" y="39043"/>
                    <a:pt x="14875" y="39052"/>
                    <a:pt x="14386" y="39052"/>
                  </a:cubicBezTo>
                  <a:cubicBezTo>
                    <a:pt x="13330" y="39052"/>
                    <a:pt x="12268" y="39008"/>
                    <a:pt x="11220" y="38911"/>
                  </a:cubicBezTo>
                  <a:cubicBezTo>
                    <a:pt x="9346" y="38769"/>
                    <a:pt x="7472" y="38485"/>
                    <a:pt x="5654" y="38059"/>
                  </a:cubicBezTo>
                  <a:cubicBezTo>
                    <a:pt x="4234" y="37718"/>
                    <a:pt x="2871" y="37292"/>
                    <a:pt x="1536" y="36753"/>
                  </a:cubicBezTo>
                  <a:cubicBezTo>
                    <a:pt x="1309" y="36639"/>
                    <a:pt x="1054" y="36554"/>
                    <a:pt x="770" y="36526"/>
                  </a:cubicBezTo>
                  <a:cubicBezTo>
                    <a:pt x="749" y="36523"/>
                    <a:pt x="729" y="36521"/>
                    <a:pt x="708" y="36521"/>
                  </a:cubicBezTo>
                  <a:cubicBezTo>
                    <a:pt x="531" y="36521"/>
                    <a:pt x="366" y="36628"/>
                    <a:pt x="315" y="36781"/>
                  </a:cubicBezTo>
                  <a:cubicBezTo>
                    <a:pt x="230" y="36980"/>
                    <a:pt x="287" y="37179"/>
                    <a:pt x="457" y="37321"/>
                  </a:cubicBezTo>
                  <a:cubicBezTo>
                    <a:pt x="656" y="37463"/>
                    <a:pt x="855" y="37576"/>
                    <a:pt x="1082" y="37690"/>
                  </a:cubicBezTo>
                  <a:cubicBezTo>
                    <a:pt x="1991" y="38116"/>
                    <a:pt x="2928" y="38485"/>
                    <a:pt x="3865" y="38741"/>
                  </a:cubicBezTo>
                  <a:cubicBezTo>
                    <a:pt x="7206" y="39679"/>
                    <a:pt x="10627" y="40162"/>
                    <a:pt x="14077" y="40162"/>
                  </a:cubicBezTo>
                  <a:cubicBezTo>
                    <a:pt x="14175" y="40162"/>
                    <a:pt x="14274" y="40161"/>
                    <a:pt x="14373" y="40161"/>
                  </a:cubicBezTo>
                  <a:cubicBezTo>
                    <a:pt x="16900" y="40161"/>
                    <a:pt x="19456" y="39905"/>
                    <a:pt x="21955" y="39451"/>
                  </a:cubicBezTo>
                  <a:cubicBezTo>
                    <a:pt x="23773" y="39138"/>
                    <a:pt x="25533" y="38599"/>
                    <a:pt x="27237" y="37889"/>
                  </a:cubicBezTo>
                  <a:cubicBezTo>
                    <a:pt x="28288" y="37434"/>
                    <a:pt x="29282" y="36838"/>
                    <a:pt x="30191" y="36128"/>
                  </a:cubicBezTo>
                  <a:cubicBezTo>
                    <a:pt x="30333" y="36014"/>
                    <a:pt x="30475" y="35872"/>
                    <a:pt x="30588" y="35730"/>
                  </a:cubicBezTo>
                  <a:cubicBezTo>
                    <a:pt x="30730" y="35532"/>
                    <a:pt x="30730" y="35276"/>
                    <a:pt x="30588" y="35106"/>
                  </a:cubicBezTo>
                  <a:cubicBezTo>
                    <a:pt x="30490" y="34988"/>
                    <a:pt x="30338" y="34925"/>
                    <a:pt x="30188" y="34925"/>
                  </a:cubicBezTo>
                  <a:close/>
                  <a:moveTo>
                    <a:pt x="30182" y="38418"/>
                  </a:moveTo>
                  <a:cubicBezTo>
                    <a:pt x="30118" y="38418"/>
                    <a:pt x="30054" y="38430"/>
                    <a:pt x="29992" y="38457"/>
                  </a:cubicBezTo>
                  <a:cubicBezTo>
                    <a:pt x="29850" y="38514"/>
                    <a:pt x="29737" y="38599"/>
                    <a:pt x="29623" y="38712"/>
                  </a:cubicBezTo>
                  <a:cubicBezTo>
                    <a:pt x="29027" y="39224"/>
                    <a:pt x="28345" y="39678"/>
                    <a:pt x="27607" y="40019"/>
                  </a:cubicBezTo>
                  <a:cubicBezTo>
                    <a:pt x="26783" y="40445"/>
                    <a:pt x="25931" y="40785"/>
                    <a:pt x="25051" y="41069"/>
                  </a:cubicBezTo>
                  <a:cubicBezTo>
                    <a:pt x="22069" y="41978"/>
                    <a:pt x="18973" y="42461"/>
                    <a:pt x="15849" y="42518"/>
                  </a:cubicBezTo>
                  <a:cubicBezTo>
                    <a:pt x="15487" y="42524"/>
                    <a:pt x="15124" y="42528"/>
                    <a:pt x="14759" y="42528"/>
                  </a:cubicBezTo>
                  <a:cubicBezTo>
                    <a:pt x="13580" y="42528"/>
                    <a:pt x="12392" y="42491"/>
                    <a:pt x="11220" y="42404"/>
                  </a:cubicBezTo>
                  <a:cubicBezTo>
                    <a:pt x="9346" y="42234"/>
                    <a:pt x="7472" y="41950"/>
                    <a:pt x="5654" y="41524"/>
                  </a:cubicBezTo>
                  <a:cubicBezTo>
                    <a:pt x="4234" y="41211"/>
                    <a:pt x="2871" y="40785"/>
                    <a:pt x="1536" y="40246"/>
                  </a:cubicBezTo>
                  <a:cubicBezTo>
                    <a:pt x="1309" y="40132"/>
                    <a:pt x="1054" y="40047"/>
                    <a:pt x="770" y="39990"/>
                  </a:cubicBezTo>
                  <a:cubicBezTo>
                    <a:pt x="749" y="39987"/>
                    <a:pt x="729" y="39986"/>
                    <a:pt x="709" y="39986"/>
                  </a:cubicBezTo>
                  <a:cubicBezTo>
                    <a:pt x="532" y="39986"/>
                    <a:pt x="366" y="40096"/>
                    <a:pt x="315" y="40274"/>
                  </a:cubicBezTo>
                  <a:cubicBezTo>
                    <a:pt x="230" y="40445"/>
                    <a:pt x="287" y="40672"/>
                    <a:pt x="457" y="40785"/>
                  </a:cubicBezTo>
                  <a:cubicBezTo>
                    <a:pt x="656" y="40927"/>
                    <a:pt x="855" y="41069"/>
                    <a:pt x="1082" y="41183"/>
                  </a:cubicBezTo>
                  <a:cubicBezTo>
                    <a:pt x="1991" y="41609"/>
                    <a:pt x="2928" y="41950"/>
                    <a:pt x="3865" y="42234"/>
                  </a:cubicBezTo>
                  <a:cubicBezTo>
                    <a:pt x="7301" y="43199"/>
                    <a:pt x="10823" y="43654"/>
                    <a:pt x="14373" y="43654"/>
                  </a:cubicBezTo>
                  <a:cubicBezTo>
                    <a:pt x="16900" y="43654"/>
                    <a:pt x="19456" y="43398"/>
                    <a:pt x="21955" y="42944"/>
                  </a:cubicBezTo>
                  <a:cubicBezTo>
                    <a:pt x="23773" y="42603"/>
                    <a:pt x="25533" y="42092"/>
                    <a:pt x="27237" y="41353"/>
                  </a:cubicBezTo>
                  <a:cubicBezTo>
                    <a:pt x="28288" y="40927"/>
                    <a:pt x="29282" y="40331"/>
                    <a:pt x="30191" y="39621"/>
                  </a:cubicBezTo>
                  <a:cubicBezTo>
                    <a:pt x="30333" y="39479"/>
                    <a:pt x="30475" y="39366"/>
                    <a:pt x="30588" y="39195"/>
                  </a:cubicBezTo>
                  <a:cubicBezTo>
                    <a:pt x="30730" y="39025"/>
                    <a:pt x="30730" y="38769"/>
                    <a:pt x="30588" y="38599"/>
                  </a:cubicBezTo>
                  <a:cubicBezTo>
                    <a:pt x="30471" y="38481"/>
                    <a:pt x="30326" y="38418"/>
                    <a:pt x="30182" y="384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7" name="Google Shape;4047;p57"/>
          <p:cNvGrpSpPr/>
          <p:nvPr/>
        </p:nvGrpSpPr>
        <p:grpSpPr>
          <a:xfrm>
            <a:off x="-134735" y="2725350"/>
            <a:ext cx="1206370" cy="2313742"/>
            <a:chOff x="7222840" y="2349013"/>
            <a:chExt cx="1206370" cy="2313742"/>
          </a:xfrm>
        </p:grpSpPr>
        <p:sp>
          <p:nvSpPr>
            <p:cNvPr id="4048" name="Google Shape;4048;p57"/>
            <p:cNvSpPr/>
            <p:nvPr/>
          </p:nvSpPr>
          <p:spPr>
            <a:xfrm>
              <a:off x="7463401" y="4445075"/>
              <a:ext cx="866754" cy="217680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9" name="Google Shape;4049;p57"/>
            <p:cNvGrpSpPr/>
            <p:nvPr/>
          </p:nvGrpSpPr>
          <p:grpSpPr>
            <a:xfrm>
              <a:off x="7222840" y="2349013"/>
              <a:ext cx="1206370" cy="2213957"/>
              <a:chOff x="7701450" y="1895900"/>
              <a:chExt cx="644050" cy="1181975"/>
            </a:xfrm>
          </p:grpSpPr>
          <p:sp>
            <p:nvSpPr>
              <p:cNvPr id="4050" name="Google Shape;4050;p57"/>
              <p:cNvSpPr/>
              <p:nvPr/>
            </p:nvSpPr>
            <p:spPr>
              <a:xfrm>
                <a:off x="7701450" y="1895900"/>
                <a:ext cx="335600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3424" h="12720" extrusionOk="0">
                    <a:moveTo>
                      <a:pt x="2596" y="0"/>
                    </a:moveTo>
                    <a:cubicBezTo>
                      <a:pt x="2200" y="0"/>
                      <a:pt x="1879" y="68"/>
                      <a:pt x="1664" y="96"/>
                    </a:cubicBezTo>
                    <a:cubicBezTo>
                      <a:pt x="1664" y="96"/>
                      <a:pt x="1" y="1228"/>
                      <a:pt x="1736" y="2650"/>
                    </a:cubicBezTo>
                    <a:cubicBezTo>
                      <a:pt x="3495" y="4072"/>
                      <a:pt x="4049" y="6000"/>
                      <a:pt x="4339" y="7662"/>
                    </a:cubicBezTo>
                    <a:cubicBezTo>
                      <a:pt x="4663" y="9485"/>
                      <a:pt x="5548" y="12720"/>
                      <a:pt x="8940" y="12720"/>
                    </a:cubicBezTo>
                    <a:cubicBezTo>
                      <a:pt x="9584" y="12720"/>
                      <a:pt x="10319" y="12603"/>
                      <a:pt x="11158" y="12337"/>
                    </a:cubicBezTo>
                    <a:cubicBezTo>
                      <a:pt x="11158" y="12337"/>
                      <a:pt x="13423" y="10915"/>
                      <a:pt x="11255" y="7397"/>
                    </a:cubicBezTo>
                    <a:cubicBezTo>
                      <a:pt x="9062" y="3903"/>
                      <a:pt x="8435" y="6289"/>
                      <a:pt x="6435" y="2867"/>
                    </a:cubicBezTo>
                    <a:cubicBezTo>
                      <a:pt x="5011" y="414"/>
                      <a:pt x="3575" y="0"/>
                      <a:pt x="2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57"/>
              <p:cNvSpPr/>
              <p:nvPr/>
            </p:nvSpPr>
            <p:spPr>
              <a:xfrm>
                <a:off x="7774350" y="1934425"/>
                <a:ext cx="306075" cy="457875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8315" fill="none" extrusionOk="0">
                    <a:moveTo>
                      <a:pt x="11013" y="18315"/>
                    </a:moveTo>
                    <a:cubicBezTo>
                      <a:pt x="11013" y="18315"/>
                      <a:pt x="12242" y="10459"/>
                      <a:pt x="1" y="1"/>
                    </a:cubicBezTo>
                  </a:path>
                </a:pathLst>
              </a:custGeom>
              <a:noFill/>
              <a:ln w="54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57"/>
              <p:cNvSpPr/>
              <p:nvPr/>
            </p:nvSpPr>
            <p:spPr>
              <a:xfrm>
                <a:off x="8100875" y="2062750"/>
                <a:ext cx="24462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7591" extrusionOk="0">
                    <a:moveTo>
                      <a:pt x="7878" y="0"/>
                    </a:moveTo>
                    <a:cubicBezTo>
                      <a:pt x="7262" y="0"/>
                      <a:pt x="6428" y="283"/>
                      <a:pt x="5447" y="1446"/>
                    </a:cubicBezTo>
                    <a:cubicBezTo>
                      <a:pt x="3760" y="3446"/>
                      <a:pt x="3615" y="1856"/>
                      <a:pt x="1808" y="3832"/>
                    </a:cubicBezTo>
                    <a:cubicBezTo>
                      <a:pt x="1" y="5832"/>
                      <a:pt x="1302" y="7037"/>
                      <a:pt x="1302" y="7037"/>
                    </a:cubicBezTo>
                    <a:cubicBezTo>
                      <a:pt x="2047" y="7429"/>
                      <a:pt x="2686" y="7591"/>
                      <a:pt x="3233" y="7591"/>
                    </a:cubicBezTo>
                    <a:cubicBezTo>
                      <a:pt x="5040" y="7591"/>
                      <a:pt x="5854" y="5831"/>
                      <a:pt x="6242" y="4796"/>
                    </a:cubicBezTo>
                    <a:cubicBezTo>
                      <a:pt x="6628" y="3760"/>
                      <a:pt x="7206" y="2555"/>
                      <a:pt x="8483" y="1856"/>
                    </a:cubicBezTo>
                    <a:cubicBezTo>
                      <a:pt x="9784" y="1133"/>
                      <a:pt x="8845" y="217"/>
                      <a:pt x="8845" y="217"/>
                    </a:cubicBezTo>
                    <a:cubicBezTo>
                      <a:pt x="8653" y="147"/>
                      <a:pt x="8322" y="0"/>
                      <a:pt x="7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57"/>
              <p:cNvSpPr/>
              <p:nvPr/>
            </p:nvSpPr>
            <p:spPr>
              <a:xfrm>
                <a:off x="8032800" y="2127200"/>
                <a:ext cx="213900" cy="275350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1014" fill="none" extrusionOk="0">
                    <a:moveTo>
                      <a:pt x="868" y="11013"/>
                    </a:moveTo>
                    <a:cubicBezTo>
                      <a:pt x="868" y="11013"/>
                      <a:pt x="1" y="5519"/>
                      <a:pt x="8555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57"/>
              <p:cNvSpPr/>
              <p:nvPr/>
            </p:nvSpPr>
            <p:spPr>
              <a:xfrm>
                <a:off x="8003875" y="1896475"/>
                <a:ext cx="139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5568" h="10171" extrusionOk="0">
                    <a:moveTo>
                      <a:pt x="3118" y="0"/>
                    </a:moveTo>
                    <a:cubicBezTo>
                      <a:pt x="2972" y="0"/>
                      <a:pt x="1833" y="43"/>
                      <a:pt x="2194" y="1374"/>
                    </a:cubicBezTo>
                    <a:cubicBezTo>
                      <a:pt x="2555" y="2820"/>
                      <a:pt x="2097" y="4049"/>
                      <a:pt x="1616" y="5061"/>
                    </a:cubicBezTo>
                    <a:cubicBezTo>
                      <a:pt x="989" y="6338"/>
                      <a:pt x="1" y="9013"/>
                      <a:pt x="3423" y="10170"/>
                    </a:cubicBezTo>
                    <a:cubicBezTo>
                      <a:pt x="3423" y="10170"/>
                      <a:pt x="3435" y="10170"/>
                      <a:pt x="3456" y="10170"/>
                    </a:cubicBezTo>
                    <a:cubicBezTo>
                      <a:pt x="3701" y="10170"/>
                      <a:pt x="5198" y="10069"/>
                      <a:pt x="5375" y="7591"/>
                    </a:cubicBezTo>
                    <a:cubicBezTo>
                      <a:pt x="5568" y="4892"/>
                      <a:pt x="4314" y="5904"/>
                      <a:pt x="4580" y="3302"/>
                    </a:cubicBezTo>
                    <a:cubicBezTo>
                      <a:pt x="4869" y="699"/>
                      <a:pt x="3567" y="241"/>
                      <a:pt x="3134" y="0"/>
                    </a:cubicBezTo>
                    <a:cubicBezTo>
                      <a:pt x="3134" y="0"/>
                      <a:pt x="3128" y="0"/>
                      <a:pt x="3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8049075" y="1927800"/>
                <a:ext cx="48225" cy="45907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8363" fill="none" extrusionOk="0">
                    <a:moveTo>
                      <a:pt x="0" y="18363"/>
                    </a:moveTo>
                    <a:cubicBezTo>
                      <a:pt x="0" y="18363"/>
                      <a:pt x="1928" y="11447"/>
                      <a:pt x="1422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7958700" y="2380225"/>
                <a:ext cx="180750" cy="309675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12387" extrusionOk="0">
                    <a:moveTo>
                      <a:pt x="2868" y="1"/>
                    </a:moveTo>
                    <a:lnTo>
                      <a:pt x="3182" y="772"/>
                    </a:lnTo>
                    <a:cubicBezTo>
                      <a:pt x="3254" y="965"/>
                      <a:pt x="3302" y="1157"/>
                      <a:pt x="3326" y="1374"/>
                    </a:cubicBezTo>
                    <a:lnTo>
                      <a:pt x="3423" y="2121"/>
                    </a:lnTo>
                    <a:cubicBezTo>
                      <a:pt x="1" y="4868"/>
                      <a:pt x="362" y="12387"/>
                      <a:pt x="362" y="12387"/>
                    </a:cubicBezTo>
                    <a:lnTo>
                      <a:pt x="6868" y="12387"/>
                    </a:lnTo>
                    <a:cubicBezTo>
                      <a:pt x="6868" y="12387"/>
                      <a:pt x="7230" y="4868"/>
                      <a:pt x="3808" y="2121"/>
                    </a:cubicBezTo>
                    <a:lnTo>
                      <a:pt x="3904" y="1374"/>
                    </a:lnTo>
                    <a:cubicBezTo>
                      <a:pt x="3929" y="1157"/>
                      <a:pt x="3977" y="965"/>
                      <a:pt x="4049" y="772"/>
                    </a:cubicBezTo>
                    <a:lnTo>
                      <a:pt x="43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945450" y="2689875"/>
                <a:ext cx="278950" cy="385600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5424" extrusionOk="0">
                    <a:moveTo>
                      <a:pt x="482" y="1"/>
                    </a:moveTo>
                    <a:lnTo>
                      <a:pt x="1" y="338"/>
                    </a:lnTo>
                    <a:lnTo>
                      <a:pt x="10676" y="15423"/>
                    </a:lnTo>
                    <a:lnTo>
                      <a:pt x="11158" y="15086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914125" y="2694100"/>
                <a:ext cx="277750" cy="383775"/>
              </a:xfrm>
              <a:custGeom>
                <a:avLst/>
                <a:gdLst/>
                <a:ahLst/>
                <a:cxnLst/>
                <a:rect l="l" t="t" r="r" b="b"/>
                <a:pathLst>
                  <a:path w="11110" h="15351" extrusionOk="0">
                    <a:moveTo>
                      <a:pt x="10628" y="0"/>
                    </a:moveTo>
                    <a:lnTo>
                      <a:pt x="0" y="15013"/>
                    </a:lnTo>
                    <a:lnTo>
                      <a:pt x="458" y="15350"/>
                    </a:lnTo>
                    <a:lnTo>
                      <a:pt x="11109" y="338"/>
                    </a:lnTo>
                    <a:lnTo>
                      <a:pt x="10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7867725" y="2685675"/>
                <a:ext cx="3687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4749" h="1037" extrusionOk="0">
                    <a:moveTo>
                      <a:pt x="1" y="0"/>
                    </a:moveTo>
                    <a:lnTo>
                      <a:pt x="1" y="1036"/>
                    </a:lnTo>
                    <a:lnTo>
                      <a:pt x="14749" y="1036"/>
                    </a:lnTo>
                    <a:lnTo>
                      <a:pt x="14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60"/>
          <p:cNvSpPr txBox="1">
            <a:spLocks noGrp="1"/>
          </p:cNvSpPr>
          <p:nvPr>
            <p:ph type="ctrTitle"/>
          </p:nvPr>
        </p:nvSpPr>
        <p:spPr>
          <a:xfrm>
            <a:off x="2975050" y="877750"/>
            <a:ext cx="31938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38" name="Google Shape;4138;p60"/>
          <p:cNvSpPr txBox="1">
            <a:spLocks noGrp="1"/>
          </p:cNvSpPr>
          <p:nvPr>
            <p:ph type="subTitle" idx="1"/>
          </p:nvPr>
        </p:nvSpPr>
        <p:spPr>
          <a:xfrm>
            <a:off x="2975075" y="1606350"/>
            <a:ext cx="31938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9" name="Google Shape;4139;p60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4140;p60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60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42" name="Google Shape;4142;p60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4143" name="Google Shape;4143;p60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60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0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60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60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60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9" name="Google Shape;4149;p60"/>
          <p:cNvSpPr txBox="1"/>
          <p:nvPr/>
        </p:nvSpPr>
        <p:spPr>
          <a:xfrm>
            <a:off x="3057550" y="32453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50" name="Google Shape;4150;p60"/>
          <p:cNvGrpSpPr/>
          <p:nvPr/>
        </p:nvGrpSpPr>
        <p:grpSpPr>
          <a:xfrm>
            <a:off x="7985773" y="1471409"/>
            <a:ext cx="1536925" cy="3137156"/>
            <a:chOff x="8814298" y="1471409"/>
            <a:chExt cx="1536925" cy="3137156"/>
          </a:xfrm>
        </p:grpSpPr>
        <p:grpSp>
          <p:nvGrpSpPr>
            <p:cNvPr id="4151" name="Google Shape;4151;p60"/>
            <p:cNvGrpSpPr/>
            <p:nvPr/>
          </p:nvGrpSpPr>
          <p:grpSpPr>
            <a:xfrm>
              <a:off x="8814298" y="1471409"/>
              <a:ext cx="1536925" cy="3137156"/>
              <a:chOff x="6265575" y="1978274"/>
              <a:chExt cx="1536925" cy="2057017"/>
            </a:xfrm>
          </p:grpSpPr>
          <p:sp>
            <p:nvSpPr>
              <p:cNvPr id="4152" name="Google Shape;4152;p60"/>
              <p:cNvSpPr/>
              <p:nvPr/>
            </p:nvSpPr>
            <p:spPr>
              <a:xfrm>
                <a:off x="7369046" y="1978274"/>
                <a:ext cx="433454" cy="2057017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76313" extrusionOk="0">
                    <a:moveTo>
                      <a:pt x="2029" y="1"/>
                    </a:moveTo>
                    <a:lnTo>
                      <a:pt x="0" y="2725"/>
                    </a:lnTo>
                    <a:lnTo>
                      <a:pt x="0" y="76312"/>
                    </a:lnTo>
                    <a:lnTo>
                      <a:pt x="11537" y="76312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53" name="Google Shape;4153;p60"/>
              <p:cNvGrpSpPr/>
              <p:nvPr/>
            </p:nvGrpSpPr>
            <p:grpSpPr>
              <a:xfrm>
                <a:off x="6265575" y="1978281"/>
                <a:ext cx="1179732" cy="2056993"/>
                <a:chOff x="-221497" y="1179358"/>
                <a:chExt cx="1179732" cy="2866889"/>
              </a:xfrm>
            </p:grpSpPr>
            <p:grpSp>
              <p:nvGrpSpPr>
                <p:cNvPr id="4154" name="Google Shape;4154;p60"/>
                <p:cNvGrpSpPr/>
                <p:nvPr/>
              </p:nvGrpSpPr>
              <p:grpSpPr>
                <a:xfrm>
                  <a:off x="-221497" y="1179358"/>
                  <a:ext cx="1179732" cy="2866889"/>
                  <a:chOff x="-221497" y="1179358"/>
                  <a:chExt cx="1179732" cy="2866889"/>
                </a:xfrm>
              </p:grpSpPr>
              <p:sp>
                <p:nvSpPr>
                  <p:cNvPr id="4155" name="Google Shape;4155;p60"/>
                  <p:cNvSpPr/>
                  <p:nvPr/>
                </p:nvSpPr>
                <p:spPr>
                  <a:xfrm>
                    <a:off x="-221497" y="1179358"/>
                    <a:ext cx="1179732" cy="286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03" h="76313" extrusionOk="0">
                        <a:moveTo>
                          <a:pt x="0" y="1"/>
                        </a:moveTo>
                        <a:lnTo>
                          <a:pt x="0" y="76312"/>
                        </a:lnTo>
                        <a:lnTo>
                          <a:pt x="31402" y="76312"/>
                        </a:lnTo>
                        <a:lnTo>
                          <a:pt x="3140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6" name="Google Shape;4156;p60"/>
                  <p:cNvSpPr/>
                  <p:nvPr/>
                </p:nvSpPr>
                <p:spPr>
                  <a:xfrm>
                    <a:off x="592290" y="1179358"/>
                    <a:ext cx="365945" cy="2866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1" h="76313" extrusionOk="0">
                        <a:moveTo>
                          <a:pt x="1" y="1"/>
                        </a:moveTo>
                        <a:lnTo>
                          <a:pt x="1" y="76312"/>
                        </a:lnTo>
                        <a:lnTo>
                          <a:pt x="9740" y="76312"/>
                        </a:lnTo>
                        <a:lnTo>
                          <a:pt x="974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7" name="Google Shape;4157;p60"/>
                  <p:cNvSpPr/>
                  <p:nvPr/>
                </p:nvSpPr>
                <p:spPr>
                  <a:xfrm>
                    <a:off x="706270" y="1865416"/>
                    <a:ext cx="175741" cy="2180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8" h="58051" extrusionOk="0">
                        <a:moveTo>
                          <a:pt x="1122" y="19904"/>
                        </a:moveTo>
                        <a:lnTo>
                          <a:pt x="1" y="24658"/>
                        </a:lnTo>
                        <a:lnTo>
                          <a:pt x="1" y="58050"/>
                        </a:lnTo>
                        <a:lnTo>
                          <a:pt x="1122" y="58050"/>
                        </a:lnTo>
                        <a:lnTo>
                          <a:pt x="1122" y="19904"/>
                        </a:lnTo>
                        <a:close/>
                        <a:moveTo>
                          <a:pt x="4677" y="0"/>
                        </a:moveTo>
                        <a:lnTo>
                          <a:pt x="2822" y="4986"/>
                        </a:lnTo>
                        <a:lnTo>
                          <a:pt x="2822" y="55132"/>
                        </a:lnTo>
                        <a:lnTo>
                          <a:pt x="2822" y="58050"/>
                        </a:lnTo>
                        <a:lnTo>
                          <a:pt x="4677" y="58050"/>
                        </a:lnTo>
                        <a:lnTo>
                          <a:pt x="467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8" name="Google Shape;4158;p60"/>
                  <p:cNvSpPr/>
                  <p:nvPr/>
                </p:nvSpPr>
                <p:spPr>
                  <a:xfrm>
                    <a:off x="-140915" y="1281730"/>
                    <a:ext cx="649767" cy="7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6" h="19673" extrusionOk="0">
                        <a:moveTo>
                          <a:pt x="0" y="0"/>
                        </a:moveTo>
                        <a:lnTo>
                          <a:pt x="0" y="19672"/>
                        </a:lnTo>
                        <a:lnTo>
                          <a:pt x="17296" y="19672"/>
                        </a:lnTo>
                        <a:lnTo>
                          <a:pt x="1729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9" name="Google Shape;4159;p60"/>
                  <p:cNvSpPr/>
                  <p:nvPr/>
                </p:nvSpPr>
                <p:spPr>
                  <a:xfrm>
                    <a:off x="-140915" y="1281730"/>
                    <a:ext cx="271538" cy="7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8" h="19673" extrusionOk="0">
                        <a:moveTo>
                          <a:pt x="0" y="0"/>
                        </a:moveTo>
                        <a:lnTo>
                          <a:pt x="0" y="19672"/>
                        </a:lnTo>
                        <a:lnTo>
                          <a:pt x="7228" y="19672"/>
                        </a:lnTo>
                        <a:lnTo>
                          <a:pt x="722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0" name="Google Shape;4160;p60"/>
                  <p:cNvSpPr/>
                  <p:nvPr/>
                </p:nvSpPr>
                <p:spPr>
                  <a:xfrm>
                    <a:off x="-140915" y="2088266"/>
                    <a:ext cx="649767" cy="773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6" h="20582" extrusionOk="0">
                        <a:moveTo>
                          <a:pt x="17296" y="1"/>
                        </a:moveTo>
                        <a:lnTo>
                          <a:pt x="0" y="909"/>
                        </a:lnTo>
                        <a:lnTo>
                          <a:pt x="0" y="20581"/>
                        </a:lnTo>
                        <a:lnTo>
                          <a:pt x="17296" y="20581"/>
                        </a:lnTo>
                        <a:lnTo>
                          <a:pt x="1729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1" name="Google Shape;4161;p60"/>
                  <p:cNvSpPr/>
                  <p:nvPr/>
                </p:nvSpPr>
                <p:spPr>
                  <a:xfrm>
                    <a:off x="-140915" y="2108590"/>
                    <a:ext cx="271538" cy="752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8" h="20041" extrusionOk="0">
                        <a:moveTo>
                          <a:pt x="7228" y="1"/>
                        </a:moveTo>
                        <a:lnTo>
                          <a:pt x="0" y="368"/>
                        </a:lnTo>
                        <a:lnTo>
                          <a:pt x="0" y="20040"/>
                        </a:lnTo>
                        <a:lnTo>
                          <a:pt x="7228" y="20040"/>
                        </a:lnTo>
                        <a:lnTo>
                          <a:pt x="722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2" name="Google Shape;4162;p60"/>
                  <p:cNvSpPr/>
                  <p:nvPr/>
                </p:nvSpPr>
                <p:spPr>
                  <a:xfrm>
                    <a:off x="-140915" y="2933310"/>
                    <a:ext cx="649767" cy="769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6" h="20484" extrusionOk="0">
                        <a:moveTo>
                          <a:pt x="0" y="0"/>
                        </a:moveTo>
                        <a:lnTo>
                          <a:pt x="0" y="20484"/>
                        </a:lnTo>
                        <a:lnTo>
                          <a:pt x="17296" y="20484"/>
                        </a:lnTo>
                        <a:lnTo>
                          <a:pt x="17296" y="7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63" name="Google Shape;4163;p60"/>
                <p:cNvSpPr/>
                <p:nvPr/>
              </p:nvSpPr>
              <p:spPr>
                <a:xfrm>
                  <a:off x="-140915" y="2933310"/>
                  <a:ext cx="271538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7228" y="20484"/>
                      </a:lnTo>
                      <a:lnTo>
                        <a:pt x="7228" y="3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64" name="Google Shape;4164;p60"/>
            <p:cNvGrpSpPr/>
            <p:nvPr/>
          </p:nvGrpSpPr>
          <p:grpSpPr>
            <a:xfrm>
              <a:off x="8893761" y="1761995"/>
              <a:ext cx="650143" cy="635200"/>
              <a:chOff x="791550" y="2156375"/>
              <a:chExt cx="1145425" cy="1118900"/>
            </a:xfrm>
          </p:grpSpPr>
          <p:sp>
            <p:nvSpPr>
              <p:cNvPr id="4165" name="Google Shape;4165;p60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60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0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0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0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0"/>
              <p:cNvSpPr/>
              <p:nvPr/>
            </p:nvSpPr>
            <p:spPr>
              <a:xfrm>
                <a:off x="1395600" y="2450575"/>
                <a:ext cx="114550" cy="601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0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0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0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60"/>
              <p:cNvSpPr/>
              <p:nvPr/>
            </p:nvSpPr>
            <p:spPr>
              <a:xfrm>
                <a:off x="1033875" y="2592825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60"/>
              <p:cNvSpPr/>
              <p:nvPr/>
            </p:nvSpPr>
            <p:spPr>
              <a:xfrm>
                <a:off x="1067650" y="2806250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60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60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0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0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0" name="Google Shape;4180;p60"/>
            <p:cNvGrpSpPr/>
            <p:nvPr/>
          </p:nvGrpSpPr>
          <p:grpSpPr>
            <a:xfrm>
              <a:off x="8893761" y="2676920"/>
              <a:ext cx="650143" cy="635200"/>
              <a:chOff x="791550" y="2156375"/>
              <a:chExt cx="1145425" cy="1118900"/>
            </a:xfrm>
          </p:grpSpPr>
          <p:sp>
            <p:nvSpPr>
              <p:cNvPr id="4181" name="Google Shape;4181;p60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0"/>
              <p:cNvSpPr/>
              <p:nvPr/>
            </p:nvSpPr>
            <p:spPr>
              <a:xfrm>
                <a:off x="860860" y="2428887"/>
                <a:ext cx="103726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0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0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0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60"/>
              <p:cNvSpPr/>
              <p:nvPr/>
            </p:nvSpPr>
            <p:spPr>
              <a:xfrm>
                <a:off x="1336502" y="2450553"/>
                <a:ext cx="237531" cy="60171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60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60"/>
              <p:cNvSpPr/>
              <p:nvPr/>
            </p:nvSpPr>
            <p:spPr>
              <a:xfrm>
                <a:off x="1152040" y="2715834"/>
                <a:ext cx="184512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60"/>
              <p:cNvSpPr/>
              <p:nvPr/>
            </p:nvSpPr>
            <p:spPr>
              <a:xfrm>
                <a:off x="1033875" y="2323977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0"/>
              <p:cNvSpPr/>
              <p:nvPr/>
            </p:nvSpPr>
            <p:spPr>
              <a:xfrm>
                <a:off x="1067650" y="2537402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0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0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60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60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5" name="Google Shape;4195;p60"/>
            <p:cNvGrpSpPr/>
            <p:nvPr/>
          </p:nvGrpSpPr>
          <p:grpSpPr>
            <a:xfrm>
              <a:off x="8893761" y="3596620"/>
              <a:ext cx="650143" cy="635200"/>
              <a:chOff x="8817561" y="3596620"/>
              <a:chExt cx="650143" cy="635200"/>
            </a:xfrm>
          </p:grpSpPr>
          <p:grpSp>
            <p:nvGrpSpPr>
              <p:cNvPr id="4196" name="Google Shape;4196;p60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4197" name="Google Shape;4197;p60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60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60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60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60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60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60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60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60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60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60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60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60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10" name="Google Shape;4210;p60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60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"/>
          <p:cNvGrpSpPr/>
          <p:nvPr/>
        </p:nvGrpSpPr>
        <p:grpSpPr>
          <a:xfrm>
            <a:off x="8371159" y="1228895"/>
            <a:ext cx="1132543" cy="2866889"/>
            <a:chOff x="-221497" y="1179358"/>
            <a:chExt cx="1179732" cy="2866889"/>
          </a:xfrm>
        </p:grpSpPr>
        <p:grpSp>
          <p:nvGrpSpPr>
            <p:cNvPr id="94" name="Google Shape;94;p3"/>
            <p:cNvGrpSpPr/>
            <p:nvPr/>
          </p:nvGrpSpPr>
          <p:grpSpPr>
            <a:xfrm>
              <a:off x="-221497" y="1179358"/>
              <a:ext cx="1179732" cy="2866889"/>
              <a:chOff x="-221497" y="1179358"/>
              <a:chExt cx="1179732" cy="2866889"/>
            </a:xfrm>
          </p:grpSpPr>
          <p:grpSp>
            <p:nvGrpSpPr>
              <p:cNvPr id="95" name="Google Shape;95;p3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96" name="Google Shape;96;p3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" name="Google Shape;104;p3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-93016" y="3230957"/>
              <a:ext cx="501676" cy="471172"/>
              <a:chOff x="-93016" y="3230957"/>
              <a:chExt cx="501676" cy="471172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3"/>
            <p:cNvGrpSpPr/>
            <p:nvPr/>
          </p:nvGrpSpPr>
          <p:grpSpPr>
            <a:xfrm>
              <a:off x="-84300" y="2373940"/>
              <a:ext cx="506786" cy="503866"/>
              <a:chOff x="-84300" y="1516940"/>
              <a:chExt cx="506786" cy="503866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46397" y="1548872"/>
                <a:ext cx="74797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1990" y="12561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21156" y="1548872"/>
                <a:ext cx="203315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5411" y="1256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94488" y="1633098"/>
                <a:ext cx="61723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0320" extrusionOk="0">
                    <a:moveTo>
                      <a:pt x="0" y="0"/>
                    </a:moveTo>
                    <a:lnTo>
                      <a:pt x="0" y="10319"/>
                    </a:lnTo>
                    <a:lnTo>
                      <a:pt x="1643" y="1031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56174" y="1633098"/>
                <a:ext cx="166311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10320" extrusionOk="0">
                    <a:moveTo>
                      <a:pt x="1" y="0"/>
                    </a:moveTo>
                    <a:lnTo>
                      <a:pt x="1" y="10319"/>
                    </a:lnTo>
                    <a:lnTo>
                      <a:pt x="4426" y="10319"/>
                    </a:lnTo>
                    <a:lnTo>
                      <a:pt x="4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" name="Google Shape;115;p3"/>
              <p:cNvGrpSpPr/>
              <p:nvPr/>
            </p:nvGrpSpPr>
            <p:grpSpPr>
              <a:xfrm>
                <a:off x="-84300" y="1516940"/>
                <a:ext cx="130702" cy="503866"/>
                <a:chOff x="-84300" y="1516940"/>
                <a:chExt cx="130702" cy="503866"/>
              </a:xfrm>
            </p:grpSpPr>
            <p:sp>
              <p:nvSpPr>
                <p:cNvPr id="116" name="Google Shape;116;p3"/>
                <p:cNvSpPr/>
                <p:nvPr/>
              </p:nvSpPr>
              <p:spPr>
                <a:xfrm>
                  <a:off x="-84300" y="1516940"/>
                  <a:ext cx="7990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-5625" y="1516950"/>
                  <a:ext cx="5202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" name="Google Shape;118;p3"/>
            <p:cNvGrpSpPr/>
            <p:nvPr/>
          </p:nvGrpSpPr>
          <p:grpSpPr>
            <a:xfrm>
              <a:off x="-93016" y="1549632"/>
              <a:ext cx="501676" cy="471172"/>
              <a:chOff x="-93016" y="3230957"/>
              <a:chExt cx="501676" cy="471172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" name="Google Shape;123;p3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126" name="Google Shape;126;p3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3377013" y="2100888"/>
            <a:ext cx="23901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title" idx="2" hasCustomPrompt="1"/>
          </p:nvPr>
        </p:nvSpPr>
        <p:spPr>
          <a:xfrm>
            <a:off x="3147325" y="122890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3"/>
          <p:cNvSpPr txBox="1">
            <a:spLocks noGrp="1"/>
          </p:cNvSpPr>
          <p:nvPr>
            <p:ph type="subTitle" idx="1"/>
          </p:nvPr>
        </p:nvSpPr>
        <p:spPr>
          <a:xfrm>
            <a:off x="3147325" y="3307038"/>
            <a:ext cx="28494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>
            <a:off x="29206" y="2199506"/>
            <a:ext cx="1371803" cy="1955994"/>
            <a:chOff x="29206" y="2199506"/>
            <a:chExt cx="1371803" cy="1955994"/>
          </a:xfrm>
        </p:grpSpPr>
        <p:sp>
          <p:nvSpPr>
            <p:cNvPr id="137" name="Google Shape;137;p3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61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4" name="Google Shape;4214;p61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5" name="Google Shape;4215;p61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16" name="Google Shape;4216;p61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4217" name="Google Shape;4217;p61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1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61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61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61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61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3" name="Google Shape;4223;p61"/>
          <p:cNvGrpSpPr/>
          <p:nvPr/>
        </p:nvGrpSpPr>
        <p:grpSpPr>
          <a:xfrm>
            <a:off x="7169846" y="2833891"/>
            <a:ext cx="3071647" cy="2128595"/>
            <a:chOff x="7169846" y="2833891"/>
            <a:chExt cx="3071647" cy="2128595"/>
          </a:xfrm>
        </p:grpSpPr>
        <p:grpSp>
          <p:nvGrpSpPr>
            <p:cNvPr id="4224" name="Google Shape;4224;p61"/>
            <p:cNvGrpSpPr/>
            <p:nvPr/>
          </p:nvGrpSpPr>
          <p:grpSpPr>
            <a:xfrm>
              <a:off x="7169846" y="2833891"/>
              <a:ext cx="3071647" cy="2128595"/>
              <a:chOff x="6701321" y="2327691"/>
              <a:chExt cx="3071647" cy="2128595"/>
            </a:xfrm>
          </p:grpSpPr>
          <p:sp>
            <p:nvSpPr>
              <p:cNvPr id="4225" name="Google Shape;4225;p61"/>
              <p:cNvSpPr/>
              <p:nvPr/>
            </p:nvSpPr>
            <p:spPr>
              <a:xfrm>
                <a:off x="6701321" y="4243502"/>
                <a:ext cx="3071647" cy="212784"/>
              </a:xfrm>
              <a:custGeom>
                <a:avLst/>
                <a:gdLst/>
                <a:ahLst/>
                <a:cxnLst/>
                <a:rect l="l" t="t" r="r" b="b"/>
                <a:pathLst>
                  <a:path w="67938" h="5373" extrusionOk="0">
                    <a:moveTo>
                      <a:pt x="67869" y="3837"/>
                    </a:moveTo>
                    <a:cubicBezTo>
                      <a:pt x="67905" y="3847"/>
                      <a:pt x="67927" y="3852"/>
                      <a:pt x="67933" y="3852"/>
                    </a:cubicBezTo>
                    <a:cubicBezTo>
                      <a:pt x="67937" y="3852"/>
                      <a:pt x="67935" y="3850"/>
                      <a:pt x="67925" y="3846"/>
                    </a:cubicBezTo>
                    <a:cubicBezTo>
                      <a:pt x="67919" y="3842"/>
                      <a:pt x="67900" y="3840"/>
                      <a:pt x="67869" y="3837"/>
                    </a:cubicBezTo>
                    <a:close/>
                    <a:moveTo>
                      <a:pt x="54862" y="0"/>
                    </a:moveTo>
                    <a:cubicBezTo>
                      <a:pt x="53722" y="0"/>
                      <a:pt x="0" y="966"/>
                      <a:pt x="0" y="966"/>
                    </a:cubicBezTo>
                    <a:lnTo>
                      <a:pt x="12445" y="5372"/>
                    </a:lnTo>
                    <a:cubicBezTo>
                      <a:pt x="12445" y="5372"/>
                      <a:pt x="61358" y="3828"/>
                      <a:pt x="67332" y="3828"/>
                    </a:cubicBezTo>
                    <a:cubicBezTo>
                      <a:pt x="67600" y="3828"/>
                      <a:pt x="67782" y="3831"/>
                      <a:pt x="67869" y="3837"/>
                    </a:cubicBezTo>
                    <a:lnTo>
                      <a:pt x="67869" y="3837"/>
                    </a:lnTo>
                    <a:cubicBezTo>
                      <a:pt x="66912" y="3575"/>
                      <a:pt x="55935" y="0"/>
                      <a:pt x="54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61"/>
              <p:cNvSpPr/>
              <p:nvPr/>
            </p:nvSpPr>
            <p:spPr>
              <a:xfrm>
                <a:off x="7748231" y="4131703"/>
                <a:ext cx="874287" cy="38944"/>
              </a:xfrm>
              <a:custGeom>
                <a:avLst/>
                <a:gdLst/>
                <a:ahLst/>
                <a:cxnLst/>
                <a:rect l="l" t="t" r="r" b="b"/>
                <a:pathLst>
                  <a:path w="20407" h="909" extrusionOk="0">
                    <a:moveTo>
                      <a:pt x="13334" y="0"/>
                    </a:moveTo>
                    <a:lnTo>
                      <a:pt x="0" y="618"/>
                    </a:lnTo>
                    <a:lnTo>
                      <a:pt x="2280" y="908"/>
                    </a:lnTo>
                    <a:lnTo>
                      <a:pt x="20407" y="580"/>
                    </a:lnTo>
                    <a:lnTo>
                      <a:pt x="13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61"/>
              <p:cNvSpPr/>
              <p:nvPr/>
            </p:nvSpPr>
            <p:spPr>
              <a:xfrm>
                <a:off x="7567735" y="4145755"/>
                <a:ext cx="42243" cy="31052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248" extrusionOk="0">
                    <a:moveTo>
                      <a:pt x="986" y="1"/>
                    </a:moveTo>
                    <a:lnTo>
                      <a:pt x="0" y="7247"/>
                    </a:lnTo>
                    <a:lnTo>
                      <a:pt x="406" y="7247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61"/>
              <p:cNvSpPr/>
              <p:nvPr/>
            </p:nvSpPr>
            <p:spPr>
              <a:xfrm>
                <a:off x="7681139" y="2761514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61"/>
              <p:cNvSpPr/>
              <p:nvPr/>
            </p:nvSpPr>
            <p:spPr>
              <a:xfrm>
                <a:off x="7680325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1" y="1"/>
                    </a:moveTo>
                    <a:lnTo>
                      <a:pt x="967" y="11537"/>
                    </a:lnTo>
                    <a:lnTo>
                      <a:pt x="1257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61"/>
              <p:cNvSpPr/>
              <p:nvPr/>
            </p:nvSpPr>
            <p:spPr>
              <a:xfrm>
                <a:off x="769193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61"/>
              <p:cNvSpPr/>
              <p:nvPr/>
            </p:nvSpPr>
            <p:spPr>
              <a:xfrm>
                <a:off x="8361693" y="2761514"/>
                <a:ext cx="107663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8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61"/>
              <p:cNvSpPr/>
              <p:nvPr/>
            </p:nvSpPr>
            <p:spPr>
              <a:xfrm>
                <a:off x="8360879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0" y="1"/>
                    </a:moveTo>
                    <a:lnTo>
                      <a:pt x="966" y="11537"/>
                    </a:lnTo>
                    <a:lnTo>
                      <a:pt x="1256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61"/>
              <p:cNvSpPr/>
              <p:nvPr/>
            </p:nvSpPr>
            <p:spPr>
              <a:xfrm>
                <a:off x="837244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1" y="1"/>
                    </a:moveTo>
                    <a:lnTo>
                      <a:pt x="78" y="1064"/>
                    </a:lnTo>
                    <a:lnTo>
                      <a:pt x="2126" y="542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61"/>
              <p:cNvSpPr/>
              <p:nvPr/>
            </p:nvSpPr>
            <p:spPr>
              <a:xfrm>
                <a:off x="8279735" y="3319495"/>
                <a:ext cx="108477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538" extrusionOk="0">
                    <a:moveTo>
                      <a:pt x="0" y="1"/>
                    </a:moveTo>
                    <a:lnTo>
                      <a:pt x="967" y="19538"/>
                    </a:lnTo>
                    <a:lnTo>
                      <a:pt x="2087" y="19538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61"/>
              <p:cNvSpPr/>
              <p:nvPr/>
            </p:nvSpPr>
            <p:spPr>
              <a:xfrm>
                <a:off x="8279735" y="3320352"/>
                <a:ext cx="53039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9557" extrusionOk="0">
                    <a:moveTo>
                      <a:pt x="0" y="0"/>
                    </a:moveTo>
                    <a:lnTo>
                      <a:pt x="947" y="19556"/>
                    </a:lnTo>
                    <a:lnTo>
                      <a:pt x="123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61"/>
              <p:cNvSpPr/>
              <p:nvPr/>
            </p:nvSpPr>
            <p:spPr>
              <a:xfrm>
                <a:off x="8282220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61"/>
              <p:cNvSpPr/>
              <p:nvPr/>
            </p:nvSpPr>
            <p:spPr>
              <a:xfrm>
                <a:off x="7707659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0" y="1"/>
                    </a:moveTo>
                    <a:lnTo>
                      <a:pt x="966" y="19538"/>
                    </a:lnTo>
                    <a:lnTo>
                      <a:pt x="2068" y="1953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61"/>
              <p:cNvSpPr/>
              <p:nvPr/>
            </p:nvSpPr>
            <p:spPr>
              <a:xfrm>
                <a:off x="7706802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61"/>
              <p:cNvSpPr/>
              <p:nvPr/>
            </p:nvSpPr>
            <p:spPr>
              <a:xfrm>
                <a:off x="7709287" y="3360924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61"/>
              <p:cNvSpPr/>
              <p:nvPr/>
            </p:nvSpPr>
            <p:spPr>
              <a:xfrm>
                <a:off x="7874873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1" y="1"/>
                    </a:moveTo>
                    <a:lnTo>
                      <a:pt x="967" y="19538"/>
                    </a:lnTo>
                    <a:lnTo>
                      <a:pt x="2068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61"/>
              <p:cNvSpPr/>
              <p:nvPr/>
            </p:nvSpPr>
            <p:spPr>
              <a:xfrm>
                <a:off x="7874059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0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61"/>
              <p:cNvSpPr/>
              <p:nvPr/>
            </p:nvSpPr>
            <p:spPr>
              <a:xfrm>
                <a:off x="7877358" y="3382431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61"/>
              <p:cNvSpPr/>
              <p:nvPr/>
            </p:nvSpPr>
            <p:spPr>
              <a:xfrm>
                <a:off x="8533877" y="3319495"/>
                <a:ext cx="107706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9538" extrusionOk="0">
                    <a:moveTo>
                      <a:pt x="1" y="1"/>
                    </a:moveTo>
                    <a:lnTo>
                      <a:pt x="948" y="19538"/>
                    </a:lnTo>
                    <a:lnTo>
                      <a:pt x="2069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61"/>
              <p:cNvSpPr/>
              <p:nvPr/>
            </p:nvSpPr>
            <p:spPr>
              <a:xfrm>
                <a:off x="8533063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48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61"/>
              <p:cNvSpPr/>
              <p:nvPr/>
            </p:nvSpPr>
            <p:spPr>
              <a:xfrm>
                <a:off x="8534733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61"/>
              <p:cNvSpPr/>
              <p:nvPr/>
            </p:nvSpPr>
            <p:spPr>
              <a:xfrm>
                <a:off x="7561095" y="2327691"/>
                <a:ext cx="1025821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315" extrusionOk="0">
                    <a:moveTo>
                      <a:pt x="1180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23" y="13315"/>
                      <a:pt x="1180" y="13315"/>
                    </a:cubicBezTo>
                    <a:lnTo>
                      <a:pt x="22765" y="13315"/>
                    </a:lnTo>
                    <a:cubicBezTo>
                      <a:pt x="23422" y="13315"/>
                      <a:pt x="23944" y="12774"/>
                      <a:pt x="23944" y="12117"/>
                    </a:cubicBezTo>
                    <a:lnTo>
                      <a:pt x="23944" y="1199"/>
                    </a:lnTo>
                    <a:cubicBezTo>
                      <a:pt x="23944" y="541"/>
                      <a:pt x="23422" y="0"/>
                      <a:pt x="22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61"/>
              <p:cNvSpPr/>
              <p:nvPr/>
            </p:nvSpPr>
            <p:spPr>
              <a:xfrm>
                <a:off x="7561095" y="2327691"/>
                <a:ext cx="107663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315" extrusionOk="0">
                    <a:moveTo>
                      <a:pt x="1199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42" y="13315"/>
                      <a:pt x="1199" y="13315"/>
                    </a:cubicBezTo>
                    <a:lnTo>
                      <a:pt x="2513" y="13315"/>
                    </a:lnTo>
                    <a:cubicBezTo>
                      <a:pt x="1856" y="13315"/>
                      <a:pt x="1334" y="12774"/>
                      <a:pt x="1334" y="12117"/>
                    </a:cubicBezTo>
                    <a:lnTo>
                      <a:pt x="1334" y="1199"/>
                    </a:lnTo>
                    <a:cubicBezTo>
                      <a:pt x="1334" y="541"/>
                      <a:pt x="1856" y="0"/>
                      <a:pt x="2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61"/>
              <p:cNvSpPr/>
              <p:nvPr/>
            </p:nvSpPr>
            <p:spPr>
              <a:xfrm>
                <a:off x="7615762" y="3337746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61"/>
              <p:cNvSpPr/>
              <p:nvPr/>
            </p:nvSpPr>
            <p:spPr>
              <a:xfrm>
                <a:off x="7614905" y="3255745"/>
                <a:ext cx="1079631" cy="82857"/>
              </a:xfrm>
              <a:custGeom>
                <a:avLst/>
                <a:gdLst/>
                <a:ahLst/>
                <a:cxnLst/>
                <a:rect l="l" t="t" r="r" b="b"/>
                <a:pathLst>
                  <a:path w="25200" h="1934" extrusionOk="0">
                    <a:moveTo>
                      <a:pt x="1276" y="1"/>
                    </a:moveTo>
                    <a:cubicBezTo>
                      <a:pt x="581" y="1"/>
                      <a:pt x="1" y="581"/>
                      <a:pt x="1" y="1276"/>
                    </a:cubicBezTo>
                    <a:lnTo>
                      <a:pt x="1" y="1682"/>
                    </a:lnTo>
                    <a:cubicBezTo>
                      <a:pt x="1" y="1759"/>
                      <a:pt x="20" y="1856"/>
                      <a:pt x="20" y="1933"/>
                    </a:cubicBezTo>
                    <a:lnTo>
                      <a:pt x="25181" y="1933"/>
                    </a:lnTo>
                    <a:cubicBezTo>
                      <a:pt x="25200" y="1856"/>
                      <a:pt x="25200" y="1759"/>
                      <a:pt x="25200" y="1682"/>
                    </a:cubicBezTo>
                    <a:lnTo>
                      <a:pt x="25200" y="1276"/>
                    </a:lnTo>
                    <a:cubicBezTo>
                      <a:pt x="25200" y="581"/>
                      <a:pt x="24640" y="1"/>
                      <a:pt x="23925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61"/>
              <p:cNvSpPr/>
              <p:nvPr/>
            </p:nvSpPr>
            <p:spPr>
              <a:xfrm>
                <a:off x="7614905" y="3256559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rgbClr val="D6A9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61"/>
              <p:cNvSpPr/>
              <p:nvPr/>
            </p:nvSpPr>
            <p:spPr>
              <a:xfrm>
                <a:off x="9056298" y="2888157"/>
                <a:ext cx="156504" cy="1366119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1887" extrusionOk="0">
                    <a:moveTo>
                      <a:pt x="1" y="1"/>
                    </a:moveTo>
                    <a:lnTo>
                      <a:pt x="2513" y="31886"/>
                    </a:lnTo>
                    <a:lnTo>
                      <a:pt x="3653" y="31886"/>
                    </a:lnTo>
                    <a:lnTo>
                      <a:pt x="3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61"/>
              <p:cNvSpPr/>
              <p:nvPr/>
            </p:nvSpPr>
            <p:spPr>
              <a:xfrm>
                <a:off x="6829259" y="2871619"/>
                <a:ext cx="741004" cy="1217070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28408" extrusionOk="0">
                    <a:moveTo>
                      <a:pt x="580" y="0"/>
                    </a:moveTo>
                    <a:lnTo>
                      <a:pt x="0" y="24697"/>
                    </a:lnTo>
                    <a:lnTo>
                      <a:pt x="16967" y="28407"/>
                    </a:lnTo>
                    <a:lnTo>
                      <a:pt x="17295" y="561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61"/>
              <p:cNvSpPr/>
              <p:nvPr/>
            </p:nvSpPr>
            <p:spPr>
              <a:xfrm>
                <a:off x="7536289" y="2916304"/>
                <a:ext cx="2136855" cy="1142567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26669" extrusionOk="0">
                    <a:moveTo>
                      <a:pt x="0" y="1"/>
                    </a:moveTo>
                    <a:lnTo>
                      <a:pt x="0" y="26669"/>
                    </a:lnTo>
                    <a:lnTo>
                      <a:pt x="49876" y="24562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61"/>
              <p:cNvSpPr/>
              <p:nvPr/>
            </p:nvSpPr>
            <p:spPr>
              <a:xfrm>
                <a:off x="7536289" y="2916304"/>
                <a:ext cx="163958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61"/>
              <p:cNvSpPr/>
              <p:nvPr/>
            </p:nvSpPr>
            <p:spPr>
              <a:xfrm>
                <a:off x="6834186" y="2839316"/>
                <a:ext cx="164001" cy="145304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916" extrusionOk="0">
                    <a:moveTo>
                      <a:pt x="1" y="1"/>
                    </a:moveTo>
                    <a:lnTo>
                      <a:pt x="1" y="33915"/>
                    </a:lnTo>
                    <a:lnTo>
                      <a:pt x="1141" y="33915"/>
                    </a:lnTo>
                    <a:lnTo>
                      <a:pt x="3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61"/>
              <p:cNvSpPr/>
              <p:nvPr/>
            </p:nvSpPr>
            <p:spPr>
              <a:xfrm>
                <a:off x="6780375" y="2790425"/>
                <a:ext cx="755956" cy="125924"/>
              </a:xfrm>
              <a:custGeom>
                <a:avLst/>
                <a:gdLst/>
                <a:ahLst/>
                <a:cxnLst/>
                <a:rect l="l" t="t" r="r" b="b"/>
                <a:pathLst>
                  <a:path w="17645" h="2783" extrusionOk="0">
                    <a:moveTo>
                      <a:pt x="1" y="0"/>
                    </a:moveTo>
                    <a:lnTo>
                      <a:pt x="1" y="1643"/>
                    </a:lnTo>
                    <a:lnTo>
                      <a:pt x="17644" y="2783"/>
                    </a:lnTo>
                    <a:lnTo>
                      <a:pt x="17644" y="6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61"/>
              <p:cNvSpPr/>
              <p:nvPr/>
            </p:nvSpPr>
            <p:spPr>
              <a:xfrm>
                <a:off x="7532125" y="2819775"/>
                <a:ext cx="2231240" cy="105076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2107" extrusionOk="0">
                    <a:moveTo>
                      <a:pt x="0" y="0"/>
                    </a:moveTo>
                    <a:lnTo>
                      <a:pt x="0" y="2107"/>
                    </a:lnTo>
                    <a:lnTo>
                      <a:pt x="51983" y="2107"/>
                    </a:lnTo>
                    <a:lnTo>
                      <a:pt x="519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61"/>
              <p:cNvSpPr/>
              <p:nvPr/>
            </p:nvSpPr>
            <p:spPr>
              <a:xfrm>
                <a:off x="7532125" y="2905275"/>
                <a:ext cx="2140970" cy="560036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12814" extrusionOk="0">
                    <a:moveTo>
                      <a:pt x="0" y="1"/>
                    </a:moveTo>
                    <a:lnTo>
                      <a:pt x="0" y="2552"/>
                    </a:lnTo>
                    <a:lnTo>
                      <a:pt x="49876" y="12813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61"/>
              <p:cNvSpPr/>
              <p:nvPr/>
            </p:nvSpPr>
            <p:spPr>
              <a:xfrm>
                <a:off x="6862376" y="3923060"/>
                <a:ext cx="49697" cy="36930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620" extrusionOk="0">
                    <a:moveTo>
                      <a:pt x="1159" y="0"/>
                    </a:moveTo>
                    <a:lnTo>
                      <a:pt x="0" y="8619"/>
                    </a:lnTo>
                    <a:lnTo>
                      <a:pt x="483" y="8619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61"/>
              <p:cNvSpPr/>
              <p:nvPr/>
            </p:nvSpPr>
            <p:spPr>
              <a:xfrm>
                <a:off x="6834175" y="2858926"/>
                <a:ext cx="702146" cy="166723"/>
              </a:xfrm>
              <a:custGeom>
                <a:avLst/>
                <a:gdLst/>
                <a:ahLst/>
                <a:cxnLst/>
                <a:rect l="l" t="t" r="r" b="b"/>
                <a:pathLst>
                  <a:path w="16389" h="3614" extrusionOk="0">
                    <a:moveTo>
                      <a:pt x="1" y="0"/>
                    </a:moveTo>
                    <a:lnTo>
                      <a:pt x="1" y="580"/>
                    </a:lnTo>
                    <a:lnTo>
                      <a:pt x="16388" y="3614"/>
                    </a:lnTo>
                    <a:lnTo>
                      <a:pt x="16388" y="10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1" name="Google Shape;4261;p61"/>
            <p:cNvGrpSpPr/>
            <p:nvPr/>
          </p:nvGrpSpPr>
          <p:grpSpPr>
            <a:xfrm>
              <a:off x="8394114" y="2965234"/>
              <a:ext cx="623127" cy="376402"/>
              <a:chOff x="1412143" y="4301302"/>
              <a:chExt cx="701246" cy="423542"/>
            </a:xfrm>
          </p:grpSpPr>
          <p:grpSp>
            <p:nvGrpSpPr>
              <p:cNvPr id="4262" name="Google Shape;4262;p61"/>
              <p:cNvGrpSpPr/>
              <p:nvPr/>
            </p:nvGrpSpPr>
            <p:grpSpPr>
              <a:xfrm>
                <a:off x="1412143" y="4492167"/>
                <a:ext cx="701246" cy="232678"/>
                <a:chOff x="7138068" y="2592629"/>
                <a:chExt cx="701246" cy="232678"/>
              </a:xfrm>
            </p:grpSpPr>
            <p:sp>
              <p:nvSpPr>
                <p:cNvPr id="4263" name="Google Shape;4263;p61"/>
                <p:cNvSpPr/>
                <p:nvPr/>
              </p:nvSpPr>
              <p:spPr>
                <a:xfrm>
                  <a:off x="7185238" y="2709332"/>
                  <a:ext cx="653262" cy="1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8" h="2707" extrusionOk="0">
                      <a:moveTo>
                        <a:pt x="1" y="1"/>
                      </a:moveTo>
                      <a:lnTo>
                        <a:pt x="1" y="2397"/>
                      </a:lnTo>
                      <a:lnTo>
                        <a:pt x="8194" y="2706"/>
                      </a:lnTo>
                      <a:lnTo>
                        <a:pt x="15247" y="2706"/>
                      </a:lnTo>
                      <a:lnTo>
                        <a:pt x="152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61"/>
                <p:cNvSpPr/>
                <p:nvPr/>
              </p:nvSpPr>
              <p:spPr>
                <a:xfrm>
                  <a:off x="7185238" y="2702734"/>
                  <a:ext cx="351094" cy="122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5" h="2861" extrusionOk="0">
                      <a:moveTo>
                        <a:pt x="1" y="0"/>
                      </a:moveTo>
                      <a:lnTo>
                        <a:pt x="1" y="2551"/>
                      </a:lnTo>
                      <a:lnTo>
                        <a:pt x="8194" y="2860"/>
                      </a:lnTo>
                      <a:lnTo>
                        <a:pt x="8194" y="15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61"/>
                <p:cNvSpPr/>
                <p:nvPr/>
              </p:nvSpPr>
              <p:spPr>
                <a:xfrm>
                  <a:off x="7565251" y="2721756"/>
                  <a:ext cx="273249" cy="9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6" extrusionOk="0">
                      <a:moveTo>
                        <a:pt x="0" y="1"/>
                      </a:moveTo>
                      <a:lnTo>
                        <a:pt x="0" y="2049"/>
                      </a:lnTo>
                      <a:lnTo>
                        <a:pt x="6377" y="2165"/>
                      </a:lnTo>
                      <a:lnTo>
                        <a:pt x="63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61"/>
                <p:cNvSpPr/>
                <p:nvPr/>
              </p:nvSpPr>
              <p:spPr>
                <a:xfrm>
                  <a:off x="7599182" y="2737480"/>
                  <a:ext cx="239318" cy="10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" h="253" extrusionOk="0">
                      <a:moveTo>
                        <a:pt x="5585" y="1"/>
                      </a:moveTo>
                      <a:lnTo>
                        <a:pt x="1" y="117"/>
                      </a:lnTo>
                      <a:lnTo>
                        <a:pt x="5585" y="252"/>
                      </a:lnTo>
                      <a:lnTo>
                        <a:pt x="55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61"/>
                <p:cNvSpPr/>
                <p:nvPr/>
              </p:nvSpPr>
              <p:spPr>
                <a:xfrm>
                  <a:off x="7675356" y="2776423"/>
                  <a:ext cx="163958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233" extrusionOk="0">
                      <a:moveTo>
                        <a:pt x="1" y="0"/>
                      </a:moveTo>
                      <a:lnTo>
                        <a:pt x="3807" y="232"/>
                      </a:lnTo>
                      <a:lnTo>
                        <a:pt x="38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61"/>
                <p:cNvSpPr/>
                <p:nvPr/>
              </p:nvSpPr>
              <p:spPr>
                <a:xfrm>
                  <a:off x="7138068" y="2592629"/>
                  <a:ext cx="653220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7" h="2725" extrusionOk="0">
                      <a:moveTo>
                        <a:pt x="0" y="0"/>
                      </a:moveTo>
                      <a:lnTo>
                        <a:pt x="0" y="2416"/>
                      </a:lnTo>
                      <a:lnTo>
                        <a:pt x="8194" y="2725"/>
                      </a:lnTo>
                      <a:lnTo>
                        <a:pt x="15247" y="2725"/>
                      </a:lnTo>
                      <a:lnTo>
                        <a:pt x="15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61"/>
                <p:cNvSpPr/>
                <p:nvPr/>
              </p:nvSpPr>
              <p:spPr>
                <a:xfrm>
                  <a:off x="7138068" y="2592629"/>
                  <a:ext cx="351051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4" h="2725" extrusionOk="0">
                      <a:moveTo>
                        <a:pt x="0" y="0"/>
                      </a:moveTo>
                      <a:lnTo>
                        <a:pt x="0" y="2570"/>
                      </a:lnTo>
                      <a:lnTo>
                        <a:pt x="8194" y="2725"/>
                      </a:lnTo>
                      <a:lnTo>
                        <a:pt x="81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61"/>
                <p:cNvSpPr/>
                <p:nvPr/>
              </p:nvSpPr>
              <p:spPr>
                <a:xfrm>
                  <a:off x="7518038" y="2605053"/>
                  <a:ext cx="273249" cy="92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5" extrusionOk="0">
                      <a:moveTo>
                        <a:pt x="1" y="0"/>
                      </a:moveTo>
                      <a:lnTo>
                        <a:pt x="1" y="2048"/>
                      </a:lnTo>
                      <a:lnTo>
                        <a:pt x="6378" y="2164"/>
                      </a:lnTo>
                      <a:lnTo>
                        <a:pt x="63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61"/>
                <p:cNvSpPr/>
                <p:nvPr/>
              </p:nvSpPr>
              <p:spPr>
                <a:xfrm>
                  <a:off x="7551155" y="2621591"/>
                  <a:ext cx="240132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" h="233" extrusionOk="0">
                      <a:moveTo>
                        <a:pt x="5605" y="1"/>
                      </a:moveTo>
                      <a:lnTo>
                        <a:pt x="1" y="116"/>
                      </a:lnTo>
                      <a:lnTo>
                        <a:pt x="5605" y="232"/>
                      </a:lnTo>
                      <a:lnTo>
                        <a:pt x="56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61"/>
                <p:cNvSpPr/>
                <p:nvPr/>
              </p:nvSpPr>
              <p:spPr>
                <a:xfrm>
                  <a:off x="7627329" y="2659678"/>
                  <a:ext cx="164815" cy="1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7" h="252" extrusionOk="0">
                      <a:moveTo>
                        <a:pt x="3846" y="0"/>
                      </a:moveTo>
                      <a:lnTo>
                        <a:pt x="1" y="20"/>
                      </a:lnTo>
                      <a:lnTo>
                        <a:pt x="3827" y="252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3" name="Google Shape;4273;p61"/>
              <p:cNvGrpSpPr/>
              <p:nvPr/>
            </p:nvGrpSpPr>
            <p:grpSpPr>
              <a:xfrm rot="-1436162">
                <a:off x="1652698" y="4359172"/>
                <a:ext cx="325222" cy="188484"/>
                <a:chOff x="3731575" y="1638525"/>
                <a:chExt cx="208350" cy="120750"/>
              </a:xfrm>
            </p:grpSpPr>
            <p:sp>
              <p:nvSpPr>
                <p:cNvPr id="4274" name="Google Shape;4274;p61"/>
                <p:cNvSpPr/>
                <p:nvPr/>
              </p:nvSpPr>
              <p:spPr>
                <a:xfrm>
                  <a:off x="3731575" y="1638525"/>
                  <a:ext cx="52525" cy="5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2127" extrusionOk="0">
                      <a:moveTo>
                        <a:pt x="1995" y="1"/>
                      </a:moveTo>
                      <a:lnTo>
                        <a:pt x="832" y="278"/>
                      </a:lnTo>
                      <a:lnTo>
                        <a:pt x="199" y="344"/>
                      </a:lnTo>
                      <a:cubicBezTo>
                        <a:pt x="66" y="357"/>
                        <a:pt x="0" y="503"/>
                        <a:pt x="80" y="621"/>
                      </a:cubicBezTo>
                      <a:lnTo>
                        <a:pt x="489" y="1176"/>
                      </a:lnTo>
                      <a:lnTo>
                        <a:pt x="1044" y="2127"/>
                      </a:lnTo>
                      <a:lnTo>
                        <a:pt x="1691" y="1625"/>
                      </a:lnTo>
                      <a:lnTo>
                        <a:pt x="2100" y="833"/>
                      </a:lnTo>
                      <a:lnTo>
                        <a:pt x="19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61"/>
                <p:cNvSpPr/>
                <p:nvPr/>
              </p:nvSpPr>
              <p:spPr>
                <a:xfrm>
                  <a:off x="3757650" y="1638850"/>
                  <a:ext cx="182275" cy="1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1" h="4817" extrusionOk="0">
                      <a:moveTo>
                        <a:pt x="952" y="1"/>
                      </a:moveTo>
                      <a:lnTo>
                        <a:pt x="1018" y="476"/>
                      </a:lnTo>
                      <a:cubicBezTo>
                        <a:pt x="1044" y="701"/>
                        <a:pt x="1004" y="925"/>
                        <a:pt x="899" y="1123"/>
                      </a:cubicBezTo>
                      <a:lnTo>
                        <a:pt x="754" y="1414"/>
                      </a:lnTo>
                      <a:cubicBezTo>
                        <a:pt x="688" y="1546"/>
                        <a:pt x="582" y="1665"/>
                        <a:pt x="463" y="1757"/>
                      </a:cubicBezTo>
                      <a:lnTo>
                        <a:pt x="1" y="2114"/>
                      </a:lnTo>
                      <a:lnTo>
                        <a:pt x="5931" y="4755"/>
                      </a:lnTo>
                      <a:cubicBezTo>
                        <a:pt x="6013" y="4797"/>
                        <a:pt x="6100" y="4816"/>
                        <a:pt x="6186" y="4816"/>
                      </a:cubicBezTo>
                      <a:cubicBezTo>
                        <a:pt x="6265" y="4816"/>
                        <a:pt x="6344" y="4800"/>
                        <a:pt x="6419" y="4768"/>
                      </a:cubicBezTo>
                      <a:lnTo>
                        <a:pt x="6604" y="4702"/>
                      </a:lnTo>
                      <a:cubicBezTo>
                        <a:pt x="6749" y="4636"/>
                        <a:pt x="6868" y="4531"/>
                        <a:pt x="6934" y="4385"/>
                      </a:cubicBezTo>
                      <a:lnTo>
                        <a:pt x="7225" y="3752"/>
                      </a:lnTo>
                      <a:cubicBezTo>
                        <a:pt x="7291" y="3593"/>
                        <a:pt x="7291" y="3408"/>
                        <a:pt x="7225" y="3250"/>
                      </a:cubicBezTo>
                      <a:lnTo>
                        <a:pt x="7079" y="2919"/>
                      </a:lnTo>
                      <a:cubicBezTo>
                        <a:pt x="7013" y="2774"/>
                        <a:pt x="6895" y="2669"/>
                        <a:pt x="6763" y="2603"/>
                      </a:cubicBezTo>
                      <a:lnTo>
                        <a:pt x="95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61"/>
                <p:cNvSpPr/>
                <p:nvPr/>
              </p:nvSpPr>
              <p:spPr>
                <a:xfrm>
                  <a:off x="3781425" y="1638850"/>
                  <a:ext cx="15850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3739" extrusionOk="0">
                      <a:moveTo>
                        <a:pt x="1" y="1"/>
                      </a:moveTo>
                      <a:lnTo>
                        <a:pt x="67" y="476"/>
                      </a:lnTo>
                      <a:cubicBezTo>
                        <a:pt x="80" y="608"/>
                        <a:pt x="80" y="727"/>
                        <a:pt x="53" y="846"/>
                      </a:cubicBezTo>
                      <a:cubicBezTo>
                        <a:pt x="27" y="952"/>
                        <a:pt x="6261" y="3738"/>
                        <a:pt x="6261" y="3738"/>
                      </a:cubicBezTo>
                      <a:cubicBezTo>
                        <a:pt x="6340" y="3580"/>
                        <a:pt x="6340" y="3408"/>
                        <a:pt x="6261" y="3250"/>
                      </a:cubicBezTo>
                      <a:lnTo>
                        <a:pt x="6115" y="2919"/>
                      </a:lnTo>
                      <a:cubicBezTo>
                        <a:pt x="6049" y="2774"/>
                        <a:pt x="5944" y="2669"/>
                        <a:pt x="5798" y="260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61"/>
                <p:cNvSpPr/>
                <p:nvPr/>
              </p:nvSpPr>
              <p:spPr>
                <a:xfrm>
                  <a:off x="3731575" y="1645450"/>
                  <a:ext cx="25125" cy="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900" extrusionOk="0">
                      <a:moveTo>
                        <a:pt x="832" y="1"/>
                      </a:moveTo>
                      <a:lnTo>
                        <a:pt x="199" y="67"/>
                      </a:lnTo>
                      <a:cubicBezTo>
                        <a:pt x="66" y="80"/>
                        <a:pt x="0" y="239"/>
                        <a:pt x="80" y="344"/>
                      </a:cubicBezTo>
                      <a:lnTo>
                        <a:pt x="476" y="899"/>
                      </a:lnTo>
                      <a:lnTo>
                        <a:pt x="516" y="886"/>
                      </a:lnTo>
                      <a:cubicBezTo>
                        <a:pt x="859" y="741"/>
                        <a:pt x="1004" y="331"/>
                        <a:pt x="8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78" name="Google Shape;4278;p61"/>
          <p:cNvGrpSpPr/>
          <p:nvPr/>
        </p:nvGrpSpPr>
        <p:grpSpPr>
          <a:xfrm flipH="1">
            <a:off x="-985285" y="1471357"/>
            <a:ext cx="1658342" cy="3137156"/>
            <a:chOff x="6265575" y="1978274"/>
            <a:chExt cx="1536925" cy="2057017"/>
          </a:xfrm>
        </p:grpSpPr>
        <p:sp>
          <p:nvSpPr>
            <p:cNvPr id="4279" name="Google Shape;4279;p61"/>
            <p:cNvSpPr/>
            <p:nvPr/>
          </p:nvSpPr>
          <p:spPr>
            <a:xfrm>
              <a:off x="7369046" y="1978274"/>
              <a:ext cx="433454" cy="2057017"/>
            </a:xfrm>
            <a:custGeom>
              <a:avLst/>
              <a:gdLst/>
              <a:ahLst/>
              <a:cxnLst/>
              <a:rect l="l" t="t" r="r" b="b"/>
              <a:pathLst>
                <a:path w="11538" h="76313" extrusionOk="0">
                  <a:moveTo>
                    <a:pt x="2029" y="1"/>
                  </a:moveTo>
                  <a:lnTo>
                    <a:pt x="0" y="2725"/>
                  </a:lnTo>
                  <a:lnTo>
                    <a:pt x="0" y="76312"/>
                  </a:lnTo>
                  <a:lnTo>
                    <a:pt x="11537" y="76312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0" name="Google Shape;4280;p61"/>
            <p:cNvGrpSpPr/>
            <p:nvPr/>
          </p:nvGrpSpPr>
          <p:grpSpPr>
            <a:xfrm>
              <a:off x="6265575" y="1978281"/>
              <a:ext cx="1179732" cy="2056993"/>
              <a:chOff x="-221497" y="1179358"/>
              <a:chExt cx="1179732" cy="2866889"/>
            </a:xfrm>
          </p:grpSpPr>
          <p:grpSp>
            <p:nvGrpSpPr>
              <p:cNvPr id="4281" name="Google Shape;4281;p61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4282" name="Google Shape;4282;p61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61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61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61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61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61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61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61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0" name="Google Shape;4290;p61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1" name="Google Shape;4291;p61"/>
          <p:cNvGrpSpPr/>
          <p:nvPr/>
        </p:nvGrpSpPr>
        <p:grpSpPr>
          <a:xfrm flipH="1">
            <a:off x="-117908" y="1761968"/>
            <a:ext cx="701573" cy="635200"/>
            <a:chOff x="791550" y="2156375"/>
            <a:chExt cx="1145425" cy="1118900"/>
          </a:xfrm>
        </p:grpSpPr>
        <p:sp>
          <p:nvSpPr>
            <p:cNvPr id="4292" name="Google Shape;4292;p61"/>
            <p:cNvSpPr/>
            <p:nvPr/>
          </p:nvSpPr>
          <p:spPr>
            <a:xfrm>
              <a:off x="791550" y="2228725"/>
              <a:ext cx="242350" cy="1046550"/>
            </a:xfrm>
            <a:custGeom>
              <a:avLst/>
              <a:gdLst/>
              <a:ahLst/>
              <a:cxnLst/>
              <a:rect l="l" t="t" r="r" b="b"/>
              <a:pathLst>
                <a:path w="9694" h="41862" extrusionOk="0">
                  <a:moveTo>
                    <a:pt x="0" y="0"/>
                  </a:moveTo>
                  <a:lnTo>
                    <a:pt x="0" y="41862"/>
                  </a:lnTo>
                  <a:lnTo>
                    <a:pt x="9694" y="4186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791550" y="2428875"/>
              <a:ext cx="242350" cy="645050"/>
            </a:xfrm>
            <a:custGeom>
              <a:avLst/>
              <a:gdLst/>
              <a:ahLst/>
              <a:cxnLst/>
              <a:rect l="l" t="t" r="r" b="b"/>
              <a:pathLst>
                <a:path w="9694" h="25802" extrusionOk="0">
                  <a:moveTo>
                    <a:pt x="0" y="0"/>
                  </a:moveTo>
                  <a:lnTo>
                    <a:pt x="0" y="25802"/>
                  </a:lnTo>
                  <a:lnTo>
                    <a:pt x="9694" y="2580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1033875" y="2323975"/>
              <a:ext cx="118200" cy="951300"/>
            </a:xfrm>
            <a:custGeom>
              <a:avLst/>
              <a:gdLst/>
              <a:ahLst/>
              <a:cxnLst/>
              <a:rect l="l" t="t" r="r" b="b"/>
              <a:pathLst>
                <a:path w="4728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4727" y="38052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1152050" y="2156375"/>
              <a:ext cx="184475" cy="1118900"/>
            </a:xfrm>
            <a:custGeom>
              <a:avLst/>
              <a:gdLst/>
              <a:ahLst/>
              <a:cxnLst/>
              <a:rect l="l" t="t" r="r" b="b"/>
              <a:pathLst>
                <a:path w="7379" h="44756" extrusionOk="0">
                  <a:moveTo>
                    <a:pt x="0" y="1"/>
                  </a:moveTo>
                  <a:lnTo>
                    <a:pt x="0" y="44756"/>
                  </a:lnTo>
                  <a:lnTo>
                    <a:pt x="7379" y="44756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1336500" y="2228725"/>
              <a:ext cx="232725" cy="1046550"/>
            </a:xfrm>
            <a:custGeom>
              <a:avLst/>
              <a:gdLst/>
              <a:ahLst/>
              <a:cxnLst/>
              <a:rect l="l" t="t" r="r" b="b"/>
              <a:pathLst>
                <a:path w="930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9309" y="41862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1395600" y="2450575"/>
              <a:ext cx="114550" cy="601650"/>
            </a:xfrm>
            <a:custGeom>
              <a:avLst/>
              <a:gdLst/>
              <a:ahLst/>
              <a:cxnLst/>
              <a:rect l="l" t="t" r="r" b="b"/>
              <a:pathLst>
                <a:path w="4582" h="24066" extrusionOk="0">
                  <a:moveTo>
                    <a:pt x="0" y="0"/>
                  </a:moveTo>
                  <a:lnTo>
                    <a:pt x="0" y="24066"/>
                  </a:lnTo>
                  <a:lnTo>
                    <a:pt x="4582" y="24066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1395600" y="3113700"/>
              <a:ext cx="114550" cy="41025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1152050" y="2228725"/>
              <a:ext cx="184475" cy="95275"/>
            </a:xfrm>
            <a:custGeom>
              <a:avLst/>
              <a:gdLst/>
              <a:ahLst/>
              <a:cxnLst/>
              <a:rect l="l" t="t" r="r" b="b"/>
              <a:pathLst>
                <a:path w="7379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7379" y="3810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1152050" y="2715825"/>
              <a:ext cx="184475" cy="358100"/>
            </a:xfrm>
            <a:custGeom>
              <a:avLst/>
              <a:gdLst/>
              <a:ahLst/>
              <a:cxnLst/>
              <a:rect l="l" t="t" r="r" b="b"/>
              <a:pathLst>
                <a:path w="7379" h="14324" extrusionOk="0">
                  <a:moveTo>
                    <a:pt x="0" y="0"/>
                  </a:moveTo>
                  <a:lnTo>
                    <a:pt x="0" y="14324"/>
                  </a:lnTo>
                  <a:lnTo>
                    <a:pt x="7379" y="14324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1033875" y="2592825"/>
              <a:ext cx="118200" cy="123025"/>
            </a:xfrm>
            <a:custGeom>
              <a:avLst/>
              <a:gdLst/>
              <a:ahLst/>
              <a:cxnLst/>
              <a:rect l="l" t="t" r="r" b="b"/>
              <a:pathLst>
                <a:path w="4728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4727" y="4920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1067650" y="2806250"/>
              <a:ext cx="50650" cy="288175"/>
            </a:xfrm>
            <a:custGeom>
              <a:avLst/>
              <a:gdLst/>
              <a:ahLst/>
              <a:cxnLst/>
              <a:rect l="l" t="t" r="r" b="b"/>
              <a:pathLst>
                <a:path w="2026" h="11527" extrusionOk="0">
                  <a:moveTo>
                    <a:pt x="0" y="0"/>
                  </a:moveTo>
                  <a:lnTo>
                    <a:pt x="0" y="11527"/>
                  </a:lnTo>
                  <a:lnTo>
                    <a:pt x="2026" y="11527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1569200" y="2323975"/>
              <a:ext cx="264075" cy="951300"/>
            </a:xfrm>
            <a:custGeom>
              <a:avLst/>
              <a:gdLst/>
              <a:ahLst/>
              <a:cxnLst/>
              <a:rect l="l" t="t" r="r" b="b"/>
              <a:pathLst>
                <a:path w="10563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10563" y="38052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1833250" y="2228725"/>
              <a:ext cx="103725" cy="1046550"/>
            </a:xfrm>
            <a:custGeom>
              <a:avLst/>
              <a:gdLst/>
              <a:ahLst/>
              <a:cxnLst/>
              <a:rect l="l" t="t" r="r" b="b"/>
              <a:pathLst>
                <a:path w="414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4148" y="41862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1569200" y="2450575"/>
              <a:ext cx="264075" cy="71150"/>
            </a:xfrm>
            <a:custGeom>
              <a:avLst/>
              <a:gdLst/>
              <a:ahLst/>
              <a:cxnLst/>
              <a:rect l="l" t="t" r="r" b="b"/>
              <a:pathLst>
                <a:path w="10563" h="2846" extrusionOk="0">
                  <a:moveTo>
                    <a:pt x="1" y="0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1569200" y="2592825"/>
              <a:ext cx="264075" cy="71175"/>
            </a:xfrm>
            <a:custGeom>
              <a:avLst/>
              <a:gdLst/>
              <a:ahLst/>
              <a:cxnLst/>
              <a:rect l="l" t="t" r="r" b="b"/>
              <a:pathLst>
                <a:path w="10563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61"/>
          <p:cNvGrpSpPr/>
          <p:nvPr/>
        </p:nvGrpSpPr>
        <p:grpSpPr>
          <a:xfrm flipH="1">
            <a:off x="-117908" y="2676904"/>
            <a:ext cx="701573" cy="635200"/>
            <a:chOff x="791550" y="2156375"/>
            <a:chExt cx="1145425" cy="1118900"/>
          </a:xfrm>
        </p:grpSpPr>
        <p:sp>
          <p:nvSpPr>
            <p:cNvPr id="4308" name="Google Shape;4308;p61"/>
            <p:cNvSpPr/>
            <p:nvPr/>
          </p:nvSpPr>
          <p:spPr>
            <a:xfrm>
              <a:off x="791550" y="2228725"/>
              <a:ext cx="242350" cy="1046550"/>
            </a:xfrm>
            <a:custGeom>
              <a:avLst/>
              <a:gdLst/>
              <a:ahLst/>
              <a:cxnLst/>
              <a:rect l="l" t="t" r="r" b="b"/>
              <a:pathLst>
                <a:path w="9694" h="41862" extrusionOk="0">
                  <a:moveTo>
                    <a:pt x="0" y="0"/>
                  </a:moveTo>
                  <a:lnTo>
                    <a:pt x="0" y="41862"/>
                  </a:lnTo>
                  <a:lnTo>
                    <a:pt x="9694" y="4186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860860" y="2428887"/>
              <a:ext cx="103726" cy="645050"/>
            </a:xfrm>
            <a:custGeom>
              <a:avLst/>
              <a:gdLst/>
              <a:ahLst/>
              <a:cxnLst/>
              <a:rect l="l" t="t" r="r" b="b"/>
              <a:pathLst>
                <a:path w="9694" h="25802" extrusionOk="0">
                  <a:moveTo>
                    <a:pt x="0" y="0"/>
                  </a:moveTo>
                  <a:lnTo>
                    <a:pt x="0" y="25802"/>
                  </a:lnTo>
                  <a:lnTo>
                    <a:pt x="9694" y="2580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1033875" y="2323975"/>
              <a:ext cx="118200" cy="951300"/>
            </a:xfrm>
            <a:custGeom>
              <a:avLst/>
              <a:gdLst/>
              <a:ahLst/>
              <a:cxnLst/>
              <a:rect l="l" t="t" r="r" b="b"/>
              <a:pathLst>
                <a:path w="4728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4727" y="38052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1152050" y="2156375"/>
              <a:ext cx="184475" cy="1118900"/>
            </a:xfrm>
            <a:custGeom>
              <a:avLst/>
              <a:gdLst/>
              <a:ahLst/>
              <a:cxnLst/>
              <a:rect l="l" t="t" r="r" b="b"/>
              <a:pathLst>
                <a:path w="7379" h="44756" extrusionOk="0">
                  <a:moveTo>
                    <a:pt x="0" y="1"/>
                  </a:moveTo>
                  <a:lnTo>
                    <a:pt x="0" y="44756"/>
                  </a:lnTo>
                  <a:lnTo>
                    <a:pt x="7379" y="44756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1336500" y="2228725"/>
              <a:ext cx="232725" cy="1046550"/>
            </a:xfrm>
            <a:custGeom>
              <a:avLst/>
              <a:gdLst/>
              <a:ahLst/>
              <a:cxnLst/>
              <a:rect l="l" t="t" r="r" b="b"/>
              <a:pathLst>
                <a:path w="930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9309" y="41862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1336502" y="2450553"/>
              <a:ext cx="237531" cy="601710"/>
            </a:xfrm>
            <a:custGeom>
              <a:avLst/>
              <a:gdLst/>
              <a:ahLst/>
              <a:cxnLst/>
              <a:rect l="l" t="t" r="r" b="b"/>
              <a:pathLst>
                <a:path w="4582" h="24066" extrusionOk="0">
                  <a:moveTo>
                    <a:pt x="0" y="0"/>
                  </a:moveTo>
                  <a:lnTo>
                    <a:pt x="0" y="24066"/>
                  </a:lnTo>
                  <a:lnTo>
                    <a:pt x="4582" y="24066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1152050" y="2228725"/>
              <a:ext cx="184475" cy="95275"/>
            </a:xfrm>
            <a:custGeom>
              <a:avLst/>
              <a:gdLst/>
              <a:ahLst/>
              <a:cxnLst/>
              <a:rect l="l" t="t" r="r" b="b"/>
              <a:pathLst>
                <a:path w="7379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7379" y="3810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1152040" y="2715834"/>
              <a:ext cx="184512" cy="358100"/>
            </a:xfrm>
            <a:custGeom>
              <a:avLst/>
              <a:gdLst/>
              <a:ahLst/>
              <a:cxnLst/>
              <a:rect l="l" t="t" r="r" b="b"/>
              <a:pathLst>
                <a:path w="7379" h="14324" extrusionOk="0">
                  <a:moveTo>
                    <a:pt x="0" y="0"/>
                  </a:moveTo>
                  <a:lnTo>
                    <a:pt x="0" y="14324"/>
                  </a:lnTo>
                  <a:lnTo>
                    <a:pt x="7379" y="14324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1033875" y="2323977"/>
              <a:ext cx="118200" cy="123025"/>
            </a:xfrm>
            <a:custGeom>
              <a:avLst/>
              <a:gdLst/>
              <a:ahLst/>
              <a:cxnLst/>
              <a:rect l="l" t="t" r="r" b="b"/>
              <a:pathLst>
                <a:path w="4728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4727" y="4920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1067650" y="2537402"/>
              <a:ext cx="50650" cy="288175"/>
            </a:xfrm>
            <a:custGeom>
              <a:avLst/>
              <a:gdLst/>
              <a:ahLst/>
              <a:cxnLst/>
              <a:rect l="l" t="t" r="r" b="b"/>
              <a:pathLst>
                <a:path w="2026" h="11527" extrusionOk="0">
                  <a:moveTo>
                    <a:pt x="0" y="0"/>
                  </a:moveTo>
                  <a:lnTo>
                    <a:pt x="0" y="11527"/>
                  </a:lnTo>
                  <a:lnTo>
                    <a:pt x="2026" y="11527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1569200" y="2323975"/>
              <a:ext cx="264075" cy="951300"/>
            </a:xfrm>
            <a:custGeom>
              <a:avLst/>
              <a:gdLst/>
              <a:ahLst/>
              <a:cxnLst/>
              <a:rect l="l" t="t" r="r" b="b"/>
              <a:pathLst>
                <a:path w="10563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10563" y="38052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1833250" y="2228725"/>
              <a:ext cx="103725" cy="1046550"/>
            </a:xfrm>
            <a:custGeom>
              <a:avLst/>
              <a:gdLst/>
              <a:ahLst/>
              <a:cxnLst/>
              <a:rect l="l" t="t" r="r" b="b"/>
              <a:pathLst>
                <a:path w="414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4148" y="41862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1569200" y="2450575"/>
              <a:ext cx="264075" cy="71150"/>
            </a:xfrm>
            <a:custGeom>
              <a:avLst/>
              <a:gdLst/>
              <a:ahLst/>
              <a:cxnLst/>
              <a:rect l="l" t="t" r="r" b="b"/>
              <a:pathLst>
                <a:path w="10563" h="2846" extrusionOk="0">
                  <a:moveTo>
                    <a:pt x="1" y="0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1569200" y="2592825"/>
              <a:ext cx="264075" cy="71175"/>
            </a:xfrm>
            <a:custGeom>
              <a:avLst/>
              <a:gdLst/>
              <a:ahLst/>
              <a:cxnLst/>
              <a:rect l="l" t="t" r="r" b="b"/>
              <a:pathLst>
                <a:path w="10563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2" name="Google Shape;4322;p61"/>
          <p:cNvGrpSpPr/>
          <p:nvPr/>
        </p:nvGrpSpPr>
        <p:grpSpPr>
          <a:xfrm flipH="1">
            <a:off x="-117865" y="3596586"/>
            <a:ext cx="701505" cy="635200"/>
            <a:chOff x="8817561" y="3596620"/>
            <a:chExt cx="650143" cy="635200"/>
          </a:xfrm>
        </p:grpSpPr>
        <p:grpSp>
          <p:nvGrpSpPr>
            <p:cNvPr id="4323" name="Google Shape;4323;p61"/>
            <p:cNvGrpSpPr/>
            <p:nvPr/>
          </p:nvGrpSpPr>
          <p:grpSpPr>
            <a:xfrm>
              <a:off x="8817561" y="3596620"/>
              <a:ext cx="650143" cy="635200"/>
              <a:chOff x="791550" y="2156375"/>
              <a:chExt cx="1145425" cy="1118900"/>
            </a:xfrm>
          </p:grpSpPr>
          <p:sp>
            <p:nvSpPr>
              <p:cNvPr id="4324" name="Google Shape;4324;p61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1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1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1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1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1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1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1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1"/>
              <p:cNvSpPr/>
              <p:nvPr/>
            </p:nvSpPr>
            <p:spPr>
              <a:xfrm>
                <a:off x="1033875" y="2398708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1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61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61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61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7" name="Google Shape;4337;p61"/>
            <p:cNvSpPr/>
            <p:nvPr/>
          </p:nvSpPr>
          <p:spPr>
            <a:xfrm>
              <a:off x="9160419" y="3691769"/>
              <a:ext cx="65019" cy="23290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1"/>
            <p:cNvSpPr/>
            <p:nvPr/>
          </p:nvSpPr>
          <p:spPr>
            <a:xfrm>
              <a:off x="9160419" y="3749744"/>
              <a:ext cx="65019" cy="23290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62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41" name="Google Shape;4341;p62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2" name="Google Shape;4342;p62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4343" name="Google Shape;4343;p62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2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2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2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2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2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75" dist="733425" dir="15240000" algn="bl" rotWithShape="0">
                <a:schemeClr val="lt1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62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2" name="Google Shape;232;p5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33" name="Google Shape;233;p5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5"/>
          <p:cNvSpPr txBox="1">
            <a:spLocks noGrp="1"/>
          </p:cNvSpPr>
          <p:nvPr>
            <p:ph type="subTitle" idx="1"/>
          </p:nvPr>
        </p:nvSpPr>
        <p:spPr>
          <a:xfrm>
            <a:off x="1360200" y="2765225"/>
            <a:ext cx="2768700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2"/>
          </p:nvPr>
        </p:nvSpPr>
        <p:spPr>
          <a:xfrm>
            <a:off x="5015075" y="2765225"/>
            <a:ext cx="2768700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lsamiq Sans"/>
              <a:buNone/>
              <a:defRPr sz="1800" b="1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3"/>
          </p:nvPr>
        </p:nvSpPr>
        <p:spPr>
          <a:xfrm>
            <a:off x="1360200" y="3143800"/>
            <a:ext cx="2768700" cy="9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"/>
          <p:cNvSpPr txBox="1">
            <a:spLocks noGrp="1"/>
          </p:cNvSpPr>
          <p:nvPr>
            <p:ph type="subTitle" idx="4"/>
          </p:nvPr>
        </p:nvSpPr>
        <p:spPr>
          <a:xfrm>
            <a:off x="5015075" y="3143800"/>
            <a:ext cx="2768700" cy="9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5"/>
          <p:cNvGrpSpPr/>
          <p:nvPr/>
        </p:nvGrpSpPr>
        <p:grpSpPr>
          <a:xfrm>
            <a:off x="8020975" y="2170350"/>
            <a:ext cx="974075" cy="2601050"/>
            <a:chOff x="8020975" y="2170350"/>
            <a:chExt cx="974075" cy="2601050"/>
          </a:xfrm>
        </p:grpSpPr>
        <p:sp>
          <p:nvSpPr>
            <p:cNvPr id="244" name="Google Shape;244;p5"/>
            <p:cNvSpPr/>
            <p:nvPr/>
          </p:nvSpPr>
          <p:spPr>
            <a:xfrm>
              <a:off x="8194424" y="4665200"/>
              <a:ext cx="732600" cy="10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5"/>
            <p:cNvGrpSpPr/>
            <p:nvPr/>
          </p:nvGrpSpPr>
          <p:grpSpPr>
            <a:xfrm>
              <a:off x="8020975" y="2170350"/>
              <a:ext cx="974075" cy="2541375"/>
              <a:chOff x="8020975" y="2170350"/>
              <a:chExt cx="974075" cy="2541375"/>
            </a:xfrm>
          </p:grpSpPr>
          <p:sp>
            <p:nvSpPr>
              <p:cNvPr id="246" name="Google Shape;246;p5"/>
              <p:cNvSpPr/>
              <p:nvPr/>
            </p:nvSpPr>
            <p:spPr>
              <a:xfrm>
                <a:off x="8268125" y="4072150"/>
                <a:ext cx="588750" cy="639575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5583" extrusionOk="0">
                    <a:moveTo>
                      <a:pt x="20335" y="0"/>
                    </a:moveTo>
                    <a:cubicBezTo>
                      <a:pt x="20207" y="0"/>
                      <a:pt x="20076" y="6"/>
                      <a:pt x="19941" y="16"/>
                    </a:cubicBezTo>
                    <a:cubicBezTo>
                      <a:pt x="19253" y="37"/>
                      <a:pt x="18543" y="120"/>
                      <a:pt x="17855" y="120"/>
                    </a:cubicBezTo>
                    <a:lnTo>
                      <a:pt x="5632" y="120"/>
                    </a:lnTo>
                    <a:cubicBezTo>
                      <a:pt x="5236" y="120"/>
                      <a:pt x="4652" y="162"/>
                      <a:pt x="4256" y="162"/>
                    </a:cubicBezTo>
                    <a:lnTo>
                      <a:pt x="3714" y="162"/>
                    </a:lnTo>
                    <a:cubicBezTo>
                      <a:pt x="3332" y="132"/>
                      <a:pt x="2950" y="112"/>
                      <a:pt x="2560" y="112"/>
                    </a:cubicBezTo>
                    <a:cubicBezTo>
                      <a:pt x="2417" y="112"/>
                      <a:pt x="2274" y="115"/>
                      <a:pt x="2128" y="120"/>
                    </a:cubicBezTo>
                    <a:cubicBezTo>
                      <a:pt x="1398" y="162"/>
                      <a:pt x="731" y="350"/>
                      <a:pt x="376" y="1080"/>
                    </a:cubicBezTo>
                    <a:cubicBezTo>
                      <a:pt x="1" y="1831"/>
                      <a:pt x="189" y="3103"/>
                      <a:pt x="168" y="3916"/>
                    </a:cubicBezTo>
                    <a:cubicBezTo>
                      <a:pt x="168" y="4813"/>
                      <a:pt x="168" y="5731"/>
                      <a:pt x="189" y="6649"/>
                    </a:cubicBezTo>
                    <a:cubicBezTo>
                      <a:pt x="209" y="6774"/>
                      <a:pt x="189" y="6899"/>
                      <a:pt x="209" y="7024"/>
                    </a:cubicBezTo>
                    <a:cubicBezTo>
                      <a:pt x="230" y="7129"/>
                      <a:pt x="230" y="7233"/>
                      <a:pt x="230" y="7337"/>
                    </a:cubicBezTo>
                    <a:cubicBezTo>
                      <a:pt x="355" y="10132"/>
                      <a:pt x="710" y="12927"/>
                      <a:pt x="1294" y="15659"/>
                    </a:cubicBezTo>
                    <a:cubicBezTo>
                      <a:pt x="1586" y="17286"/>
                      <a:pt x="2066" y="18850"/>
                      <a:pt x="2733" y="20352"/>
                    </a:cubicBezTo>
                    <a:cubicBezTo>
                      <a:pt x="3130" y="21228"/>
                      <a:pt x="3651" y="22042"/>
                      <a:pt x="4256" y="22751"/>
                    </a:cubicBezTo>
                    <a:cubicBezTo>
                      <a:pt x="5048" y="23689"/>
                      <a:pt x="6070" y="24399"/>
                      <a:pt x="7218" y="24795"/>
                    </a:cubicBezTo>
                    <a:cubicBezTo>
                      <a:pt x="7718" y="24983"/>
                      <a:pt x="8115" y="25233"/>
                      <a:pt x="8636" y="25316"/>
                    </a:cubicBezTo>
                    <a:cubicBezTo>
                      <a:pt x="9283" y="25462"/>
                      <a:pt x="9950" y="25525"/>
                      <a:pt x="10638" y="25567"/>
                    </a:cubicBezTo>
                    <a:cubicBezTo>
                      <a:pt x="10994" y="25577"/>
                      <a:pt x="11350" y="25583"/>
                      <a:pt x="11706" y="25583"/>
                    </a:cubicBezTo>
                    <a:cubicBezTo>
                      <a:pt x="12728" y="25583"/>
                      <a:pt x="13753" y="25540"/>
                      <a:pt x="14789" y="25462"/>
                    </a:cubicBezTo>
                    <a:cubicBezTo>
                      <a:pt x="16270" y="25358"/>
                      <a:pt x="17417" y="25129"/>
                      <a:pt x="18564" y="24148"/>
                    </a:cubicBezTo>
                    <a:cubicBezTo>
                      <a:pt x="19148" y="23627"/>
                      <a:pt x="19503" y="23043"/>
                      <a:pt x="19920" y="22542"/>
                    </a:cubicBezTo>
                    <a:cubicBezTo>
                      <a:pt x="20629" y="21583"/>
                      <a:pt x="21192" y="20540"/>
                      <a:pt x="21609" y="19414"/>
                    </a:cubicBezTo>
                    <a:cubicBezTo>
                      <a:pt x="22444" y="17224"/>
                      <a:pt x="22840" y="14867"/>
                      <a:pt x="23049" y="12531"/>
                    </a:cubicBezTo>
                    <a:cubicBezTo>
                      <a:pt x="23215" y="10674"/>
                      <a:pt x="23299" y="8818"/>
                      <a:pt x="23278" y="6941"/>
                    </a:cubicBezTo>
                    <a:cubicBezTo>
                      <a:pt x="23278" y="6837"/>
                      <a:pt x="23278" y="6691"/>
                      <a:pt x="23299" y="6565"/>
                    </a:cubicBezTo>
                    <a:cubicBezTo>
                      <a:pt x="23278" y="5835"/>
                      <a:pt x="23257" y="5126"/>
                      <a:pt x="23215" y="4417"/>
                    </a:cubicBezTo>
                    <a:cubicBezTo>
                      <a:pt x="23132" y="2853"/>
                      <a:pt x="23549" y="558"/>
                      <a:pt x="21693" y="141"/>
                    </a:cubicBezTo>
                    <a:cubicBezTo>
                      <a:pt x="21380" y="58"/>
                      <a:pt x="21046" y="16"/>
                      <a:pt x="20713" y="16"/>
                    </a:cubicBezTo>
                    <a:cubicBezTo>
                      <a:pt x="20587" y="6"/>
                      <a:pt x="20462" y="0"/>
                      <a:pt x="20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8237375" y="4072425"/>
                <a:ext cx="642425" cy="206750"/>
              </a:xfrm>
              <a:custGeom>
                <a:avLst/>
                <a:gdLst/>
                <a:ahLst/>
                <a:cxnLst/>
                <a:rect l="l" t="t" r="r" b="b"/>
                <a:pathLst>
                  <a:path w="25697" h="8270" extrusionOk="0">
                    <a:moveTo>
                      <a:pt x="22248" y="0"/>
                    </a:moveTo>
                    <a:cubicBezTo>
                      <a:pt x="22153" y="0"/>
                      <a:pt x="22058" y="2"/>
                      <a:pt x="21963" y="5"/>
                    </a:cubicBezTo>
                    <a:lnTo>
                      <a:pt x="21943" y="5"/>
                    </a:lnTo>
                    <a:cubicBezTo>
                      <a:pt x="21671" y="26"/>
                      <a:pt x="21421" y="26"/>
                      <a:pt x="21150" y="47"/>
                    </a:cubicBezTo>
                    <a:cubicBezTo>
                      <a:pt x="20608" y="89"/>
                      <a:pt x="20065" y="130"/>
                      <a:pt x="19523" y="130"/>
                    </a:cubicBezTo>
                    <a:lnTo>
                      <a:pt x="6278" y="130"/>
                    </a:lnTo>
                    <a:cubicBezTo>
                      <a:pt x="5903" y="130"/>
                      <a:pt x="5382" y="172"/>
                      <a:pt x="4964" y="172"/>
                    </a:cubicBezTo>
                    <a:lnTo>
                      <a:pt x="4798" y="172"/>
                    </a:lnTo>
                    <a:cubicBezTo>
                      <a:pt x="4718" y="176"/>
                      <a:pt x="4635" y="178"/>
                      <a:pt x="4550" y="178"/>
                    </a:cubicBezTo>
                    <a:cubicBezTo>
                      <a:pt x="4188" y="178"/>
                      <a:pt x="3780" y="147"/>
                      <a:pt x="3358" y="130"/>
                    </a:cubicBezTo>
                    <a:cubicBezTo>
                      <a:pt x="3201" y="124"/>
                      <a:pt x="3042" y="120"/>
                      <a:pt x="2884" y="120"/>
                    </a:cubicBezTo>
                    <a:cubicBezTo>
                      <a:pt x="1949" y="120"/>
                      <a:pt x="1033" y="269"/>
                      <a:pt x="605" y="1090"/>
                    </a:cubicBezTo>
                    <a:cubicBezTo>
                      <a:pt x="209" y="1841"/>
                      <a:pt x="397" y="3113"/>
                      <a:pt x="376" y="3926"/>
                    </a:cubicBezTo>
                    <a:cubicBezTo>
                      <a:pt x="376" y="4844"/>
                      <a:pt x="0" y="6429"/>
                      <a:pt x="1043" y="6867"/>
                    </a:cubicBezTo>
                    <a:cubicBezTo>
                      <a:pt x="1189" y="6909"/>
                      <a:pt x="1314" y="6972"/>
                      <a:pt x="1439" y="7013"/>
                    </a:cubicBezTo>
                    <a:cubicBezTo>
                      <a:pt x="2691" y="7472"/>
                      <a:pt x="4130" y="7639"/>
                      <a:pt x="5402" y="7827"/>
                    </a:cubicBezTo>
                    <a:cubicBezTo>
                      <a:pt x="7694" y="8125"/>
                      <a:pt x="9998" y="8270"/>
                      <a:pt x="12304" y="8270"/>
                    </a:cubicBezTo>
                    <a:cubicBezTo>
                      <a:pt x="13062" y="8270"/>
                      <a:pt x="13821" y="8254"/>
                      <a:pt x="14580" y="8223"/>
                    </a:cubicBezTo>
                    <a:cubicBezTo>
                      <a:pt x="15977" y="8181"/>
                      <a:pt x="17396" y="8077"/>
                      <a:pt x="18772" y="7910"/>
                    </a:cubicBezTo>
                    <a:cubicBezTo>
                      <a:pt x="20086" y="7764"/>
                      <a:pt x="21379" y="7576"/>
                      <a:pt x="22652" y="7305"/>
                    </a:cubicBezTo>
                    <a:cubicBezTo>
                      <a:pt x="23257" y="7201"/>
                      <a:pt x="23924" y="7159"/>
                      <a:pt x="24508" y="6930"/>
                    </a:cubicBezTo>
                    <a:cubicBezTo>
                      <a:pt x="24571" y="6930"/>
                      <a:pt x="24612" y="6909"/>
                      <a:pt x="24654" y="6888"/>
                    </a:cubicBezTo>
                    <a:cubicBezTo>
                      <a:pt x="24883" y="6805"/>
                      <a:pt x="25071" y="6638"/>
                      <a:pt x="25217" y="6450"/>
                    </a:cubicBezTo>
                    <a:cubicBezTo>
                      <a:pt x="25572" y="5908"/>
                      <a:pt x="25363" y="5136"/>
                      <a:pt x="25342" y="4406"/>
                    </a:cubicBezTo>
                    <a:cubicBezTo>
                      <a:pt x="25238" y="2863"/>
                      <a:pt x="25697" y="568"/>
                      <a:pt x="23695" y="151"/>
                    </a:cubicBezTo>
                    <a:cubicBezTo>
                      <a:pt x="23223" y="46"/>
                      <a:pt x="22736" y="0"/>
                      <a:pt x="22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8676425" y="4078800"/>
                <a:ext cx="448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793" extrusionOk="0">
                    <a:moveTo>
                      <a:pt x="1294" y="0"/>
                    </a:moveTo>
                    <a:cubicBezTo>
                      <a:pt x="1210" y="0"/>
                      <a:pt x="1127" y="21"/>
                      <a:pt x="1043" y="21"/>
                    </a:cubicBezTo>
                    <a:lnTo>
                      <a:pt x="772" y="42"/>
                    </a:lnTo>
                    <a:cubicBezTo>
                      <a:pt x="668" y="63"/>
                      <a:pt x="564" y="63"/>
                      <a:pt x="459" y="84"/>
                    </a:cubicBezTo>
                    <a:cubicBezTo>
                      <a:pt x="355" y="105"/>
                      <a:pt x="251" y="167"/>
                      <a:pt x="167" y="209"/>
                    </a:cubicBezTo>
                    <a:cubicBezTo>
                      <a:pt x="63" y="272"/>
                      <a:pt x="0" y="376"/>
                      <a:pt x="21" y="501"/>
                    </a:cubicBezTo>
                    <a:cubicBezTo>
                      <a:pt x="42" y="605"/>
                      <a:pt x="126" y="689"/>
                      <a:pt x="230" y="730"/>
                    </a:cubicBezTo>
                    <a:lnTo>
                      <a:pt x="209" y="730"/>
                    </a:lnTo>
                    <a:cubicBezTo>
                      <a:pt x="313" y="772"/>
                      <a:pt x="418" y="793"/>
                      <a:pt x="543" y="793"/>
                    </a:cubicBezTo>
                    <a:cubicBezTo>
                      <a:pt x="626" y="793"/>
                      <a:pt x="710" y="793"/>
                      <a:pt x="793" y="772"/>
                    </a:cubicBezTo>
                    <a:lnTo>
                      <a:pt x="1064" y="751"/>
                    </a:lnTo>
                    <a:cubicBezTo>
                      <a:pt x="1168" y="751"/>
                      <a:pt x="1294" y="730"/>
                      <a:pt x="1398" y="710"/>
                    </a:cubicBezTo>
                    <a:cubicBezTo>
                      <a:pt x="1794" y="605"/>
                      <a:pt x="1711" y="0"/>
                      <a:pt x="1294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8283250" y="4052200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1160" y="1"/>
                    </a:moveTo>
                    <a:cubicBezTo>
                      <a:pt x="5007" y="1"/>
                      <a:pt x="1" y="752"/>
                      <a:pt x="1" y="1690"/>
                    </a:cubicBezTo>
                    <a:cubicBezTo>
                      <a:pt x="1" y="2629"/>
                      <a:pt x="5007" y="3380"/>
                      <a:pt x="11160" y="3380"/>
                    </a:cubicBezTo>
                    <a:cubicBezTo>
                      <a:pt x="17313" y="3380"/>
                      <a:pt x="22298" y="2629"/>
                      <a:pt x="22298" y="1690"/>
                    </a:cubicBezTo>
                    <a:cubicBezTo>
                      <a:pt x="22298" y="752"/>
                      <a:pt x="17313" y="1"/>
                      <a:pt x="11160" y="1"/>
                    </a:cubicBezTo>
                    <a:close/>
                  </a:path>
                </a:pathLst>
              </a:custGeom>
              <a:solidFill>
                <a:srgbClr val="9965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8283250" y="4051675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0555" y="1"/>
                    </a:moveTo>
                    <a:cubicBezTo>
                      <a:pt x="10200" y="1"/>
                      <a:pt x="9866" y="22"/>
                      <a:pt x="9533" y="22"/>
                    </a:cubicBezTo>
                    <a:lnTo>
                      <a:pt x="9366" y="22"/>
                    </a:lnTo>
                    <a:cubicBezTo>
                      <a:pt x="9011" y="22"/>
                      <a:pt x="8636" y="43"/>
                      <a:pt x="8323" y="43"/>
                    </a:cubicBezTo>
                    <a:cubicBezTo>
                      <a:pt x="7989" y="63"/>
                      <a:pt x="7656" y="84"/>
                      <a:pt x="7343" y="105"/>
                    </a:cubicBezTo>
                    <a:cubicBezTo>
                      <a:pt x="6926" y="126"/>
                      <a:pt x="6508" y="147"/>
                      <a:pt x="6112" y="168"/>
                    </a:cubicBezTo>
                    <a:cubicBezTo>
                      <a:pt x="2483" y="460"/>
                      <a:pt x="1" y="1044"/>
                      <a:pt x="1" y="1690"/>
                    </a:cubicBezTo>
                    <a:cubicBezTo>
                      <a:pt x="1" y="2399"/>
                      <a:pt x="2754" y="3004"/>
                      <a:pt x="6696" y="3255"/>
                    </a:cubicBezTo>
                    <a:cubicBezTo>
                      <a:pt x="7092" y="3296"/>
                      <a:pt x="7510" y="3317"/>
                      <a:pt x="7948" y="3338"/>
                    </a:cubicBezTo>
                    <a:lnTo>
                      <a:pt x="8907" y="3359"/>
                    </a:lnTo>
                    <a:lnTo>
                      <a:pt x="9741" y="3380"/>
                    </a:lnTo>
                    <a:lnTo>
                      <a:pt x="13266" y="3380"/>
                    </a:lnTo>
                    <a:cubicBezTo>
                      <a:pt x="18397" y="3234"/>
                      <a:pt x="22298" y="2545"/>
                      <a:pt x="22298" y="1711"/>
                    </a:cubicBezTo>
                    <a:cubicBezTo>
                      <a:pt x="22298" y="898"/>
                      <a:pt x="18460" y="209"/>
                      <a:pt x="13371" y="43"/>
                    </a:cubicBezTo>
                    <a:lnTo>
                      <a:pt x="12891" y="22"/>
                    </a:lnTo>
                    <a:lnTo>
                      <a:pt x="12223" y="1"/>
                    </a:lnTo>
                    <a:close/>
                  </a:path>
                </a:pathLst>
              </a:custGeom>
              <a:solidFill>
                <a:srgbClr val="754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8258750" y="4054425"/>
                <a:ext cx="6033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4133" h="3187" extrusionOk="0">
                    <a:moveTo>
                      <a:pt x="13099" y="0"/>
                    </a:moveTo>
                    <a:cubicBezTo>
                      <a:pt x="13083" y="0"/>
                      <a:pt x="13068" y="6"/>
                      <a:pt x="13057" y="16"/>
                    </a:cubicBezTo>
                    <a:lnTo>
                      <a:pt x="9532" y="16"/>
                    </a:lnTo>
                    <a:cubicBezTo>
                      <a:pt x="9345" y="37"/>
                      <a:pt x="9178" y="37"/>
                      <a:pt x="9011" y="37"/>
                    </a:cubicBezTo>
                    <a:lnTo>
                      <a:pt x="8656" y="37"/>
                    </a:lnTo>
                    <a:lnTo>
                      <a:pt x="8427" y="58"/>
                    </a:lnTo>
                    <a:lnTo>
                      <a:pt x="7885" y="58"/>
                    </a:lnTo>
                    <a:cubicBezTo>
                      <a:pt x="7676" y="58"/>
                      <a:pt x="7447" y="79"/>
                      <a:pt x="7238" y="99"/>
                    </a:cubicBezTo>
                    <a:lnTo>
                      <a:pt x="6612" y="99"/>
                    </a:lnTo>
                    <a:lnTo>
                      <a:pt x="5757" y="162"/>
                    </a:lnTo>
                    <a:lnTo>
                      <a:pt x="5590" y="183"/>
                    </a:lnTo>
                    <a:lnTo>
                      <a:pt x="5444" y="183"/>
                    </a:lnTo>
                    <a:cubicBezTo>
                      <a:pt x="4422" y="287"/>
                      <a:pt x="3525" y="391"/>
                      <a:pt x="2754" y="537"/>
                    </a:cubicBezTo>
                    <a:lnTo>
                      <a:pt x="2608" y="558"/>
                    </a:lnTo>
                    <a:lnTo>
                      <a:pt x="2441" y="579"/>
                    </a:lnTo>
                    <a:cubicBezTo>
                      <a:pt x="918" y="871"/>
                      <a:pt x="0" y="1226"/>
                      <a:pt x="0" y="1622"/>
                    </a:cubicBezTo>
                    <a:cubicBezTo>
                      <a:pt x="0" y="2060"/>
                      <a:pt x="1252" y="2477"/>
                      <a:pt x="3296" y="2769"/>
                    </a:cubicBezTo>
                    <a:lnTo>
                      <a:pt x="3484" y="2811"/>
                    </a:lnTo>
                    <a:lnTo>
                      <a:pt x="3651" y="2832"/>
                    </a:lnTo>
                    <a:cubicBezTo>
                      <a:pt x="3901" y="2853"/>
                      <a:pt x="4151" y="2894"/>
                      <a:pt x="4401" y="2915"/>
                    </a:cubicBezTo>
                    <a:cubicBezTo>
                      <a:pt x="4568" y="2936"/>
                      <a:pt x="4735" y="2957"/>
                      <a:pt x="4902" y="2978"/>
                    </a:cubicBezTo>
                    <a:cubicBezTo>
                      <a:pt x="5403" y="3019"/>
                      <a:pt x="5945" y="3082"/>
                      <a:pt x="6508" y="3124"/>
                    </a:cubicBezTo>
                    <a:lnTo>
                      <a:pt x="6842" y="3124"/>
                    </a:lnTo>
                    <a:lnTo>
                      <a:pt x="7238" y="3145"/>
                    </a:lnTo>
                    <a:cubicBezTo>
                      <a:pt x="7280" y="3155"/>
                      <a:pt x="7332" y="3155"/>
                      <a:pt x="7381" y="3155"/>
                    </a:cubicBezTo>
                    <a:cubicBezTo>
                      <a:pt x="7431" y="3155"/>
                      <a:pt x="7478" y="3155"/>
                      <a:pt x="7509" y="3165"/>
                    </a:cubicBezTo>
                    <a:cubicBezTo>
                      <a:pt x="7551" y="3186"/>
                      <a:pt x="7614" y="3186"/>
                      <a:pt x="7676" y="3186"/>
                    </a:cubicBezTo>
                    <a:lnTo>
                      <a:pt x="14517" y="3186"/>
                    </a:lnTo>
                    <a:cubicBezTo>
                      <a:pt x="14726" y="3186"/>
                      <a:pt x="14955" y="3165"/>
                      <a:pt x="15164" y="3165"/>
                    </a:cubicBezTo>
                    <a:lnTo>
                      <a:pt x="15665" y="3165"/>
                    </a:lnTo>
                    <a:cubicBezTo>
                      <a:pt x="16144" y="3145"/>
                      <a:pt x="16582" y="3124"/>
                      <a:pt x="17020" y="3103"/>
                    </a:cubicBezTo>
                    <a:lnTo>
                      <a:pt x="17145" y="3103"/>
                    </a:lnTo>
                    <a:lnTo>
                      <a:pt x="17312" y="3082"/>
                    </a:lnTo>
                    <a:lnTo>
                      <a:pt x="17855" y="3082"/>
                    </a:lnTo>
                    <a:cubicBezTo>
                      <a:pt x="19169" y="2999"/>
                      <a:pt x="20483" y="2832"/>
                      <a:pt x="21776" y="2602"/>
                    </a:cubicBezTo>
                    <a:cubicBezTo>
                      <a:pt x="21818" y="2602"/>
                      <a:pt x="21880" y="2581"/>
                      <a:pt x="21943" y="2581"/>
                    </a:cubicBezTo>
                    <a:lnTo>
                      <a:pt x="22110" y="2540"/>
                    </a:lnTo>
                    <a:cubicBezTo>
                      <a:pt x="23403" y="2269"/>
                      <a:pt x="24133" y="1956"/>
                      <a:pt x="24133" y="1601"/>
                    </a:cubicBezTo>
                    <a:cubicBezTo>
                      <a:pt x="24133" y="1288"/>
                      <a:pt x="23570" y="1017"/>
                      <a:pt x="22527" y="725"/>
                    </a:cubicBezTo>
                    <a:lnTo>
                      <a:pt x="22381" y="683"/>
                    </a:lnTo>
                    <a:cubicBezTo>
                      <a:pt x="22318" y="663"/>
                      <a:pt x="22276" y="663"/>
                      <a:pt x="22214" y="642"/>
                    </a:cubicBezTo>
                    <a:cubicBezTo>
                      <a:pt x="21004" y="391"/>
                      <a:pt x="19753" y="225"/>
                      <a:pt x="18501" y="120"/>
                    </a:cubicBezTo>
                    <a:lnTo>
                      <a:pt x="18355" y="99"/>
                    </a:lnTo>
                    <a:lnTo>
                      <a:pt x="17813" y="99"/>
                    </a:lnTo>
                    <a:cubicBezTo>
                      <a:pt x="17802" y="110"/>
                      <a:pt x="17787" y="115"/>
                      <a:pt x="17769" y="115"/>
                    </a:cubicBezTo>
                    <a:cubicBezTo>
                      <a:pt x="17750" y="115"/>
                      <a:pt x="17729" y="110"/>
                      <a:pt x="17709" y="99"/>
                    </a:cubicBezTo>
                    <a:lnTo>
                      <a:pt x="17396" y="99"/>
                    </a:lnTo>
                    <a:cubicBezTo>
                      <a:pt x="16916" y="79"/>
                      <a:pt x="16395" y="58"/>
                      <a:pt x="15873" y="16"/>
                    </a:cubicBezTo>
                    <a:lnTo>
                      <a:pt x="13183" y="16"/>
                    </a:lnTo>
                    <a:cubicBezTo>
                      <a:pt x="13172" y="6"/>
                      <a:pt x="13167" y="0"/>
                      <a:pt x="13162" y="0"/>
                    </a:cubicBezTo>
                    <a:cubicBezTo>
                      <a:pt x="13156" y="0"/>
                      <a:pt x="13151" y="6"/>
                      <a:pt x="13141" y="16"/>
                    </a:cubicBezTo>
                    <a:cubicBezTo>
                      <a:pt x="13130" y="6"/>
                      <a:pt x="13115" y="0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8336450" y="4072825"/>
                <a:ext cx="543350" cy="638900"/>
              </a:xfrm>
              <a:custGeom>
                <a:avLst/>
                <a:gdLst/>
                <a:ahLst/>
                <a:cxnLst/>
                <a:rect l="l" t="t" r="r" b="b"/>
                <a:pathLst>
                  <a:path w="21734" h="25556" extrusionOk="0">
                    <a:moveTo>
                      <a:pt x="17708" y="1"/>
                    </a:moveTo>
                    <a:cubicBezTo>
                      <a:pt x="17542" y="1"/>
                      <a:pt x="17375" y="10"/>
                      <a:pt x="17208" y="10"/>
                    </a:cubicBezTo>
                    <a:cubicBezTo>
                      <a:pt x="17208" y="31"/>
                      <a:pt x="17187" y="31"/>
                      <a:pt x="17187" y="52"/>
                    </a:cubicBezTo>
                    <a:cubicBezTo>
                      <a:pt x="16791" y="823"/>
                      <a:pt x="16645" y="1637"/>
                      <a:pt x="16457" y="2638"/>
                    </a:cubicBezTo>
                    <a:cubicBezTo>
                      <a:pt x="16123" y="4453"/>
                      <a:pt x="15560" y="6205"/>
                      <a:pt x="14809" y="7894"/>
                    </a:cubicBezTo>
                    <a:cubicBezTo>
                      <a:pt x="13745" y="10272"/>
                      <a:pt x="12265" y="12441"/>
                      <a:pt x="10450" y="14318"/>
                    </a:cubicBezTo>
                    <a:cubicBezTo>
                      <a:pt x="7592" y="17238"/>
                      <a:pt x="3963" y="19303"/>
                      <a:pt x="0" y="20325"/>
                    </a:cubicBezTo>
                    <a:cubicBezTo>
                      <a:pt x="397" y="21201"/>
                      <a:pt x="918" y="22015"/>
                      <a:pt x="1523" y="22724"/>
                    </a:cubicBezTo>
                    <a:cubicBezTo>
                      <a:pt x="2315" y="23662"/>
                      <a:pt x="3337" y="24372"/>
                      <a:pt x="4485" y="24768"/>
                    </a:cubicBezTo>
                    <a:cubicBezTo>
                      <a:pt x="4985" y="24956"/>
                      <a:pt x="5382" y="25206"/>
                      <a:pt x="5903" y="25289"/>
                    </a:cubicBezTo>
                    <a:cubicBezTo>
                      <a:pt x="6550" y="25435"/>
                      <a:pt x="7217" y="25498"/>
                      <a:pt x="7905" y="25540"/>
                    </a:cubicBezTo>
                    <a:cubicBezTo>
                      <a:pt x="8261" y="25550"/>
                      <a:pt x="8617" y="25556"/>
                      <a:pt x="8973" y="25556"/>
                    </a:cubicBezTo>
                    <a:cubicBezTo>
                      <a:pt x="9995" y="25556"/>
                      <a:pt x="11020" y="25513"/>
                      <a:pt x="12056" y="25435"/>
                    </a:cubicBezTo>
                    <a:cubicBezTo>
                      <a:pt x="13537" y="25331"/>
                      <a:pt x="14684" y="25102"/>
                      <a:pt x="15831" y="24121"/>
                    </a:cubicBezTo>
                    <a:cubicBezTo>
                      <a:pt x="16415" y="23600"/>
                      <a:pt x="16770" y="23016"/>
                      <a:pt x="17187" y="22515"/>
                    </a:cubicBezTo>
                    <a:cubicBezTo>
                      <a:pt x="17896" y="21556"/>
                      <a:pt x="18459" y="20513"/>
                      <a:pt x="18876" y="19387"/>
                    </a:cubicBezTo>
                    <a:cubicBezTo>
                      <a:pt x="19711" y="17176"/>
                      <a:pt x="20107" y="14840"/>
                      <a:pt x="20316" y="12483"/>
                    </a:cubicBezTo>
                    <a:cubicBezTo>
                      <a:pt x="20482" y="10647"/>
                      <a:pt x="20566" y="8770"/>
                      <a:pt x="20545" y="6914"/>
                    </a:cubicBezTo>
                    <a:cubicBezTo>
                      <a:pt x="20608" y="6914"/>
                      <a:pt x="20649" y="6893"/>
                      <a:pt x="20691" y="6872"/>
                    </a:cubicBezTo>
                    <a:cubicBezTo>
                      <a:pt x="20920" y="6789"/>
                      <a:pt x="21108" y="6622"/>
                      <a:pt x="21254" y="6434"/>
                    </a:cubicBezTo>
                    <a:cubicBezTo>
                      <a:pt x="21609" y="5892"/>
                      <a:pt x="21400" y="5120"/>
                      <a:pt x="21358" y="4411"/>
                    </a:cubicBezTo>
                    <a:cubicBezTo>
                      <a:pt x="21275" y="2847"/>
                      <a:pt x="21734" y="573"/>
                      <a:pt x="19732" y="135"/>
                    </a:cubicBezTo>
                    <a:cubicBezTo>
                      <a:pt x="19245" y="48"/>
                      <a:pt x="18758" y="5"/>
                      <a:pt x="18272" y="5"/>
                    </a:cubicBezTo>
                    <a:cubicBezTo>
                      <a:pt x="18174" y="5"/>
                      <a:pt x="18077" y="7"/>
                      <a:pt x="17980" y="10"/>
                    </a:cubicBezTo>
                    <a:lnTo>
                      <a:pt x="17959" y="10"/>
                    </a:lnTo>
                    <a:cubicBezTo>
                      <a:pt x="17875" y="3"/>
                      <a:pt x="17792" y="1"/>
                      <a:pt x="177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8435125" y="4665425"/>
                <a:ext cx="2778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1113" h="1038" extrusionOk="0">
                    <a:moveTo>
                      <a:pt x="10925" y="0"/>
                    </a:moveTo>
                    <a:cubicBezTo>
                      <a:pt x="10716" y="0"/>
                      <a:pt x="10508" y="63"/>
                      <a:pt x="10299" y="146"/>
                    </a:cubicBezTo>
                    <a:cubicBezTo>
                      <a:pt x="10090" y="209"/>
                      <a:pt x="9882" y="250"/>
                      <a:pt x="9673" y="292"/>
                    </a:cubicBezTo>
                    <a:cubicBezTo>
                      <a:pt x="9214" y="396"/>
                      <a:pt x="8776" y="480"/>
                      <a:pt x="8318" y="542"/>
                    </a:cubicBezTo>
                    <a:cubicBezTo>
                      <a:pt x="7661" y="603"/>
                      <a:pt x="7004" y="642"/>
                      <a:pt x="6348" y="642"/>
                    </a:cubicBezTo>
                    <a:cubicBezTo>
                      <a:pt x="6108" y="642"/>
                      <a:pt x="5867" y="637"/>
                      <a:pt x="5627" y="626"/>
                    </a:cubicBezTo>
                    <a:cubicBezTo>
                      <a:pt x="4730" y="605"/>
                      <a:pt x="3854" y="542"/>
                      <a:pt x="2957" y="459"/>
                    </a:cubicBezTo>
                    <a:cubicBezTo>
                      <a:pt x="2019" y="376"/>
                      <a:pt x="1059" y="355"/>
                      <a:pt x="141" y="209"/>
                    </a:cubicBezTo>
                    <a:cubicBezTo>
                      <a:pt x="134" y="207"/>
                      <a:pt x="128" y="207"/>
                      <a:pt x="122" y="207"/>
                    </a:cubicBezTo>
                    <a:cubicBezTo>
                      <a:pt x="32" y="207"/>
                      <a:pt x="1" y="337"/>
                      <a:pt x="79" y="376"/>
                    </a:cubicBezTo>
                    <a:lnTo>
                      <a:pt x="100" y="355"/>
                    </a:lnTo>
                    <a:cubicBezTo>
                      <a:pt x="997" y="605"/>
                      <a:pt x="1914" y="772"/>
                      <a:pt x="2853" y="834"/>
                    </a:cubicBezTo>
                    <a:cubicBezTo>
                      <a:pt x="3791" y="939"/>
                      <a:pt x="4730" y="1001"/>
                      <a:pt x="5689" y="1022"/>
                    </a:cubicBezTo>
                    <a:cubicBezTo>
                      <a:pt x="5919" y="1033"/>
                      <a:pt x="6151" y="1038"/>
                      <a:pt x="6384" y="1038"/>
                    </a:cubicBezTo>
                    <a:cubicBezTo>
                      <a:pt x="7084" y="1038"/>
                      <a:pt x="7796" y="991"/>
                      <a:pt x="8484" y="897"/>
                    </a:cubicBezTo>
                    <a:cubicBezTo>
                      <a:pt x="8943" y="855"/>
                      <a:pt x="9381" y="772"/>
                      <a:pt x="9840" y="668"/>
                    </a:cubicBezTo>
                    <a:cubicBezTo>
                      <a:pt x="10216" y="584"/>
                      <a:pt x="10737" y="522"/>
                      <a:pt x="11029" y="250"/>
                    </a:cubicBezTo>
                    <a:cubicBezTo>
                      <a:pt x="11112" y="146"/>
                      <a:pt x="11050" y="0"/>
                      <a:pt x="109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8300475" y="4293100"/>
                <a:ext cx="21400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3157" extrusionOk="0">
                    <a:moveTo>
                      <a:pt x="459" y="1"/>
                    </a:moveTo>
                    <a:cubicBezTo>
                      <a:pt x="407" y="1"/>
                      <a:pt x="355" y="22"/>
                      <a:pt x="313" y="63"/>
                    </a:cubicBezTo>
                    <a:lnTo>
                      <a:pt x="271" y="63"/>
                    </a:lnTo>
                    <a:cubicBezTo>
                      <a:pt x="167" y="147"/>
                      <a:pt x="84" y="272"/>
                      <a:pt x="42" y="418"/>
                    </a:cubicBezTo>
                    <a:cubicBezTo>
                      <a:pt x="21" y="564"/>
                      <a:pt x="0" y="710"/>
                      <a:pt x="21" y="877"/>
                    </a:cubicBezTo>
                    <a:lnTo>
                      <a:pt x="21" y="1628"/>
                    </a:lnTo>
                    <a:cubicBezTo>
                      <a:pt x="21" y="1878"/>
                      <a:pt x="42" y="2149"/>
                      <a:pt x="104" y="2420"/>
                    </a:cubicBezTo>
                    <a:cubicBezTo>
                      <a:pt x="125" y="2525"/>
                      <a:pt x="167" y="2650"/>
                      <a:pt x="209" y="2775"/>
                    </a:cubicBezTo>
                    <a:cubicBezTo>
                      <a:pt x="250" y="2900"/>
                      <a:pt x="271" y="3067"/>
                      <a:pt x="417" y="3129"/>
                    </a:cubicBezTo>
                    <a:cubicBezTo>
                      <a:pt x="452" y="3147"/>
                      <a:pt x="490" y="3157"/>
                      <a:pt x="527" y="3157"/>
                    </a:cubicBezTo>
                    <a:cubicBezTo>
                      <a:pt x="580" y="3157"/>
                      <a:pt x="631" y="3137"/>
                      <a:pt x="668" y="3088"/>
                    </a:cubicBezTo>
                    <a:cubicBezTo>
                      <a:pt x="793" y="3004"/>
                      <a:pt x="772" y="2879"/>
                      <a:pt x="793" y="2733"/>
                    </a:cubicBezTo>
                    <a:cubicBezTo>
                      <a:pt x="814" y="2608"/>
                      <a:pt x="834" y="2483"/>
                      <a:pt x="834" y="2358"/>
                    </a:cubicBezTo>
                    <a:cubicBezTo>
                      <a:pt x="855" y="2107"/>
                      <a:pt x="855" y="1836"/>
                      <a:pt x="834" y="1586"/>
                    </a:cubicBezTo>
                    <a:cubicBezTo>
                      <a:pt x="814" y="1315"/>
                      <a:pt x="814" y="1085"/>
                      <a:pt x="814" y="835"/>
                    </a:cubicBezTo>
                    <a:cubicBezTo>
                      <a:pt x="834" y="689"/>
                      <a:pt x="834" y="543"/>
                      <a:pt x="793" y="418"/>
                    </a:cubicBezTo>
                    <a:cubicBezTo>
                      <a:pt x="772" y="293"/>
                      <a:pt x="688" y="168"/>
                      <a:pt x="605" y="63"/>
                    </a:cubicBezTo>
                    <a:cubicBezTo>
                      <a:pt x="563" y="22"/>
                      <a:pt x="511" y="1"/>
                      <a:pt x="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8306200" y="4392250"/>
                <a:ext cx="72500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7728" extrusionOk="0">
                    <a:moveTo>
                      <a:pt x="530" y="1"/>
                    </a:moveTo>
                    <a:cubicBezTo>
                      <a:pt x="432" y="1"/>
                      <a:pt x="331" y="48"/>
                      <a:pt x="272" y="144"/>
                    </a:cubicBezTo>
                    <a:lnTo>
                      <a:pt x="293" y="144"/>
                    </a:lnTo>
                    <a:cubicBezTo>
                      <a:pt x="1" y="707"/>
                      <a:pt x="293" y="1541"/>
                      <a:pt x="376" y="2125"/>
                    </a:cubicBezTo>
                    <a:cubicBezTo>
                      <a:pt x="522" y="2793"/>
                      <a:pt x="668" y="3481"/>
                      <a:pt x="877" y="4148"/>
                    </a:cubicBezTo>
                    <a:cubicBezTo>
                      <a:pt x="1064" y="4795"/>
                      <a:pt x="1294" y="5421"/>
                      <a:pt x="1544" y="6046"/>
                    </a:cubicBezTo>
                    <a:cubicBezTo>
                      <a:pt x="1815" y="6672"/>
                      <a:pt x="2045" y="7298"/>
                      <a:pt x="2629" y="7715"/>
                    </a:cubicBezTo>
                    <a:cubicBezTo>
                      <a:pt x="2650" y="7724"/>
                      <a:pt x="2673" y="7728"/>
                      <a:pt x="2696" y="7728"/>
                    </a:cubicBezTo>
                    <a:cubicBezTo>
                      <a:pt x="2786" y="7728"/>
                      <a:pt x="2879" y="7664"/>
                      <a:pt x="2879" y="7548"/>
                    </a:cubicBezTo>
                    <a:cubicBezTo>
                      <a:pt x="2900" y="6902"/>
                      <a:pt x="2629" y="6338"/>
                      <a:pt x="2378" y="5754"/>
                    </a:cubicBezTo>
                    <a:cubicBezTo>
                      <a:pt x="2149" y="5170"/>
                      <a:pt x="1919" y="4482"/>
                      <a:pt x="1732" y="3836"/>
                    </a:cubicBezTo>
                    <a:cubicBezTo>
                      <a:pt x="1523" y="3189"/>
                      <a:pt x="1377" y="2584"/>
                      <a:pt x="1231" y="1938"/>
                    </a:cubicBezTo>
                    <a:cubicBezTo>
                      <a:pt x="1169" y="1625"/>
                      <a:pt x="1106" y="1312"/>
                      <a:pt x="1064" y="999"/>
                    </a:cubicBezTo>
                    <a:cubicBezTo>
                      <a:pt x="1043" y="686"/>
                      <a:pt x="939" y="352"/>
                      <a:pt x="731" y="81"/>
                    </a:cubicBezTo>
                    <a:cubicBezTo>
                      <a:pt x="677" y="28"/>
                      <a:pt x="604" y="1"/>
                      <a:pt x="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8144025" y="2627125"/>
                <a:ext cx="367125" cy="1509050"/>
              </a:xfrm>
              <a:custGeom>
                <a:avLst/>
                <a:gdLst/>
                <a:ahLst/>
                <a:cxnLst/>
                <a:rect l="l" t="t" r="r" b="b"/>
                <a:pathLst>
                  <a:path w="14685" h="60362" extrusionOk="0">
                    <a:moveTo>
                      <a:pt x="84" y="0"/>
                    </a:moveTo>
                    <a:cubicBezTo>
                      <a:pt x="1336" y="2920"/>
                      <a:pt x="1" y="5903"/>
                      <a:pt x="63" y="8969"/>
                    </a:cubicBezTo>
                    <a:cubicBezTo>
                      <a:pt x="105" y="11847"/>
                      <a:pt x="627" y="14705"/>
                      <a:pt x="1211" y="17520"/>
                    </a:cubicBezTo>
                    <a:cubicBezTo>
                      <a:pt x="1899" y="20858"/>
                      <a:pt x="3442" y="23945"/>
                      <a:pt x="4569" y="27157"/>
                    </a:cubicBezTo>
                    <a:cubicBezTo>
                      <a:pt x="5570" y="30118"/>
                      <a:pt x="6237" y="33164"/>
                      <a:pt x="6905" y="36209"/>
                    </a:cubicBezTo>
                    <a:lnTo>
                      <a:pt x="7134" y="37252"/>
                    </a:lnTo>
                    <a:cubicBezTo>
                      <a:pt x="7176" y="37460"/>
                      <a:pt x="7218" y="37648"/>
                      <a:pt x="7259" y="37857"/>
                    </a:cubicBezTo>
                    <a:cubicBezTo>
                      <a:pt x="7322" y="38086"/>
                      <a:pt x="7364" y="38295"/>
                      <a:pt x="7405" y="38503"/>
                    </a:cubicBezTo>
                    <a:cubicBezTo>
                      <a:pt x="8594" y="43989"/>
                      <a:pt x="9804" y="49495"/>
                      <a:pt x="11014" y="55001"/>
                    </a:cubicBezTo>
                    <a:lnTo>
                      <a:pt x="11222" y="55961"/>
                    </a:lnTo>
                    <a:cubicBezTo>
                      <a:pt x="11306" y="56357"/>
                      <a:pt x="11389" y="56753"/>
                      <a:pt x="11472" y="57150"/>
                    </a:cubicBezTo>
                    <a:cubicBezTo>
                      <a:pt x="11493" y="57191"/>
                      <a:pt x="11493" y="57212"/>
                      <a:pt x="11493" y="57233"/>
                    </a:cubicBezTo>
                    <a:cubicBezTo>
                      <a:pt x="11598" y="57692"/>
                      <a:pt x="11681" y="58130"/>
                      <a:pt x="11785" y="58568"/>
                    </a:cubicBezTo>
                    <a:cubicBezTo>
                      <a:pt x="11910" y="59173"/>
                      <a:pt x="12077" y="59778"/>
                      <a:pt x="12265" y="60362"/>
                    </a:cubicBezTo>
                    <a:lnTo>
                      <a:pt x="14685" y="60362"/>
                    </a:lnTo>
                    <a:cubicBezTo>
                      <a:pt x="14685" y="59235"/>
                      <a:pt x="14539" y="58109"/>
                      <a:pt x="14267" y="57025"/>
                    </a:cubicBezTo>
                    <a:cubicBezTo>
                      <a:pt x="14121" y="56357"/>
                      <a:pt x="13955" y="55711"/>
                      <a:pt x="13767" y="55064"/>
                    </a:cubicBezTo>
                    <a:cubicBezTo>
                      <a:pt x="13621" y="54522"/>
                      <a:pt x="13475" y="54000"/>
                      <a:pt x="13350" y="53479"/>
                    </a:cubicBezTo>
                    <a:cubicBezTo>
                      <a:pt x="13287" y="53228"/>
                      <a:pt x="13225" y="52978"/>
                      <a:pt x="13141" y="52707"/>
                    </a:cubicBezTo>
                    <a:cubicBezTo>
                      <a:pt x="13058" y="52415"/>
                      <a:pt x="12995" y="52123"/>
                      <a:pt x="12933" y="51831"/>
                    </a:cubicBezTo>
                    <a:cubicBezTo>
                      <a:pt x="12912" y="51768"/>
                      <a:pt x="12891" y="51706"/>
                      <a:pt x="12870" y="51643"/>
                    </a:cubicBezTo>
                    <a:cubicBezTo>
                      <a:pt x="12724" y="51122"/>
                      <a:pt x="12599" y="50580"/>
                      <a:pt x="12474" y="50037"/>
                    </a:cubicBezTo>
                    <a:cubicBezTo>
                      <a:pt x="11222" y="45073"/>
                      <a:pt x="10117" y="40088"/>
                      <a:pt x="9157" y="35062"/>
                    </a:cubicBezTo>
                    <a:cubicBezTo>
                      <a:pt x="9136" y="34957"/>
                      <a:pt x="9116" y="34832"/>
                      <a:pt x="9095" y="34749"/>
                    </a:cubicBezTo>
                    <a:cubicBezTo>
                      <a:pt x="9074" y="34665"/>
                      <a:pt x="9053" y="34582"/>
                      <a:pt x="9053" y="34498"/>
                    </a:cubicBezTo>
                    <a:cubicBezTo>
                      <a:pt x="8427" y="31266"/>
                      <a:pt x="7885" y="28033"/>
                      <a:pt x="7384" y="24800"/>
                    </a:cubicBezTo>
                    <a:cubicBezTo>
                      <a:pt x="6967" y="22005"/>
                      <a:pt x="6592" y="19189"/>
                      <a:pt x="5674" y="16519"/>
                    </a:cubicBezTo>
                    <a:cubicBezTo>
                      <a:pt x="5319" y="15518"/>
                      <a:pt x="4902" y="14538"/>
                      <a:pt x="4506" y="13578"/>
                    </a:cubicBezTo>
                    <a:cubicBezTo>
                      <a:pt x="4443" y="13432"/>
                      <a:pt x="4402" y="13307"/>
                      <a:pt x="4339" y="13182"/>
                    </a:cubicBezTo>
                    <a:cubicBezTo>
                      <a:pt x="4297" y="13057"/>
                      <a:pt x="4235" y="12911"/>
                      <a:pt x="4193" y="12786"/>
                    </a:cubicBezTo>
                    <a:cubicBezTo>
                      <a:pt x="3651" y="11534"/>
                      <a:pt x="3192" y="10220"/>
                      <a:pt x="2879" y="8885"/>
                    </a:cubicBezTo>
                    <a:cubicBezTo>
                      <a:pt x="2191" y="5799"/>
                      <a:pt x="1398" y="292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8251975" y="2753825"/>
                <a:ext cx="308725" cy="1382875"/>
              </a:xfrm>
              <a:custGeom>
                <a:avLst/>
                <a:gdLst/>
                <a:ahLst/>
                <a:cxnLst/>
                <a:rect l="l" t="t" r="r" b="b"/>
                <a:pathLst>
                  <a:path w="12349" h="55315" extrusionOk="0">
                    <a:moveTo>
                      <a:pt x="1273" y="1"/>
                    </a:moveTo>
                    <a:cubicBezTo>
                      <a:pt x="960" y="939"/>
                      <a:pt x="689" y="1919"/>
                      <a:pt x="501" y="2900"/>
                    </a:cubicBezTo>
                    <a:cubicBezTo>
                      <a:pt x="480" y="3046"/>
                      <a:pt x="438" y="3171"/>
                      <a:pt x="417" y="3296"/>
                    </a:cubicBezTo>
                    <a:cubicBezTo>
                      <a:pt x="397" y="3421"/>
                      <a:pt x="376" y="3546"/>
                      <a:pt x="355" y="3671"/>
                    </a:cubicBezTo>
                    <a:cubicBezTo>
                      <a:pt x="125" y="5027"/>
                      <a:pt x="21" y="6383"/>
                      <a:pt x="21" y="7760"/>
                    </a:cubicBezTo>
                    <a:cubicBezTo>
                      <a:pt x="21" y="7906"/>
                      <a:pt x="0" y="8031"/>
                      <a:pt x="21" y="8177"/>
                    </a:cubicBezTo>
                    <a:cubicBezTo>
                      <a:pt x="42" y="8323"/>
                      <a:pt x="42" y="8469"/>
                      <a:pt x="42" y="8615"/>
                    </a:cubicBezTo>
                    <a:cubicBezTo>
                      <a:pt x="84" y="9720"/>
                      <a:pt x="188" y="10805"/>
                      <a:pt x="397" y="11889"/>
                    </a:cubicBezTo>
                    <a:cubicBezTo>
                      <a:pt x="751" y="13933"/>
                      <a:pt x="1398" y="15894"/>
                      <a:pt x="1773" y="17938"/>
                    </a:cubicBezTo>
                    <a:cubicBezTo>
                      <a:pt x="2420" y="21338"/>
                      <a:pt x="2336" y="24842"/>
                      <a:pt x="2733" y="28304"/>
                    </a:cubicBezTo>
                    <a:cubicBezTo>
                      <a:pt x="2962" y="30265"/>
                      <a:pt x="3317" y="32205"/>
                      <a:pt x="3776" y="34144"/>
                    </a:cubicBezTo>
                    <a:cubicBezTo>
                      <a:pt x="3817" y="34374"/>
                      <a:pt x="3880" y="34582"/>
                      <a:pt x="3942" y="34853"/>
                    </a:cubicBezTo>
                    <a:cubicBezTo>
                      <a:pt x="4005" y="35125"/>
                      <a:pt x="4068" y="35417"/>
                      <a:pt x="4130" y="35667"/>
                    </a:cubicBezTo>
                    <a:cubicBezTo>
                      <a:pt x="4464" y="37043"/>
                      <a:pt x="4839" y="38399"/>
                      <a:pt x="5194" y="39755"/>
                    </a:cubicBezTo>
                    <a:cubicBezTo>
                      <a:pt x="5632" y="41403"/>
                      <a:pt x="6195" y="43113"/>
                      <a:pt x="6737" y="44844"/>
                    </a:cubicBezTo>
                    <a:cubicBezTo>
                      <a:pt x="6821" y="45115"/>
                      <a:pt x="6904" y="45386"/>
                      <a:pt x="6967" y="45637"/>
                    </a:cubicBezTo>
                    <a:cubicBezTo>
                      <a:pt x="7071" y="45970"/>
                      <a:pt x="7175" y="46304"/>
                      <a:pt x="7280" y="46638"/>
                    </a:cubicBezTo>
                    <a:cubicBezTo>
                      <a:pt x="7822" y="48411"/>
                      <a:pt x="8239" y="50225"/>
                      <a:pt x="8531" y="52082"/>
                    </a:cubicBezTo>
                    <a:cubicBezTo>
                      <a:pt x="8573" y="52395"/>
                      <a:pt x="8615" y="52707"/>
                      <a:pt x="8656" y="53020"/>
                    </a:cubicBezTo>
                    <a:cubicBezTo>
                      <a:pt x="8677" y="53271"/>
                      <a:pt x="8698" y="53500"/>
                      <a:pt x="8719" y="53709"/>
                    </a:cubicBezTo>
                    <a:lnTo>
                      <a:pt x="8719" y="53917"/>
                    </a:lnTo>
                    <a:lnTo>
                      <a:pt x="8719" y="54480"/>
                    </a:lnTo>
                    <a:cubicBezTo>
                      <a:pt x="8698" y="54751"/>
                      <a:pt x="8677" y="55023"/>
                      <a:pt x="8677" y="55315"/>
                    </a:cubicBezTo>
                    <a:lnTo>
                      <a:pt x="12223" y="55315"/>
                    </a:lnTo>
                    <a:cubicBezTo>
                      <a:pt x="12265" y="55064"/>
                      <a:pt x="12306" y="54793"/>
                      <a:pt x="12306" y="54543"/>
                    </a:cubicBezTo>
                    <a:cubicBezTo>
                      <a:pt x="12348" y="54042"/>
                      <a:pt x="12348" y="53521"/>
                      <a:pt x="12306" y="53083"/>
                    </a:cubicBezTo>
                    <a:cubicBezTo>
                      <a:pt x="12306" y="52728"/>
                      <a:pt x="12285" y="52353"/>
                      <a:pt x="12244" y="51977"/>
                    </a:cubicBezTo>
                    <a:cubicBezTo>
                      <a:pt x="12160" y="51060"/>
                      <a:pt x="12035" y="50121"/>
                      <a:pt x="11868" y="49203"/>
                    </a:cubicBezTo>
                    <a:cubicBezTo>
                      <a:pt x="11639" y="47973"/>
                      <a:pt x="11326" y="46742"/>
                      <a:pt x="10971" y="45532"/>
                    </a:cubicBezTo>
                    <a:cubicBezTo>
                      <a:pt x="10971" y="45470"/>
                      <a:pt x="10951" y="45407"/>
                      <a:pt x="10930" y="45345"/>
                    </a:cubicBezTo>
                    <a:cubicBezTo>
                      <a:pt x="10492" y="43843"/>
                      <a:pt x="10012" y="42341"/>
                      <a:pt x="9532" y="40860"/>
                    </a:cubicBezTo>
                    <a:cubicBezTo>
                      <a:pt x="9449" y="40610"/>
                      <a:pt x="9365" y="40360"/>
                      <a:pt x="9303" y="40130"/>
                    </a:cubicBezTo>
                    <a:cubicBezTo>
                      <a:pt x="9219" y="39838"/>
                      <a:pt x="9115" y="39546"/>
                      <a:pt x="9032" y="39275"/>
                    </a:cubicBezTo>
                    <a:lnTo>
                      <a:pt x="8990" y="39087"/>
                    </a:lnTo>
                    <a:cubicBezTo>
                      <a:pt x="8927" y="38941"/>
                      <a:pt x="8886" y="38795"/>
                      <a:pt x="8844" y="38629"/>
                    </a:cubicBezTo>
                    <a:cubicBezTo>
                      <a:pt x="8823" y="38587"/>
                      <a:pt x="8802" y="38524"/>
                      <a:pt x="8802" y="38483"/>
                    </a:cubicBezTo>
                    <a:cubicBezTo>
                      <a:pt x="8740" y="38274"/>
                      <a:pt x="8677" y="38065"/>
                      <a:pt x="8615" y="37857"/>
                    </a:cubicBezTo>
                    <a:cubicBezTo>
                      <a:pt x="8031" y="35938"/>
                      <a:pt x="7592" y="33957"/>
                      <a:pt x="7342" y="31933"/>
                    </a:cubicBezTo>
                    <a:cubicBezTo>
                      <a:pt x="7238" y="31057"/>
                      <a:pt x="7175" y="30181"/>
                      <a:pt x="7134" y="29284"/>
                    </a:cubicBezTo>
                    <a:cubicBezTo>
                      <a:pt x="7113" y="28826"/>
                      <a:pt x="7113" y="28408"/>
                      <a:pt x="7092" y="27908"/>
                    </a:cubicBezTo>
                    <a:cubicBezTo>
                      <a:pt x="7071" y="27428"/>
                      <a:pt x="7071" y="26928"/>
                      <a:pt x="7071" y="26448"/>
                    </a:cubicBezTo>
                    <a:cubicBezTo>
                      <a:pt x="7050" y="24091"/>
                      <a:pt x="7050" y="21755"/>
                      <a:pt x="6654" y="19461"/>
                    </a:cubicBezTo>
                    <a:cubicBezTo>
                      <a:pt x="6633" y="19335"/>
                      <a:pt x="6612" y="19231"/>
                      <a:pt x="6591" y="19127"/>
                    </a:cubicBezTo>
                    <a:cubicBezTo>
                      <a:pt x="6570" y="18960"/>
                      <a:pt x="6529" y="18772"/>
                      <a:pt x="6487" y="18605"/>
                    </a:cubicBezTo>
                    <a:cubicBezTo>
                      <a:pt x="6445" y="18355"/>
                      <a:pt x="6383" y="18126"/>
                      <a:pt x="6320" y="17875"/>
                    </a:cubicBezTo>
                    <a:cubicBezTo>
                      <a:pt x="6299" y="17813"/>
                      <a:pt x="6278" y="17729"/>
                      <a:pt x="6258" y="17646"/>
                    </a:cubicBezTo>
                    <a:cubicBezTo>
                      <a:pt x="6195" y="17354"/>
                      <a:pt x="6112" y="17041"/>
                      <a:pt x="6028" y="16791"/>
                    </a:cubicBezTo>
                    <a:cubicBezTo>
                      <a:pt x="5945" y="16541"/>
                      <a:pt x="5882" y="16290"/>
                      <a:pt x="5799" y="16040"/>
                    </a:cubicBezTo>
                    <a:cubicBezTo>
                      <a:pt x="4088" y="10680"/>
                      <a:pt x="1022" y="5590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8248850" y="2724625"/>
                <a:ext cx="315500" cy="1412075"/>
              </a:xfrm>
              <a:custGeom>
                <a:avLst/>
                <a:gdLst/>
                <a:ahLst/>
                <a:cxnLst/>
                <a:rect l="l" t="t" r="r" b="b"/>
                <a:pathLst>
                  <a:path w="12620" h="56483" extrusionOk="0">
                    <a:moveTo>
                      <a:pt x="1606" y="1"/>
                    </a:moveTo>
                    <a:lnTo>
                      <a:pt x="1252" y="1043"/>
                    </a:lnTo>
                    <a:cubicBezTo>
                      <a:pt x="1001" y="1815"/>
                      <a:pt x="772" y="2608"/>
                      <a:pt x="584" y="3421"/>
                    </a:cubicBezTo>
                    <a:cubicBezTo>
                      <a:pt x="563" y="3567"/>
                      <a:pt x="522" y="3713"/>
                      <a:pt x="501" y="3859"/>
                    </a:cubicBezTo>
                    <a:cubicBezTo>
                      <a:pt x="459" y="4005"/>
                      <a:pt x="438" y="4109"/>
                      <a:pt x="417" y="4235"/>
                    </a:cubicBezTo>
                    <a:cubicBezTo>
                      <a:pt x="146" y="5632"/>
                      <a:pt x="0" y="7050"/>
                      <a:pt x="0" y="8490"/>
                    </a:cubicBezTo>
                    <a:lnTo>
                      <a:pt x="0" y="8886"/>
                    </a:lnTo>
                    <a:lnTo>
                      <a:pt x="0" y="9303"/>
                    </a:lnTo>
                    <a:cubicBezTo>
                      <a:pt x="21" y="10554"/>
                      <a:pt x="146" y="11806"/>
                      <a:pt x="376" y="13036"/>
                    </a:cubicBezTo>
                    <a:cubicBezTo>
                      <a:pt x="563" y="14079"/>
                      <a:pt x="834" y="15122"/>
                      <a:pt x="1085" y="16144"/>
                    </a:cubicBezTo>
                    <a:cubicBezTo>
                      <a:pt x="1335" y="17104"/>
                      <a:pt x="1564" y="18084"/>
                      <a:pt x="1752" y="19064"/>
                    </a:cubicBezTo>
                    <a:cubicBezTo>
                      <a:pt x="2107" y="21150"/>
                      <a:pt x="2315" y="23236"/>
                      <a:pt x="2399" y="25342"/>
                    </a:cubicBezTo>
                    <a:cubicBezTo>
                      <a:pt x="2482" y="26677"/>
                      <a:pt x="2566" y="28075"/>
                      <a:pt x="2712" y="29430"/>
                    </a:cubicBezTo>
                    <a:cubicBezTo>
                      <a:pt x="2920" y="31182"/>
                      <a:pt x="3212" y="32914"/>
                      <a:pt x="3609" y="34645"/>
                    </a:cubicBezTo>
                    <a:cubicBezTo>
                      <a:pt x="3650" y="34833"/>
                      <a:pt x="3692" y="35041"/>
                      <a:pt x="3734" y="35229"/>
                    </a:cubicBezTo>
                    <a:cubicBezTo>
                      <a:pt x="3734" y="35250"/>
                      <a:pt x="3734" y="35271"/>
                      <a:pt x="3755" y="35312"/>
                    </a:cubicBezTo>
                    <a:cubicBezTo>
                      <a:pt x="3817" y="35542"/>
                      <a:pt x="3859" y="35792"/>
                      <a:pt x="3921" y="36021"/>
                    </a:cubicBezTo>
                    <a:cubicBezTo>
                      <a:pt x="4318" y="37669"/>
                      <a:pt x="4735" y="39296"/>
                      <a:pt x="5173" y="40902"/>
                    </a:cubicBezTo>
                    <a:cubicBezTo>
                      <a:pt x="5527" y="42237"/>
                      <a:pt x="5965" y="43572"/>
                      <a:pt x="6403" y="44990"/>
                    </a:cubicBezTo>
                    <a:cubicBezTo>
                      <a:pt x="6633" y="45720"/>
                      <a:pt x="6862" y="46471"/>
                      <a:pt x="7092" y="47201"/>
                    </a:cubicBezTo>
                    <a:lnTo>
                      <a:pt x="7384" y="48202"/>
                    </a:lnTo>
                    <a:cubicBezTo>
                      <a:pt x="7551" y="48765"/>
                      <a:pt x="7697" y="49349"/>
                      <a:pt x="7843" y="49912"/>
                    </a:cubicBezTo>
                    <a:cubicBezTo>
                      <a:pt x="7843" y="49933"/>
                      <a:pt x="7843" y="49933"/>
                      <a:pt x="7843" y="49933"/>
                    </a:cubicBezTo>
                    <a:cubicBezTo>
                      <a:pt x="8072" y="50809"/>
                      <a:pt x="8260" y="51665"/>
                      <a:pt x="8406" y="52520"/>
                    </a:cubicBezTo>
                    <a:cubicBezTo>
                      <a:pt x="8448" y="52749"/>
                      <a:pt x="8468" y="52958"/>
                      <a:pt x="8510" y="53187"/>
                    </a:cubicBezTo>
                    <a:cubicBezTo>
                      <a:pt x="8552" y="53479"/>
                      <a:pt x="8594" y="53792"/>
                      <a:pt x="8614" y="54063"/>
                    </a:cubicBezTo>
                    <a:cubicBezTo>
                      <a:pt x="8635" y="54355"/>
                      <a:pt x="8656" y="54585"/>
                      <a:pt x="8677" y="54835"/>
                    </a:cubicBezTo>
                    <a:cubicBezTo>
                      <a:pt x="8677" y="54877"/>
                      <a:pt x="8677" y="54939"/>
                      <a:pt x="8677" y="54981"/>
                    </a:cubicBezTo>
                    <a:lnTo>
                      <a:pt x="8677" y="55711"/>
                    </a:lnTo>
                    <a:cubicBezTo>
                      <a:pt x="8677" y="55982"/>
                      <a:pt x="8656" y="56170"/>
                      <a:pt x="8656" y="56420"/>
                    </a:cubicBezTo>
                    <a:lnTo>
                      <a:pt x="8969" y="56420"/>
                    </a:lnTo>
                    <a:lnTo>
                      <a:pt x="8969" y="56107"/>
                    </a:lnTo>
                    <a:cubicBezTo>
                      <a:pt x="8969" y="56003"/>
                      <a:pt x="8969" y="55836"/>
                      <a:pt x="8990" y="55711"/>
                    </a:cubicBezTo>
                    <a:lnTo>
                      <a:pt x="8990" y="55627"/>
                    </a:lnTo>
                    <a:cubicBezTo>
                      <a:pt x="8990" y="55440"/>
                      <a:pt x="8990" y="55252"/>
                      <a:pt x="8990" y="55085"/>
                    </a:cubicBezTo>
                    <a:lnTo>
                      <a:pt x="8990" y="54814"/>
                    </a:lnTo>
                    <a:cubicBezTo>
                      <a:pt x="8969" y="54272"/>
                      <a:pt x="8906" y="53729"/>
                      <a:pt x="8823" y="53166"/>
                    </a:cubicBezTo>
                    <a:cubicBezTo>
                      <a:pt x="8489" y="50914"/>
                      <a:pt x="7843" y="48578"/>
                      <a:pt x="7133" y="46304"/>
                    </a:cubicBezTo>
                    <a:cubicBezTo>
                      <a:pt x="7050" y="46054"/>
                      <a:pt x="6967" y="45762"/>
                      <a:pt x="6862" y="45491"/>
                    </a:cubicBezTo>
                    <a:cubicBezTo>
                      <a:pt x="6800" y="45303"/>
                      <a:pt x="6758" y="45094"/>
                      <a:pt x="6695" y="44907"/>
                    </a:cubicBezTo>
                    <a:cubicBezTo>
                      <a:pt x="6695" y="44865"/>
                      <a:pt x="6675" y="44844"/>
                      <a:pt x="6654" y="44802"/>
                    </a:cubicBezTo>
                    <a:cubicBezTo>
                      <a:pt x="6216" y="43426"/>
                      <a:pt x="5819" y="42112"/>
                      <a:pt x="5465" y="40819"/>
                    </a:cubicBezTo>
                    <a:cubicBezTo>
                      <a:pt x="5194" y="39776"/>
                      <a:pt x="4902" y="38691"/>
                      <a:pt x="4631" y="37627"/>
                    </a:cubicBezTo>
                    <a:lnTo>
                      <a:pt x="4401" y="36710"/>
                    </a:lnTo>
                    <a:cubicBezTo>
                      <a:pt x="4339" y="36459"/>
                      <a:pt x="4276" y="36188"/>
                      <a:pt x="4213" y="35917"/>
                    </a:cubicBezTo>
                    <a:cubicBezTo>
                      <a:pt x="3671" y="33769"/>
                      <a:pt x="3275" y="31600"/>
                      <a:pt x="3025" y="29389"/>
                    </a:cubicBezTo>
                    <a:cubicBezTo>
                      <a:pt x="2858" y="28054"/>
                      <a:pt x="2774" y="26677"/>
                      <a:pt x="2691" y="25342"/>
                    </a:cubicBezTo>
                    <a:cubicBezTo>
                      <a:pt x="2566" y="23257"/>
                      <a:pt x="2441" y="21108"/>
                      <a:pt x="2044" y="19023"/>
                    </a:cubicBezTo>
                    <a:cubicBezTo>
                      <a:pt x="1877" y="18021"/>
                      <a:pt x="1627" y="17041"/>
                      <a:pt x="1377" y="16082"/>
                    </a:cubicBezTo>
                    <a:cubicBezTo>
                      <a:pt x="1126" y="15060"/>
                      <a:pt x="855" y="14017"/>
                      <a:pt x="668" y="12995"/>
                    </a:cubicBezTo>
                    <a:cubicBezTo>
                      <a:pt x="501" y="12035"/>
                      <a:pt x="396" y="11097"/>
                      <a:pt x="334" y="10137"/>
                    </a:cubicBezTo>
                    <a:cubicBezTo>
                      <a:pt x="334" y="9991"/>
                      <a:pt x="334" y="9845"/>
                      <a:pt x="313" y="9678"/>
                    </a:cubicBezTo>
                    <a:cubicBezTo>
                      <a:pt x="313" y="9532"/>
                      <a:pt x="313" y="9386"/>
                      <a:pt x="313" y="9261"/>
                    </a:cubicBezTo>
                    <a:cubicBezTo>
                      <a:pt x="292" y="7926"/>
                      <a:pt x="376" y="6591"/>
                      <a:pt x="584" y="5277"/>
                    </a:cubicBezTo>
                    <a:cubicBezTo>
                      <a:pt x="584" y="5173"/>
                      <a:pt x="605" y="5048"/>
                      <a:pt x="626" y="4923"/>
                    </a:cubicBezTo>
                    <a:lnTo>
                      <a:pt x="688" y="4547"/>
                    </a:lnTo>
                    <a:cubicBezTo>
                      <a:pt x="855" y="3734"/>
                      <a:pt x="1043" y="2941"/>
                      <a:pt x="1272" y="2149"/>
                    </a:cubicBezTo>
                    <a:cubicBezTo>
                      <a:pt x="1356" y="5736"/>
                      <a:pt x="2733" y="9178"/>
                      <a:pt x="4067" y="12536"/>
                    </a:cubicBezTo>
                    <a:cubicBezTo>
                      <a:pt x="4777" y="14288"/>
                      <a:pt x="5486" y="16103"/>
                      <a:pt x="6028" y="17938"/>
                    </a:cubicBezTo>
                    <a:cubicBezTo>
                      <a:pt x="6111" y="18209"/>
                      <a:pt x="6195" y="18480"/>
                      <a:pt x="6257" y="18751"/>
                    </a:cubicBezTo>
                    <a:cubicBezTo>
                      <a:pt x="6341" y="19064"/>
                      <a:pt x="6403" y="19377"/>
                      <a:pt x="6466" y="19690"/>
                    </a:cubicBezTo>
                    <a:cubicBezTo>
                      <a:pt x="6487" y="19690"/>
                      <a:pt x="6487" y="19690"/>
                      <a:pt x="6466" y="19711"/>
                    </a:cubicBezTo>
                    <a:cubicBezTo>
                      <a:pt x="6508" y="19899"/>
                      <a:pt x="6549" y="20086"/>
                      <a:pt x="6591" y="20274"/>
                    </a:cubicBezTo>
                    <a:cubicBezTo>
                      <a:pt x="6612" y="20399"/>
                      <a:pt x="6633" y="20503"/>
                      <a:pt x="6654" y="20608"/>
                    </a:cubicBezTo>
                    <a:cubicBezTo>
                      <a:pt x="6716" y="21067"/>
                      <a:pt x="6779" y="21525"/>
                      <a:pt x="6841" y="21963"/>
                    </a:cubicBezTo>
                    <a:cubicBezTo>
                      <a:pt x="6967" y="23215"/>
                      <a:pt x="7029" y="24445"/>
                      <a:pt x="7050" y="25697"/>
                    </a:cubicBezTo>
                    <a:cubicBezTo>
                      <a:pt x="7050" y="26260"/>
                      <a:pt x="7071" y="26823"/>
                      <a:pt x="7071" y="27366"/>
                    </a:cubicBezTo>
                    <a:lnTo>
                      <a:pt x="7071" y="27574"/>
                    </a:lnTo>
                    <a:cubicBezTo>
                      <a:pt x="7071" y="28054"/>
                      <a:pt x="7071" y="28554"/>
                      <a:pt x="7092" y="29055"/>
                    </a:cubicBezTo>
                    <a:cubicBezTo>
                      <a:pt x="7092" y="30390"/>
                      <a:pt x="7175" y="31746"/>
                      <a:pt x="7321" y="33080"/>
                    </a:cubicBezTo>
                    <a:cubicBezTo>
                      <a:pt x="7613" y="35291"/>
                      <a:pt x="8114" y="37481"/>
                      <a:pt x="8781" y="39609"/>
                    </a:cubicBezTo>
                    <a:cubicBezTo>
                      <a:pt x="8844" y="39817"/>
                      <a:pt x="8906" y="40026"/>
                      <a:pt x="8969" y="40235"/>
                    </a:cubicBezTo>
                    <a:lnTo>
                      <a:pt x="9032" y="40443"/>
                    </a:lnTo>
                    <a:lnTo>
                      <a:pt x="9178" y="40881"/>
                    </a:lnTo>
                    <a:cubicBezTo>
                      <a:pt x="9219" y="41006"/>
                      <a:pt x="9261" y="41152"/>
                      <a:pt x="9282" y="41277"/>
                    </a:cubicBezTo>
                    <a:cubicBezTo>
                      <a:pt x="9365" y="41507"/>
                      <a:pt x="9449" y="41757"/>
                      <a:pt x="9511" y="41987"/>
                    </a:cubicBezTo>
                    <a:cubicBezTo>
                      <a:pt x="9595" y="42237"/>
                      <a:pt x="9657" y="42425"/>
                      <a:pt x="9720" y="42654"/>
                    </a:cubicBezTo>
                    <a:cubicBezTo>
                      <a:pt x="9720" y="42675"/>
                      <a:pt x="9741" y="42696"/>
                      <a:pt x="9762" y="42717"/>
                    </a:cubicBezTo>
                    <a:cubicBezTo>
                      <a:pt x="10158" y="43947"/>
                      <a:pt x="10533" y="45199"/>
                      <a:pt x="10909" y="46450"/>
                    </a:cubicBezTo>
                    <a:cubicBezTo>
                      <a:pt x="10930" y="46513"/>
                      <a:pt x="10950" y="46575"/>
                      <a:pt x="10971" y="46659"/>
                    </a:cubicBezTo>
                    <a:cubicBezTo>
                      <a:pt x="11451" y="48327"/>
                      <a:pt x="11826" y="50017"/>
                      <a:pt x="12098" y="51748"/>
                    </a:cubicBezTo>
                    <a:cubicBezTo>
                      <a:pt x="12139" y="52186"/>
                      <a:pt x="12202" y="52624"/>
                      <a:pt x="12244" y="53062"/>
                    </a:cubicBezTo>
                    <a:lnTo>
                      <a:pt x="12244" y="53104"/>
                    </a:lnTo>
                    <a:cubicBezTo>
                      <a:pt x="12306" y="53959"/>
                      <a:pt x="12327" y="54835"/>
                      <a:pt x="12285" y="55711"/>
                    </a:cubicBezTo>
                    <a:cubicBezTo>
                      <a:pt x="12264" y="55961"/>
                      <a:pt x="12244" y="56232"/>
                      <a:pt x="12181" y="56483"/>
                    </a:cubicBezTo>
                    <a:lnTo>
                      <a:pt x="12515" y="56483"/>
                    </a:lnTo>
                    <a:cubicBezTo>
                      <a:pt x="12536" y="56378"/>
                      <a:pt x="12556" y="56253"/>
                      <a:pt x="12556" y="56149"/>
                    </a:cubicBezTo>
                    <a:cubicBezTo>
                      <a:pt x="12577" y="55982"/>
                      <a:pt x="12598" y="55857"/>
                      <a:pt x="12598" y="55711"/>
                    </a:cubicBezTo>
                    <a:cubicBezTo>
                      <a:pt x="12619" y="55419"/>
                      <a:pt x="12619" y="55127"/>
                      <a:pt x="12619" y="54835"/>
                    </a:cubicBezTo>
                    <a:cubicBezTo>
                      <a:pt x="12619" y="54272"/>
                      <a:pt x="12598" y="53667"/>
                      <a:pt x="12536" y="53104"/>
                    </a:cubicBezTo>
                    <a:cubicBezTo>
                      <a:pt x="12431" y="51873"/>
                      <a:pt x="12244" y="50663"/>
                      <a:pt x="11993" y="49474"/>
                    </a:cubicBezTo>
                    <a:cubicBezTo>
                      <a:pt x="11785" y="48515"/>
                      <a:pt x="11534" y="47556"/>
                      <a:pt x="11263" y="46596"/>
                    </a:cubicBezTo>
                    <a:cubicBezTo>
                      <a:pt x="11242" y="46554"/>
                      <a:pt x="11242" y="46513"/>
                      <a:pt x="11222" y="46471"/>
                    </a:cubicBezTo>
                    <a:cubicBezTo>
                      <a:pt x="10846" y="45157"/>
                      <a:pt x="10450" y="43885"/>
                      <a:pt x="10033" y="42612"/>
                    </a:cubicBezTo>
                    <a:cubicBezTo>
                      <a:pt x="9887" y="42133"/>
                      <a:pt x="9720" y="41653"/>
                      <a:pt x="9574" y="41173"/>
                    </a:cubicBezTo>
                    <a:cubicBezTo>
                      <a:pt x="9490" y="40902"/>
                      <a:pt x="9407" y="40610"/>
                      <a:pt x="9324" y="40339"/>
                    </a:cubicBezTo>
                    <a:lnTo>
                      <a:pt x="9324" y="40339"/>
                    </a:lnTo>
                    <a:cubicBezTo>
                      <a:pt x="9324" y="40339"/>
                      <a:pt x="9324" y="40339"/>
                      <a:pt x="9324" y="40339"/>
                    </a:cubicBezTo>
                    <a:cubicBezTo>
                      <a:pt x="9279" y="40184"/>
                      <a:pt x="9235" y="40047"/>
                      <a:pt x="9191" y="39909"/>
                    </a:cubicBezTo>
                    <a:lnTo>
                      <a:pt x="9191" y="39909"/>
                    </a:lnTo>
                    <a:cubicBezTo>
                      <a:pt x="9156" y="39790"/>
                      <a:pt x="9123" y="39670"/>
                      <a:pt x="9094" y="39546"/>
                    </a:cubicBezTo>
                    <a:cubicBezTo>
                      <a:pt x="9052" y="39442"/>
                      <a:pt x="9032" y="39359"/>
                      <a:pt x="9011" y="39254"/>
                    </a:cubicBezTo>
                    <a:cubicBezTo>
                      <a:pt x="8987" y="39194"/>
                      <a:pt x="8970" y="39148"/>
                      <a:pt x="8955" y="39108"/>
                    </a:cubicBezTo>
                    <a:lnTo>
                      <a:pt x="8955" y="39108"/>
                    </a:lnTo>
                    <a:cubicBezTo>
                      <a:pt x="8946" y="39075"/>
                      <a:pt x="8937" y="39042"/>
                      <a:pt x="8927" y="39004"/>
                    </a:cubicBezTo>
                    <a:cubicBezTo>
                      <a:pt x="8927" y="38983"/>
                      <a:pt x="8927" y="38963"/>
                      <a:pt x="8907" y="38942"/>
                    </a:cubicBezTo>
                    <a:lnTo>
                      <a:pt x="8907" y="38942"/>
                    </a:lnTo>
                    <a:cubicBezTo>
                      <a:pt x="8907" y="38942"/>
                      <a:pt x="8907" y="38942"/>
                      <a:pt x="8906" y="38941"/>
                    </a:cubicBezTo>
                    <a:cubicBezTo>
                      <a:pt x="8889" y="38884"/>
                      <a:pt x="8872" y="38827"/>
                      <a:pt x="8855" y="38771"/>
                    </a:cubicBezTo>
                    <a:lnTo>
                      <a:pt x="8855" y="38771"/>
                    </a:lnTo>
                    <a:cubicBezTo>
                      <a:pt x="8817" y="38631"/>
                      <a:pt x="8784" y="38484"/>
                      <a:pt x="8740" y="38337"/>
                    </a:cubicBezTo>
                    <a:cubicBezTo>
                      <a:pt x="8239" y="36605"/>
                      <a:pt x="7864" y="34833"/>
                      <a:pt x="7634" y="33039"/>
                    </a:cubicBezTo>
                    <a:cubicBezTo>
                      <a:pt x="7571" y="32642"/>
                      <a:pt x="7551" y="32225"/>
                      <a:pt x="7509" y="31829"/>
                    </a:cubicBezTo>
                    <a:cubicBezTo>
                      <a:pt x="7467" y="31328"/>
                      <a:pt x="7446" y="30849"/>
                      <a:pt x="7425" y="30369"/>
                    </a:cubicBezTo>
                    <a:lnTo>
                      <a:pt x="7425" y="30369"/>
                    </a:lnTo>
                    <a:cubicBezTo>
                      <a:pt x="7425" y="30369"/>
                      <a:pt x="7425" y="30369"/>
                      <a:pt x="7425" y="30369"/>
                    </a:cubicBezTo>
                    <a:cubicBezTo>
                      <a:pt x="7405" y="29889"/>
                      <a:pt x="7384" y="29472"/>
                      <a:pt x="7384" y="29013"/>
                    </a:cubicBezTo>
                    <a:cubicBezTo>
                      <a:pt x="7363" y="28450"/>
                      <a:pt x="7363" y="27908"/>
                      <a:pt x="7363" y="27345"/>
                    </a:cubicBezTo>
                    <a:cubicBezTo>
                      <a:pt x="7342" y="25009"/>
                      <a:pt x="7321" y="22568"/>
                      <a:pt x="6883" y="20191"/>
                    </a:cubicBezTo>
                    <a:cubicBezTo>
                      <a:pt x="6841" y="20024"/>
                      <a:pt x="6800" y="19836"/>
                      <a:pt x="6758" y="19669"/>
                    </a:cubicBezTo>
                    <a:cubicBezTo>
                      <a:pt x="6716" y="19440"/>
                      <a:pt x="6675" y="19210"/>
                      <a:pt x="6612" y="18981"/>
                    </a:cubicBezTo>
                    <a:cubicBezTo>
                      <a:pt x="6549" y="18751"/>
                      <a:pt x="6508" y="18564"/>
                      <a:pt x="6445" y="18355"/>
                    </a:cubicBezTo>
                    <a:cubicBezTo>
                      <a:pt x="6403" y="18209"/>
                      <a:pt x="6362" y="18042"/>
                      <a:pt x="6320" y="17875"/>
                    </a:cubicBezTo>
                    <a:cubicBezTo>
                      <a:pt x="6237" y="17625"/>
                      <a:pt x="6174" y="17354"/>
                      <a:pt x="6091" y="17104"/>
                    </a:cubicBezTo>
                    <a:cubicBezTo>
                      <a:pt x="6007" y="16833"/>
                      <a:pt x="5924" y="16645"/>
                      <a:pt x="5861" y="16415"/>
                    </a:cubicBezTo>
                    <a:cubicBezTo>
                      <a:pt x="5402" y="15039"/>
                      <a:pt x="4860" y="13704"/>
                      <a:pt x="4339" y="12390"/>
                    </a:cubicBezTo>
                    <a:cubicBezTo>
                      <a:pt x="2879" y="8761"/>
                      <a:pt x="1377" y="5006"/>
                      <a:pt x="1564" y="1085"/>
                    </a:cubicBezTo>
                    <a:lnTo>
                      <a:pt x="160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8225900" y="2434700"/>
                <a:ext cx="361375" cy="1702000"/>
              </a:xfrm>
              <a:custGeom>
                <a:avLst/>
                <a:gdLst/>
                <a:ahLst/>
                <a:cxnLst/>
                <a:rect l="l" t="t" r="r" b="b"/>
                <a:pathLst>
                  <a:path w="14455" h="68080" extrusionOk="0">
                    <a:moveTo>
                      <a:pt x="0" y="1"/>
                    </a:moveTo>
                    <a:cubicBezTo>
                      <a:pt x="126" y="293"/>
                      <a:pt x="230" y="564"/>
                      <a:pt x="313" y="856"/>
                    </a:cubicBezTo>
                    <a:cubicBezTo>
                      <a:pt x="1627" y="4589"/>
                      <a:pt x="2065" y="8323"/>
                      <a:pt x="1481" y="12223"/>
                    </a:cubicBezTo>
                    <a:cubicBezTo>
                      <a:pt x="1335" y="13308"/>
                      <a:pt x="1314" y="14392"/>
                      <a:pt x="1419" y="15456"/>
                    </a:cubicBezTo>
                    <a:cubicBezTo>
                      <a:pt x="1440" y="15644"/>
                      <a:pt x="1460" y="15811"/>
                      <a:pt x="1481" y="15998"/>
                    </a:cubicBezTo>
                    <a:cubicBezTo>
                      <a:pt x="1481" y="16165"/>
                      <a:pt x="1523" y="16332"/>
                      <a:pt x="1544" y="16499"/>
                    </a:cubicBezTo>
                    <a:cubicBezTo>
                      <a:pt x="1878" y="18918"/>
                      <a:pt x="2608" y="21296"/>
                      <a:pt x="3129" y="23674"/>
                    </a:cubicBezTo>
                    <a:cubicBezTo>
                      <a:pt x="4130" y="28221"/>
                      <a:pt x="5152" y="32580"/>
                      <a:pt x="5423" y="37211"/>
                    </a:cubicBezTo>
                    <a:cubicBezTo>
                      <a:pt x="5507" y="38420"/>
                      <a:pt x="5590" y="39630"/>
                      <a:pt x="5695" y="40861"/>
                    </a:cubicBezTo>
                    <a:cubicBezTo>
                      <a:pt x="5736" y="41382"/>
                      <a:pt x="5778" y="41903"/>
                      <a:pt x="5820" y="42446"/>
                    </a:cubicBezTo>
                    <a:cubicBezTo>
                      <a:pt x="5882" y="42967"/>
                      <a:pt x="5924" y="43530"/>
                      <a:pt x="5987" y="44052"/>
                    </a:cubicBezTo>
                    <a:cubicBezTo>
                      <a:pt x="6237" y="46617"/>
                      <a:pt x="6550" y="49162"/>
                      <a:pt x="6925" y="51706"/>
                    </a:cubicBezTo>
                    <a:cubicBezTo>
                      <a:pt x="6946" y="51915"/>
                      <a:pt x="6988" y="52103"/>
                      <a:pt x="7009" y="52332"/>
                    </a:cubicBezTo>
                    <a:cubicBezTo>
                      <a:pt x="7050" y="52582"/>
                      <a:pt x="7092" y="52812"/>
                      <a:pt x="7134" y="53041"/>
                    </a:cubicBezTo>
                    <a:cubicBezTo>
                      <a:pt x="7321" y="54397"/>
                      <a:pt x="7551" y="55753"/>
                      <a:pt x="7801" y="57129"/>
                    </a:cubicBezTo>
                    <a:cubicBezTo>
                      <a:pt x="7864" y="57547"/>
                      <a:pt x="7947" y="57964"/>
                      <a:pt x="8010" y="58381"/>
                    </a:cubicBezTo>
                    <a:cubicBezTo>
                      <a:pt x="8114" y="58881"/>
                      <a:pt x="8197" y="59361"/>
                      <a:pt x="8302" y="59841"/>
                    </a:cubicBezTo>
                    <a:cubicBezTo>
                      <a:pt x="8615" y="61509"/>
                      <a:pt x="8969" y="63178"/>
                      <a:pt x="9345" y="64826"/>
                    </a:cubicBezTo>
                    <a:cubicBezTo>
                      <a:pt x="9407" y="65118"/>
                      <a:pt x="9449" y="65389"/>
                      <a:pt x="9532" y="65702"/>
                    </a:cubicBezTo>
                    <a:cubicBezTo>
                      <a:pt x="9616" y="66036"/>
                      <a:pt x="9678" y="66348"/>
                      <a:pt x="9762" y="66661"/>
                    </a:cubicBezTo>
                    <a:cubicBezTo>
                      <a:pt x="9804" y="66870"/>
                      <a:pt x="9845" y="67078"/>
                      <a:pt x="9908" y="67266"/>
                    </a:cubicBezTo>
                    <a:cubicBezTo>
                      <a:pt x="9908" y="67287"/>
                      <a:pt x="9908" y="67308"/>
                      <a:pt x="9908" y="67329"/>
                    </a:cubicBezTo>
                    <a:cubicBezTo>
                      <a:pt x="9970" y="67579"/>
                      <a:pt x="10033" y="67829"/>
                      <a:pt x="10116" y="68059"/>
                    </a:cubicBezTo>
                    <a:lnTo>
                      <a:pt x="10596" y="68059"/>
                    </a:lnTo>
                    <a:lnTo>
                      <a:pt x="10972" y="68080"/>
                    </a:lnTo>
                    <a:lnTo>
                      <a:pt x="14225" y="68080"/>
                    </a:lnTo>
                    <a:cubicBezTo>
                      <a:pt x="14246" y="68059"/>
                      <a:pt x="14246" y="68038"/>
                      <a:pt x="14267" y="68017"/>
                    </a:cubicBezTo>
                    <a:cubicBezTo>
                      <a:pt x="14288" y="67934"/>
                      <a:pt x="14288" y="67871"/>
                      <a:pt x="14309" y="67808"/>
                    </a:cubicBezTo>
                    <a:cubicBezTo>
                      <a:pt x="14330" y="67725"/>
                      <a:pt x="14350" y="67642"/>
                      <a:pt x="14371" y="67537"/>
                    </a:cubicBezTo>
                    <a:cubicBezTo>
                      <a:pt x="14392" y="67412"/>
                      <a:pt x="14413" y="67266"/>
                      <a:pt x="14434" y="67120"/>
                    </a:cubicBezTo>
                    <a:cubicBezTo>
                      <a:pt x="14455" y="66828"/>
                      <a:pt x="14455" y="66536"/>
                      <a:pt x="14434" y="66244"/>
                    </a:cubicBezTo>
                    <a:cubicBezTo>
                      <a:pt x="14455" y="66223"/>
                      <a:pt x="14455" y="66223"/>
                      <a:pt x="14434" y="66223"/>
                    </a:cubicBezTo>
                    <a:cubicBezTo>
                      <a:pt x="14434" y="65931"/>
                      <a:pt x="14413" y="65639"/>
                      <a:pt x="14371" y="65368"/>
                    </a:cubicBezTo>
                    <a:cubicBezTo>
                      <a:pt x="14371" y="65264"/>
                      <a:pt x="14350" y="65160"/>
                      <a:pt x="14350" y="65076"/>
                    </a:cubicBezTo>
                    <a:cubicBezTo>
                      <a:pt x="14330" y="64972"/>
                      <a:pt x="14309" y="64888"/>
                      <a:pt x="14309" y="64784"/>
                    </a:cubicBezTo>
                    <a:cubicBezTo>
                      <a:pt x="14288" y="64742"/>
                      <a:pt x="14288" y="64680"/>
                      <a:pt x="14288" y="64638"/>
                    </a:cubicBezTo>
                    <a:lnTo>
                      <a:pt x="14225" y="64117"/>
                    </a:lnTo>
                    <a:cubicBezTo>
                      <a:pt x="14163" y="63741"/>
                      <a:pt x="14121" y="63366"/>
                      <a:pt x="14058" y="62990"/>
                    </a:cubicBezTo>
                    <a:cubicBezTo>
                      <a:pt x="13975" y="62427"/>
                      <a:pt x="13871" y="61843"/>
                      <a:pt x="13766" y="61259"/>
                    </a:cubicBezTo>
                    <a:cubicBezTo>
                      <a:pt x="13725" y="61009"/>
                      <a:pt x="13683" y="60779"/>
                      <a:pt x="13641" y="60508"/>
                    </a:cubicBezTo>
                    <a:cubicBezTo>
                      <a:pt x="13600" y="60258"/>
                      <a:pt x="13558" y="60029"/>
                      <a:pt x="13495" y="59778"/>
                    </a:cubicBezTo>
                    <a:cubicBezTo>
                      <a:pt x="13349" y="58965"/>
                      <a:pt x="13182" y="58172"/>
                      <a:pt x="13016" y="57359"/>
                    </a:cubicBezTo>
                    <a:cubicBezTo>
                      <a:pt x="12870" y="56671"/>
                      <a:pt x="12724" y="55961"/>
                      <a:pt x="12578" y="55252"/>
                    </a:cubicBezTo>
                    <a:lnTo>
                      <a:pt x="12515" y="55065"/>
                    </a:lnTo>
                    <a:cubicBezTo>
                      <a:pt x="11848" y="52019"/>
                      <a:pt x="11138" y="48974"/>
                      <a:pt x="10534" y="45929"/>
                    </a:cubicBezTo>
                    <a:cubicBezTo>
                      <a:pt x="10513" y="45825"/>
                      <a:pt x="10492" y="45720"/>
                      <a:pt x="10471" y="45616"/>
                    </a:cubicBezTo>
                    <a:cubicBezTo>
                      <a:pt x="10450" y="45491"/>
                      <a:pt x="10429" y="45387"/>
                      <a:pt x="10408" y="45282"/>
                    </a:cubicBezTo>
                    <a:cubicBezTo>
                      <a:pt x="10137" y="43843"/>
                      <a:pt x="9887" y="42404"/>
                      <a:pt x="9678" y="40944"/>
                    </a:cubicBezTo>
                    <a:cubicBezTo>
                      <a:pt x="9282" y="38274"/>
                      <a:pt x="9094" y="35584"/>
                      <a:pt x="9115" y="32893"/>
                    </a:cubicBezTo>
                    <a:lnTo>
                      <a:pt x="9115" y="32538"/>
                    </a:lnTo>
                    <a:cubicBezTo>
                      <a:pt x="9136" y="31829"/>
                      <a:pt x="9157" y="31120"/>
                      <a:pt x="9178" y="30411"/>
                    </a:cubicBezTo>
                    <a:lnTo>
                      <a:pt x="9178" y="30244"/>
                    </a:lnTo>
                    <a:cubicBezTo>
                      <a:pt x="9178" y="30223"/>
                      <a:pt x="9178" y="30202"/>
                      <a:pt x="9178" y="30182"/>
                    </a:cubicBezTo>
                    <a:lnTo>
                      <a:pt x="9178" y="29931"/>
                    </a:lnTo>
                    <a:cubicBezTo>
                      <a:pt x="9199" y="29014"/>
                      <a:pt x="9199" y="28096"/>
                      <a:pt x="9136" y="27199"/>
                    </a:cubicBezTo>
                    <a:cubicBezTo>
                      <a:pt x="9115" y="27032"/>
                      <a:pt x="9115" y="26886"/>
                      <a:pt x="9094" y="26719"/>
                    </a:cubicBezTo>
                    <a:cubicBezTo>
                      <a:pt x="9094" y="26677"/>
                      <a:pt x="9074" y="26615"/>
                      <a:pt x="9074" y="26573"/>
                    </a:cubicBezTo>
                    <a:cubicBezTo>
                      <a:pt x="9053" y="26365"/>
                      <a:pt x="9032" y="26135"/>
                      <a:pt x="8990" y="25927"/>
                    </a:cubicBezTo>
                    <a:cubicBezTo>
                      <a:pt x="8990" y="25906"/>
                      <a:pt x="8990" y="25885"/>
                      <a:pt x="8990" y="25885"/>
                    </a:cubicBezTo>
                    <a:cubicBezTo>
                      <a:pt x="8761" y="24362"/>
                      <a:pt x="8260" y="22902"/>
                      <a:pt x="7843" y="21421"/>
                    </a:cubicBezTo>
                    <a:cubicBezTo>
                      <a:pt x="7780" y="21275"/>
                      <a:pt x="7739" y="21109"/>
                      <a:pt x="7697" y="20942"/>
                    </a:cubicBezTo>
                    <a:cubicBezTo>
                      <a:pt x="7655" y="20775"/>
                      <a:pt x="7593" y="20608"/>
                      <a:pt x="7551" y="20441"/>
                    </a:cubicBezTo>
                    <a:cubicBezTo>
                      <a:pt x="7363" y="19753"/>
                      <a:pt x="7217" y="19064"/>
                      <a:pt x="7113" y="18355"/>
                    </a:cubicBezTo>
                    <a:cubicBezTo>
                      <a:pt x="6571" y="14518"/>
                      <a:pt x="6904" y="11201"/>
                      <a:pt x="5799" y="7864"/>
                    </a:cubicBezTo>
                    <a:cubicBezTo>
                      <a:pt x="5757" y="7760"/>
                      <a:pt x="5715" y="7614"/>
                      <a:pt x="5674" y="7489"/>
                    </a:cubicBezTo>
                    <a:cubicBezTo>
                      <a:pt x="5632" y="7384"/>
                      <a:pt x="5590" y="7280"/>
                      <a:pt x="5549" y="7155"/>
                    </a:cubicBezTo>
                    <a:cubicBezTo>
                      <a:pt x="5173" y="6195"/>
                      <a:pt x="4673" y="5278"/>
                      <a:pt x="4068" y="4423"/>
                    </a:cubicBezTo>
                    <a:cubicBezTo>
                      <a:pt x="3192" y="3213"/>
                      <a:pt x="1398" y="2087"/>
                      <a:pt x="459" y="772"/>
                    </a:cubicBezTo>
                    <a:cubicBezTo>
                      <a:pt x="272" y="543"/>
                      <a:pt x="126" y="27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8548675" y="2808575"/>
                <a:ext cx="156450" cy="1327075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53083" extrusionOk="0">
                    <a:moveTo>
                      <a:pt x="2816" y="1"/>
                    </a:moveTo>
                    <a:cubicBezTo>
                      <a:pt x="2795" y="42"/>
                      <a:pt x="2774" y="63"/>
                      <a:pt x="2754" y="105"/>
                    </a:cubicBezTo>
                    <a:cubicBezTo>
                      <a:pt x="2754" y="126"/>
                      <a:pt x="2733" y="126"/>
                      <a:pt x="2733" y="147"/>
                    </a:cubicBezTo>
                    <a:cubicBezTo>
                      <a:pt x="2691" y="251"/>
                      <a:pt x="2649" y="334"/>
                      <a:pt x="2608" y="439"/>
                    </a:cubicBezTo>
                    <a:cubicBezTo>
                      <a:pt x="2190" y="1356"/>
                      <a:pt x="1857" y="2316"/>
                      <a:pt x="1565" y="3275"/>
                    </a:cubicBezTo>
                    <a:cubicBezTo>
                      <a:pt x="1544" y="3379"/>
                      <a:pt x="1523" y="3463"/>
                      <a:pt x="1481" y="3567"/>
                    </a:cubicBezTo>
                    <a:lnTo>
                      <a:pt x="1419" y="3859"/>
                    </a:lnTo>
                    <a:cubicBezTo>
                      <a:pt x="1273" y="4402"/>
                      <a:pt x="1147" y="4923"/>
                      <a:pt x="1043" y="5465"/>
                    </a:cubicBezTo>
                    <a:cubicBezTo>
                      <a:pt x="939" y="5966"/>
                      <a:pt x="855" y="6487"/>
                      <a:pt x="772" y="7009"/>
                    </a:cubicBezTo>
                    <a:cubicBezTo>
                      <a:pt x="730" y="7342"/>
                      <a:pt x="689" y="7697"/>
                      <a:pt x="647" y="8052"/>
                    </a:cubicBezTo>
                    <a:lnTo>
                      <a:pt x="647" y="8198"/>
                    </a:lnTo>
                    <a:cubicBezTo>
                      <a:pt x="563" y="8865"/>
                      <a:pt x="522" y="9553"/>
                      <a:pt x="480" y="10242"/>
                    </a:cubicBezTo>
                    <a:cubicBezTo>
                      <a:pt x="438" y="11264"/>
                      <a:pt x="417" y="12265"/>
                      <a:pt x="417" y="13287"/>
                    </a:cubicBezTo>
                    <a:lnTo>
                      <a:pt x="417" y="13495"/>
                    </a:lnTo>
                    <a:cubicBezTo>
                      <a:pt x="417" y="14121"/>
                      <a:pt x="438" y="14768"/>
                      <a:pt x="459" y="15393"/>
                    </a:cubicBezTo>
                    <a:cubicBezTo>
                      <a:pt x="501" y="16687"/>
                      <a:pt x="543" y="17959"/>
                      <a:pt x="605" y="19294"/>
                    </a:cubicBezTo>
                    <a:cubicBezTo>
                      <a:pt x="668" y="20629"/>
                      <a:pt x="709" y="21964"/>
                      <a:pt x="730" y="23257"/>
                    </a:cubicBezTo>
                    <a:lnTo>
                      <a:pt x="730" y="25968"/>
                    </a:lnTo>
                    <a:cubicBezTo>
                      <a:pt x="730" y="26656"/>
                      <a:pt x="709" y="27366"/>
                      <a:pt x="689" y="28075"/>
                    </a:cubicBezTo>
                    <a:cubicBezTo>
                      <a:pt x="605" y="31558"/>
                      <a:pt x="376" y="35041"/>
                      <a:pt x="271" y="38545"/>
                    </a:cubicBezTo>
                    <a:cubicBezTo>
                      <a:pt x="251" y="38775"/>
                      <a:pt x="251" y="39004"/>
                      <a:pt x="251" y="39234"/>
                    </a:cubicBezTo>
                    <a:cubicBezTo>
                      <a:pt x="251" y="39234"/>
                      <a:pt x="251" y="39254"/>
                      <a:pt x="251" y="39275"/>
                    </a:cubicBezTo>
                    <a:lnTo>
                      <a:pt x="251" y="39317"/>
                    </a:lnTo>
                    <a:cubicBezTo>
                      <a:pt x="230" y="39463"/>
                      <a:pt x="251" y="39609"/>
                      <a:pt x="230" y="39734"/>
                    </a:cubicBezTo>
                    <a:cubicBezTo>
                      <a:pt x="230" y="39838"/>
                      <a:pt x="230" y="39943"/>
                      <a:pt x="230" y="40047"/>
                    </a:cubicBezTo>
                    <a:lnTo>
                      <a:pt x="230" y="40235"/>
                    </a:lnTo>
                    <a:cubicBezTo>
                      <a:pt x="188" y="40819"/>
                      <a:pt x="167" y="41465"/>
                      <a:pt x="125" y="42133"/>
                    </a:cubicBezTo>
                    <a:cubicBezTo>
                      <a:pt x="105" y="42237"/>
                      <a:pt x="125" y="42320"/>
                      <a:pt x="105" y="42425"/>
                    </a:cubicBezTo>
                    <a:cubicBezTo>
                      <a:pt x="105" y="42529"/>
                      <a:pt x="105" y="42654"/>
                      <a:pt x="105" y="42758"/>
                    </a:cubicBezTo>
                    <a:cubicBezTo>
                      <a:pt x="42" y="43843"/>
                      <a:pt x="0" y="44969"/>
                      <a:pt x="0" y="46096"/>
                    </a:cubicBezTo>
                    <a:cubicBezTo>
                      <a:pt x="21" y="46367"/>
                      <a:pt x="21" y="46638"/>
                      <a:pt x="21" y="46930"/>
                    </a:cubicBezTo>
                    <a:cubicBezTo>
                      <a:pt x="42" y="47410"/>
                      <a:pt x="63" y="47910"/>
                      <a:pt x="105" y="48348"/>
                    </a:cubicBezTo>
                    <a:cubicBezTo>
                      <a:pt x="146" y="48786"/>
                      <a:pt x="188" y="49224"/>
                      <a:pt x="251" y="49662"/>
                    </a:cubicBezTo>
                    <a:cubicBezTo>
                      <a:pt x="251" y="49683"/>
                      <a:pt x="251" y="49683"/>
                      <a:pt x="251" y="49704"/>
                    </a:cubicBezTo>
                    <a:cubicBezTo>
                      <a:pt x="313" y="50079"/>
                      <a:pt x="376" y="50434"/>
                      <a:pt x="459" y="50809"/>
                    </a:cubicBezTo>
                    <a:cubicBezTo>
                      <a:pt x="501" y="51018"/>
                      <a:pt x="563" y="51268"/>
                      <a:pt x="626" y="51456"/>
                    </a:cubicBezTo>
                    <a:cubicBezTo>
                      <a:pt x="668" y="51644"/>
                      <a:pt x="730" y="51811"/>
                      <a:pt x="793" y="51998"/>
                    </a:cubicBezTo>
                    <a:cubicBezTo>
                      <a:pt x="814" y="52082"/>
                      <a:pt x="855" y="52165"/>
                      <a:pt x="897" y="52249"/>
                    </a:cubicBezTo>
                    <a:cubicBezTo>
                      <a:pt x="918" y="52332"/>
                      <a:pt x="939" y="52415"/>
                      <a:pt x="981" y="52478"/>
                    </a:cubicBezTo>
                    <a:cubicBezTo>
                      <a:pt x="1043" y="52645"/>
                      <a:pt x="1127" y="52833"/>
                      <a:pt x="1210" y="52999"/>
                    </a:cubicBezTo>
                    <a:cubicBezTo>
                      <a:pt x="1210" y="52999"/>
                      <a:pt x="1210" y="53020"/>
                      <a:pt x="1231" y="53020"/>
                    </a:cubicBezTo>
                    <a:lnTo>
                      <a:pt x="1252" y="53083"/>
                    </a:lnTo>
                    <a:lnTo>
                      <a:pt x="2920" y="53083"/>
                    </a:lnTo>
                    <a:cubicBezTo>
                      <a:pt x="3129" y="53083"/>
                      <a:pt x="3358" y="53062"/>
                      <a:pt x="3567" y="53062"/>
                    </a:cubicBezTo>
                    <a:lnTo>
                      <a:pt x="3630" y="52895"/>
                    </a:lnTo>
                    <a:cubicBezTo>
                      <a:pt x="3650" y="52833"/>
                      <a:pt x="3671" y="52770"/>
                      <a:pt x="3692" y="52707"/>
                    </a:cubicBezTo>
                    <a:cubicBezTo>
                      <a:pt x="3713" y="52624"/>
                      <a:pt x="3734" y="52541"/>
                      <a:pt x="3755" y="52478"/>
                    </a:cubicBezTo>
                    <a:cubicBezTo>
                      <a:pt x="3984" y="51602"/>
                      <a:pt x="4172" y="50705"/>
                      <a:pt x="4318" y="49808"/>
                    </a:cubicBezTo>
                    <a:cubicBezTo>
                      <a:pt x="4547" y="48369"/>
                      <a:pt x="4672" y="47013"/>
                      <a:pt x="4777" y="46471"/>
                    </a:cubicBezTo>
                    <a:cubicBezTo>
                      <a:pt x="4860" y="45929"/>
                      <a:pt x="4944" y="45386"/>
                      <a:pt x="5006" y="44844"/>
                    </a:cubicBezTo>
                    <a:cubicBezTo>
                      <a:pt x="5048" y="44594"/>
                      <a:pt x="5090" y="44364"/>
                      <a:pt x="5131" y="44072"/>
                    </a:cubicBezTo>
                    <a:cubicBezTo>
                      <a:pt x="5173" y="43760"/>
                      <a:pt x="5215" y="43488"/>
                      <a:pt x="5236" y="43176"/>
                    </a:cubicBezTo>
                    <a:cubicBezTo>
                      <a:pt x="5528" y="41152"/>
                      <a:pt x="5736" y="39129"/>
                      <a:pt x="5903" y="37085"/>
                    </a:cubicBezTo>
                    <a:cubicBezTo>
                      <a:pt x="5924" y="36835"/>
                      <a:pt x="5945" y="36605"/>
                      <a:pt x="5966" y="36376"/>
                    </a:cubicBezTo>
                    <a:cubicBezTo>
                      <a:pt x="5986" y="36126"/>
                      <a:pt x="5986" y="35896"/>
                      <a:pt x="6007" y="35646"/>
                    </a:cubicBezTo>
                    <a:cubicBezTo>
                      <a:pt x="6174" y="33289"/>
                      <a:pt x="6258" y="30932"/>
                      <a:pt x="6237" y="28554"/>
                    </a:cubicBezTo>
                    <a:cubicBezTo>
                      <a:pt x="6237" y="28262"/>
                      <a:pt x="6237" y="27991"/>
                      <a:pt x="6174" y="27678"/>
                    </a:cubicBezTo>
                    <a:lnTo>
                      <a:pt x="6174" y="27407"/>
                    </a:lnTo>
                    <a:cubicBezTo>
                      <a:pt x="6174" y="27199"/>
                      <a:pt x="6174" y="26990"/>
                      <a:pt x="6174" y="26782"/>
                    </a:cubicBezTo>
                    <a:lnTo>
                      <a:pt x="6174" y="26469"/>
                    </a:lnTo>
                    <a:cubicBezTo>
                      <a:pt x="6153" y="26135"/>
                      <a:pt x="6153" y="25801"/>
                      <a:pt x="6132" y="25468"/>
                    </a:cubicBezTo>
                    <a:lnTo>
                      <a:pt x="6132" y="25363"/>
                    </a:lnTo>
                    <a:cubicBezTo>
                      <a:pt x="6049" y="23507"/>
                      <a:pt x="5903" y="21651"/>
                      <a:pt x="5674" y="19815"/>
                    </a:cubicBezTo>
                    <a:lnTo>
                      <a:pt x="5674" y="19690"/>
                    </a:lnTo>
                    <a:cubicBezTo>
                      <a:pt x="5590" y="18939"/>
                      <a:pt x="5486" y="18209"/>
                      <a:pt x="5382" y="17458"/>
                    </a:cubicBezTo>
                    <a:lnTo>
                      <a:pt x="5382" y="17437"/>
                    </a:lnTo>
                    <a:lnTo>
                      <a:pt x="5319" y="17145"/>
                    </a:lnTo>
                    <a:cubicBezTo>
                      <a:pt x="4964" y="14809"/>
                      <a:pt x="4485" y="12473"/>
                      <a:pt x="4047" y="10137"/>
                    </a:cubicBezTo>
                    <a:cubicBezTo>
                      <a:pt x="3963" y="9658"/>
                      <a:pt x="3859" y="9199"/>
                      <a:pt x="3776" y="8719"/>
                    </a:cubicBezTo>
                    <a:cubicBezTo>
                      <a:pt x="3671" y="8135"/>
                      <a:pt x="3588" y="7551"/>
                      <a:pt x="3484" y="6967"/>
                    </a:cubicBezTo>
                    <a:cubicBezTo>
                      <a:pt x="3233" y="5403"/>
                      <a:pt x="3025" y="3838"/>
                      <a:pt x="2900" y="2274"/>
                    </a:cubicBezTo>
                    <a:cubicBezTo>
                      <a:pt x="2879" y="1815"/>
                      <a:pt x="2858" y="1335"/>
                      <a:pt x="2837" y="856"/>
                    </a:cubicBezTo>
                    <a:cubicBezTo>
                      <a:pt x="2816" y="585"/>
                      <a:pt x="2816" y="293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8466800" y="2808050"/>
                <a:ext cx="155950" cy="1327600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53104" extrusionOk="0">
                    <a:moveTo>
                      <a:pt x="3463" y="1"/>
                    </a:moveTo>
                    <a:lnTo>
                      <a:pt x="3463" y="42"/>
                    </a:lnTo>
                    <a:cubicBezTo>
                      <a:pt x="3463" y="293"/>
                      <a:pt x="3442" y="501"/>
                      <a:pt x="3442" y="793"/>
                    </a:cubicBezTo>
                    <a:cubicBezTo>
                      <a:pt x="3442" y="1085"/>
                      <a:pt x="3421" y="1377"/>
                      <a:pt x="3400" y="1648"/>
                    </a:cubicBezTo>
                    <a:cubicBezTo>
                      <a:pt x="3171" y="5924"/>
                      <a:pt x="2191" y="10137"/>
                      <a:pt x="1419" y="14351"/>
                    </a:cubicBezTo>
                    <a:cubicBezTo>
                      <a:pt x="1377" y="14580"/>
                      <a:pt x="1336" y="14810"/>
                      <a:pt x="1294" y="15039"/>
                    </a:cubicBezTo>
                    <a:cubicBezTo>
                      <a:pt x="1252" y="15268"/>
                      <a:pt x="1210" y="15498"/>
                      <a:pt x="1169" y="15727"/>
                    </a:cubicBezTo>
                    <a:cubicBezTo>
                      <a:pt x="1064" y="16290"/>
                      <a:pt x="960" y="16874"/>
                      <a:pt x="877" y="17458"/>
                    </a:cubicBezTo>
                    <a:cubicBezTo>
                      <a:pt x="564" y="19523"/>
                      <a:pt x="334" y="21588"/>
                      <a:pt x="209" y="23674"/>
                    </a:cubicBezTo>
                    <a:cubicBezTo>
                      <a:pt x="188" y="24008"/>
                      <a:pt x="168" y="24362"/>
                      <a:pt x="147" y="24675"/>
                    </a:cubicBezTo>
                    <a:cubicBezTo>
                      <a:pt x="126" y="24988"/>
                      <a:pt x="105" y="25322"/>
                      <a:pt x="105" y="25635"/>
                    </a:cubicBezTo>
                    <a:cubicBezTo>
                      <a:pt x="84" y="25760"/>
                      <a:pt x="84" y="25885"/>
                      <a:pt x="84" y="26010"/>
                    </a:cubicBezTo>
                    <a:lnTo>
                      <a:pt x="84" y="26344"/>
                    </a:lnTo>
                    <a:cubicBezTo>
                      <a:pt x="1" y="28638"/>
                      <a:pt x="22" y="30912"/>
                      <a:pt x="126" y="33206"/>
                    </a:cubicBezTo>
                    <a:cubicBezTo>
                      <a:pt x="126" y="33248"/>
                      <a:pt x="126" y="33289"/>
                      <a:pt x="126" y="33331"/>
                    </a:cubicBezTo>
                    <a:cubicBezTo>
                      <a:pt x="147" y="33623"/>
                      <a:pt x="147" y="33915"/>
                      <a:pt x="168" y="34186"/>
                    </a:cubicBezTo>
                    <a:cubicBezTo>
                      <a:pt x="188" y="34478"/>
                      <a:pt x="209" y="34749"/>
                      <a:pt x="230" y="35041"/>
                    </a:cubicBezTo>
                    <a:cubicBezTo>
                      <a:pt x="230" y="35146"/>
                      <a:pt x="230" y="35292"/>
                      <a:pt x="251" y="35375"/>
                    </a:cubicBezTo>
                    <a:cubicBezTo>
                      <a:pt x="251" y="35458"/>
                      <a:pt x="251" y="35542"/>
                      <a:pt x="251" y="35625"/>
                    </a:cubicBezTo>
                    <a:cubicBezTo>
                      <a:pt x="272" y="35876"/>
                      <a:pt x="293" y="36126"/>
                      <a:pt x="314" y="36355"/>
                    </a:cubicBezTo>
                    <a:cubicBezTo>
                      <a:pt x="334" y="36585"/>
                      <a:pt x="334" y="36814"/>
                      <a:pt x="355" y="37064"/>
                    </a:cubicBezTo>
                    <a:cubicBezTo>
                      <a:pt x="501" y="38817"/>
                      <a:pt x="689" y="40589"/>
                      <a:pt x="918" y="42341"/>
                    </a:cubicBezTo>
                    <a:cubicBezTo>
                      <a:pt x="981" y="42884"/>
                      <a:pt x="1044" y="43426"/>
                      <a:pt x="1127" y="43968"/>
                    </a:cubicBezTo>
                    <a:cubicBezTo>
                      <a:pt x="1210" y="44490"/>
                      <a:pt x="1273" y="45032"/>
                      <a:pt x="1356" y="45574"/>
                    </a:cubicBezTo>
                    <a:cubicBezTo>
                      <a:pt x="1398" y="45866"/>
                      <a:pt x="1461" y="46158"/>
                      <a:pt x="1502" y="46450"/>
                    </a:cubicBezTo>
                    <a:cubicBezTo>
                      <a:pt x="1586" y="46993"/>
                      <a:pt x="1711" y="48307"/>
                      <a:pt x="1940" y="49725"/>
                    </a:cubicBezTo>
                    <a:cubicBezTo>
                      <a:pt x="2003" y="50226"/>
                      <a:pt x="2107" y="50747"/>
                      <a:pt x="2212" y="51248"/>
                    </a:cubicBezTo>
                    <a:cubicBezTo>
                      <a:pt x="2337" y="51873"/>
                      <a:pt x="2504" y="52499"/>
                      <a:pt x="2712" y="53104"/>
                    </a:cubicBezTo>
                    <a:lnTo>
                      <a:pt x="5007" y="53104"/>
                    </a:lnTo>
                    <a:lnTo>
                      <a:pt x="5048" y="53020"/>
                    </a:lnTo>
                    <a:cubicBezTo>
                      <a:pt x="5048" y="53000"/>
                      <a:pt x="5069" y="52979"/>
                      <a:pt x="5069" y="52958"/>
                    </a:cubicBezTo>
                    <a:cubicBezTo>
                      <a:pt x="5111" y="52874"/>
                      <a:pt x="5153" y="52791"/>
                      <a:pt x="5173" y="52708"/>
                    </a:cubicBezTo>
                    <a:cubicBezTo>
                      <a:pt x="5194" y="52708"/>
                      <a:pt x="5194" y="52687"/>
                      <a:pt x="5194" y="52666"/>
                    </a:cubicBezTo>
                    <a:cubicBezTo>
                      <a:pt x="5215" y="52645"/>
                      <a:pt x="5236" y="52603"/>
                      <a:pt x="5236" y="52582"/>
                    </a:cubicBezTo>
                    <a:lnTo>
                      <a:pt x="5257" y="52520"/>
                    </a:lnTo>
                    <a:cubicBezTo>
                      <a:pt x="5278" y="52499"/>
                      <a:pt x="5278" y="52478"/>
                      <a:pt x="5278" y="52457"/>
                    </a:cubicBezTo>
                    <a:cubicBezTo>
                      <a:pt x="5319" y="52395"/>
                      <a:pt x="5340" y="52332"/>
                      <a:pt x="5361" y="52249"/>
                    </a:cubicBezTo>
                    <a:cubicBezTo>
                      <a:pt x="5361" y="52249"/>
                      <a:pt x="5361" y="52249"/>
                      <a:pt x="5361" y="52228"/>
                    </a:cubicBezTo>
                    <a:cubicBezTo>
                      <a:pt x="5403" y="52165"/>
                      <a:pt x="5424" y="52082"/>
                      <a:pt x="5445" y="51998"/>
                    </a:cubicBezTo>
                    <a:cubicBezTo>
                      <a:pt x="5486" y="51915"/>
                      <a:pt x="5528" y="51811"/>
                      <a:pt x="5549" y="51727"/>
                    </a:cubicBezTo>
                    <a:cubicBezTo>
                      <a:pt x="5570" y="51644"/>
                      <a:pt x="5591" y="51581"/>
                      <a:pt x="5611" y="51498"/>
                    </a:cubicBezTo>
                    <a:cubicBezTo>
                      <a:pt x="5611" y="51477"/>
                      <a:pt x="5611" y="51456"/>
                      <a:pt x="5632" y="51435"/>
                    </a:cubicBezTo>
                    <a:cubicBezTo>
                      <a:pt x="5674" y="51248"/>
                      <a:pt x="5737" y="51060"/>
                      <a:pt x="5778" y="50851"/>
                    </a:cubicBezTo>
                    <a:cubicBezTo>
                      <a:pt x="5862" y="50497"/>
                      <a:pt x="5924" y="50142"/>
                      <a:pt x="5987" y="49767"/>
                    </a:cubicBezTo>
                    <a:lnTo>
                      <a:pt x="5987" y="49725"/>
                    </a:lnTo>
                    <a:lnTo>
                      <a:pt x="5987" y="49704"/>
                    </a:lnTo>
                    <a:cubicBezTo>
                      <a:pt x="6049" y="49287"/>
                      <a:pt x="6091" y="48870"/>
                      <a:pt x="6133" y="48390"/>
                    </a:cubicBezTo>
                    <a:cubicBezTo>
                      <a:pt x="6175" y="47931"/>
                      <a:pt x="6195" y="47452"/>
                      <a:pt x="6195" y="46951"/>
                    </a:cubicBezTo>
                    <a:cubicBezTo>
                      <a:pt x="6216" y="46784"/>
                      <a:pt x="6216" y="46596"/>
                      <a:pt x="6216" y="46409"/>
                    </a:cubicBezTo>
                    <a:lnTo>
                      <a:pt x="6216" y="46283"/>
                    </a:lnTo>
                    <a:lnTo>
                      <a:pt x="6216" y="46137"/>
                    </a:lnTo>
                    <a:lnTo>
                      <a:pt x="6216" y="46054"/>
                    </a:lnTo>
                    <a:cubicBezTo>
                      <a:pt x="6216" y="45574"/>
                      <a:pt x="6216" y="45095"/>
                      <a:pt x="6237" y="44594"/>
                    </a:cubicBezTo>
                    <a:lnTo>
                      <a:pt x="6237" y="44344"/>
                    </a:lnTo>
                    <a:lnTo>
                      <a:pt x="6237" y="44323"/>
                    </a:lnTo>
                    <a:cubicBezTo>
                      <a:pt x="6216" y="44093"/>
                      <a:pt x="6216" y="43885"/>
                      <a:pt x="6216" y="43655"/>
                    </a:cubicBezTo>
                    <a:lnTo>
                      <a:pt x="6216" y="43384"/>
                    </a:lnTo>
                    <a:cubicBezTo>
                      <a:pt x="6195" y="43259"/>
                      <a:pt x="6195" y="43155"/>
                      <a:pt x="6195" y="43030"/>
                    </a:cubicBezTo>
                    <a:cubicBezTo>
                      <a:pt x="6154" y="42425"/>
                      <a:pt x="6133" y="41841"/>
                      <a:pt x="6091" y="41278"/>
                    </a:cubicBezTo>
                    <a:cubicBezTo>
                      <a:pt x="6091" y="41090"/>
                      <a:pt x="6091" y="40923"/>
                      <a:pt x="6070" y="40756"/>
                    </a:cubicBezTo>
                    <a:cubicBezTo>
                      <a:pt x="6070" y="40589"/>
                      <a:pt x="6049" y="40423"/>
                      <a:pt x="6049" y="40256"/>
                    </a:cubicBezTo>
                    <a:cubicBezTo>
                      <a:pt x="6029" y="39943"/>
                      <a:pt x="6008" y="39609"/>
                      <a:pt x="6008" y="39317"/>
                    </a:cubicBezTo>
                    <a:cubicBezTo>
                      <a:pt x="6008" y="39192"/>
                      <a:pt x="6008" y="39067"/>
                      <a:pt x="6008" y="38942"/>
                    </a:cubicBezTo>
                    <a:cubicBezTo>
                      <a:pt x="6008" y="38629"/>
                      <a:pt x="5987" y="38337"/>
                      <a:pt x="5987" y="38045"/>
                    </a:cubicBezTo>
                    <a:lnTo>
                      <a:pt x="5945" y="37190"/>
                    </a:lnTo>
                    <a:cubicBezTo>
                      <a:pt x="5862" y="34895"/>
                      <a:pt x="5737" y="32622"/>
                      <a:pt x="5653" y="30348"/>
                    </a:cubicBezTo>
                    <a:lnTo>
                      <a:pt x="5611" y="29556"/>
                    </a:lnTo>
                    <a:cubicBezTo>
                      <a:pt x="5591" y="28951"/>
                      <a:pt x="5570" y="28325"/>
                      <a:pt x="5549" y="27699"/>
                    </a:cubicBezTo>
                    <a:cubicBezTo>
                      <a:pt x="5549" y="27074"/>
                      <a:pt x="5528" y="26406"/>
                      <a:pt x="5528" y="25760"/>
                    </a:cubicBezTo>
                    <a:lnTo>
                      <a:pt x="5528" y="25739"/>
                    </a:lnTo>
                    <a:lnTo>
                      <a:pt x="5528" y="24988"/>
                    </a:lnTo>
                    <a:cubicBezTo>
                      <a:pt x="5507" y="24425"/>
                      <a:pt x="5528" y="23841"/>
                      <a:pt x="5528" y="23278"/>
                    </a:cubicBezTo>
                    <a:cubicBezTo>
                      <a:pt x="5549" y="21380"/>
                      <a:pt x="5653" y="19461"/>
                      <a:pt x="5737" y="17542"/>
                    </a:cubicBezTo>
                    <a:cubicBezTo>
                      <a:pt x="5820" y="15519"/>
                      <a:pt x="5883" y="13516"/>
                      <a:pt x="5820" y="11514"/>
                    </a:cubicBezTo>
                    <a:cubicBezTo>
                      <a:pt x="5820" y="10993"/>
                      <a:pt x="5799" y="10471"/>
                      <a:pt x="5757" y="9950"/>
                    </a:cubicBezTo>
                    <a:cubicBezTo>
                      <a:pt x="5737" y="9387"/>
                      <a:pt x="5695" y="8823"/>
                      <a:pt x="5632" y="8281"/>
                    </a:cubicBezTo>
                    <a:lnTo>
                      <a:pt x="5632" y="8260"/>
                    </a:lnTo>
                    <a:cubicBezTo>
                      <a:pt x="5507" y="6925"/>
                      <a:pt x="5278" y="5591"/>
                      <a:pt x="4965" y="4277"/>
                    </a:cubicBezTo>
                    <a:cubicBezTo>
                      <a:pt x="4944" y="4214"/>
                      <a:pt x="4944" y="4130"/>
                      <a:pt x="4923" y="4047"/>
                    </a:cubicBezTo>
                    <a:cubicBezTo>
                      <a:pt x="4881" y="3880"/>
                      <a:pt x="4819" y="3734"/>
                      <a:pt x="4777" y="3567"/>
                    </a:cubicBezTo>
                    <a:cubicBezTo>
                      <a:pt x="4735" y="3400"/>
                      <a:pt x="4694" y="3254"/>
                      <a:pt x="4652" y="3088"/>
                    </a:cubicBezTo>
                    <a:cubicBezTo>
                      <a:pt x="4631" y="3025"/>
                      <a:pt x="4610" y="2942"/>
                      <a:pt x="4568" y="2858"/>
                    </a:cubicBezTo>
                    <a:cubicBezTo>
                      <a:pt x="4527" y="2712"/>
                      <a:pt x="4485" y="2587"/>
                      <a:pt x="4443" y="2441"/>
                    </a:cubicBezTo>
                    <a:cubicBezTo>
                      <a:pt x="4381" y="2274"/>
                      <a:pt x="4318" y="2107"/>
                      <a:pt x="4256" y="1920"/>
                    </a:cubicBezTo>
                    <a:cubicBezTo>
                      <a:pt x="4235" y="1857"/>
                      <a:pt x="4214" y="1815"/>
                      <a:pt x="4193" y="1753"/>
                    </a:cubicBezTo>
                    <a:cubicBezTo>
                      <a:pt x="4110" y="1523"/>
                      <a:pt x="4026" y="1273"/>
                      <a:pt x="3922" y="1064"/>
                    </a:cubicBezTo>
                    <a:cubicBezTo>
                      <a:pt x="3880" y="918"/>
                      <a:pt x="3818" y="793"/>
                      <a:pt x="3755" y="668"/>
                    </a:cubicBezTo>
                    <a:cubicBezTo>
                      <a:pt x="3692" y="522"/>
                      <a:pt x="3651" y="397"/>
                      <a:pt x="3588" y="272"/>
                    </a:cubicBezTo>
                    <a:lnTo>
                      <a:pt x="3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8411000" y="2170350"/>
                <a:ext cx="207050" cy="1966350"/>
              </a:xfrm>
              <a:custGeom>
                <a:avLst/>
                <a:gdLst/>
                <a:ahLst/>
                <a:cxnLst/>
                <a:rect l="l" t="t" r="r" b="b"/>
                <a:pathLst>
                  <a:path w="8282" h="78654" extrusionOk="0">
                    <a:moveTo>
                      <a:pt x="2796" y="0"/>
                    </a:moveTo>
                    <a:lnTo>
                      <a:pt x="2441" y="313"/>
                    </a:lnTo>
                    <a:cubicBezTo>
                      <a:pt x="1482" y="1126"/>
                      <a:pt x="960" y="2232"/>
                      <a:pt x="689" y="3462"/>
                    </a:cubicBezTo>
                    <a:cubicBezTo>
                      <a:pt x="439" y="4714"/>
                      <a:pt x="314" y="5986"/>
                      <a:pt x="335" y="7258"/>
                    </a:cubicBezTo>
                    <a:cubicBezTo>
                      <a:pt x="314" y="9949"/>
                      <a:pt x="314" y="12661"/>
                      <a:pt x="335" y="15309"/>
                    </a:cubicBezTo>
                    <a:lnTo>
                      <a:pt x="335" y="16227"/>
                    </a:lnTo>
                    <a:lnTo>
                      <a:pt x="335" y="16936"/>
                    </a:lnTo>
                    <a:cubicBezTo>
                      <a:pt x="335" y="21108"/>
                      <a:pt x="335" y="25384"/>
                      <a:pt x="209" y="29597"/>
                    </a:cubicBezTo>
                    <a:cubicBezTo>
                      <a:pt x="209" y="29910"/>
                      <a:pt x="189" y="30243"/>
                      <a:pt x="189" y="30556"/>
                    </a:cubicBezTo>
                    <a:lnTo>
                      <a:pt x="189" y="31036"/>
                    </a:lnTo>
                    <a:cubicBezTo>
                      <a:pt x="189" y="31203"/>
                      <a:pt x="189" y="31328"/>
                      <a:pt x="168" y="31474"/>
                    </a:cubicBezTo>
                    <a:lnTo>
                      <a:pt x="168" y="31641"/>
                    </a:lnTo>
                    <a:cubicBezTo>
                      <a:pt x="84" y="34665"/>
                      <a:pt x="1" y="37627"/>
                      <a:pt x="1" y="40547"/>
                    </a:cubicBezTo>
                    <a:lnTo>
                      <a:pt x="1" y="41152"/>
                    </a:lnTo>
                    <a:lnTo>
                      <a:pt x="1" y="41861"/>
                    </a:lnTo>
                    <a:cubicBezTo>
                      <a:pt x="1" y="41882"/>
                      <a:pt x="1" y="41903"/>
                      <a:pt x="1" y="41903"/>
                    </a:cubicBezTo>
                    <a:cubicBezTo>
                      <a:pt x="1" y="42779"/>
                      <a:pt x="22" y="43655"/>
                      <a:pt x="63" y="44510"/>
                    </a:cubicBezTo>
                    <a:cubicBezTo>
                      <a:pt x="147" y="46742"/>
                      <a:pt x="335" y="48973"/>
                      <a:pt x="606" y="51226"/>
                    </a:cubicBezTo>
                    <a:cubicBezTo>
                      <a:pt x="668" y="51664"/>
                      <a:pt x="731" y="52102"/>
                      <a:pt x="793" y="52561"/>
                    </a:cubicBezTo>
                    <a:cubicBezTo>
                      <a:pt x="867" y="52985"/>
                      <a:pt x="925" y="53410"/>
                      <a:pt x="1009" y="53834"/>
                    </a:cubicBezTo>
                    <a:lnTo>
                      <a:pt x="1009" y="53834"/>
                    </a:lnTo>
                    <a:cubicBezTo>
                      <a:pt x="1014" y="53890"/>
                      <a:pt x="1018" y="53945"/>
                      <a:pt x="1023" y="54000"/>
                    </a:cubicBezTo>
                    <a:cubicBezTo>
                      <a:pt x="1065" y="54271"/>
                      <a:pt x="1127" y="54501"/>
                      <a:pt x="1169" y="54751"/>
                    </a:cubicBezTo>
                    <a:cubicBezTo>
                      <a:pt x="1357" y="55690"/>
                      <a:pt x="1544" y="56649"/>
                      <a:pt x="1753" y="57567"/>
                    </a:cubicBezTo>
                    <a:cubicBezTo>
                      <a:pt x="1920" y="58359"/>
                      <a:pt x="2087" y="59152"/>
                      <a:pt x="2254" y="59965"/>
                    </a:cubicBezTo>
                    <a:cubicBezTo>
                      <a:pt x="2316" y="60257"/>
                      <a:pt x="2358" y="60570"/>
                      <a:pt x="2420" y="60862"/>
                    </a:cubicBezTo>
                    <a:cubicBezTo>
                      <a:pt x="2420" y="60883"/>
                      <a:pt x="2420" y="60904"/>
                      <a:pt x="2441" y="60925"/>
                    </a:cubicBezTo>
                    <a:cubicBezTo>
                      <a:pt x="2462" y="61092"/>
                      <a:pt x="2483" y="61258"/>
                      <a:pt x="2525" y="61425"/>
                    </a:cubicBezTo>
                    <a:cubicBezTo>
                      <a:pt x="2566" y="61634"/>
                      <a:pt x="2608" y="61863"/>
                      <a:pt x="2629" y="62072"/>
                    </a:cubicBezTo>
                    <a:cubicBezTo>
                      <a:pt x="2650" y="62239"/>
                      <a:pt x="2692" y="62385"/>
                      <a:pt x="2712" y="62552"/>
                    </a:cubicBezTo>
                    <a:cubicBezTo>
                      <a:pt x="2754" y="62844"/>
                      <a:pt x="2775" y="63136"/>
                      <a:pt x="2817" y="63428"/>
                    </a:cubicBezTo>
                    <a:lnTo>
                      <a:pt x="2817" y="63469"/>
                    </a:lnTo>
                    <a:cubicBezTo>
                      <a:pt x="2942" y="64471"/>
                      <a:pt x="3004" y="65513"/>
                      <a:pt x="3046" y="66535"/>
                    </a:cubicBezTo>
                    <a:cubicBezTo>
                      <a:pt x="3067" y="66994"/>
                      <a:pt x="3088" y="67432"/>
                      <a:pt x="3109" y="67870"/>
                    </a:cubicBezTo>
                    <a:cubicBezTo>
                      <a:pt x="3109" y="67995"/>
                      <a:pt x="3109" y="68100"/>
                      <a:pt x="3109" y="68225"/>
                    </a:cubicBezTo>
                    <a:lnTo>
                      <a:pt x="3109" y="68371"/>
                    </a:lnTo>
                    <a:cubicBezTo>
                      <a:pt x="3130" y="68809"/>
                      <a:pt x="3150" y="69226"/>
                      <a:pt x="3171" y="69664"/>
                    </a:cubicBezTo>
                    <a:cubicBezTo>
                      <a:pt x="3213" y="70915"/>
                      <a:pt x="3296" y="72188"/>
                      <a:pt x="3442" y="73439"/>
                    </a:cubicBezTo>
                    <a:cubicBezTo>
                      <a:pt x="3505" y="73856"/>
                      <a:pt x="3547" y="74274"/>
                      <a:pt x="3630" y="74691"/>
                    </a:cubicBezTo>
                    <a:cubicBezTo>
                      <a:pt x="3651" y="74878"/>
                      <a:pt x="3693" y="75087"/>
                      <a:pt x="3734" y="75275"/>
                    </a:cubicBezTo>
                    <a:cubicBezTo>
                      <a:pt x="3797" y="75650"/>
                      <a:pt x="3880" y="76026"/>
                      <a:pt x="3985" y="76401"/>
                    </a:cubicBezTo>
                    <a:cubicBezTo>
                      <a:pt x="3985" y="76422"/>
                      <a:pt x="3985" y="76422"/>
                      <a:pt x="3985" y="76422"/>
                    </a:cubicBezTo>
                    <a:cubicBezTo>
                      <a:pt x="4047" y="76630"/>
                      <a:pt x="4089" y="76818"/>
                      <a:pt x="4152" y="77027"/>
                    </a:cubicBezTo>
                    <a:cubicBezTo>
                      <a:pt x="4318" y="77569"/>
                      <a:pt x="4506" y="78111"/>
                      <a:pt x="4736" y="78633"/>
                    </a:cubicBezTo>
                    <a:lnTo>
                      <a:pt x="5048" y="78633"/>
                    </a:lnTo>
                    <a:cubicBezTo>
                      <a:pt x="4798" y="78028"/>
                      <a:pt x="4590" y="77423"/>
                      <a:pt x="4402" y="76797"/>
                    </a:cubicBezTo>
                    <a:cubicBezTo>
                      <a:pt x="4277" y="76297"/>
                      <a:pt x="4152" y="75796"/>
                      <a:pt x="4047" y="75275"/>
                    </a:cubicBezTo>
                    <a:cubicBezTo>
                      <a:pt x="3797" y="73898"/>
                      <a:pt x="3630" y="72501"/>
                      <a:pt x="3547" y="71103"/>
                    </a:cubicBezTo>
                    <a:cubicBezTo>
                      <a:pt x="3526" y="70623"/>
                      <a:pt x="3505" y="70123"/>
                      <a:pt x="3484" y="69643"/>
                    </a:cubicBezTo>
                    <a:cubicBezTo>
                      <a:pt x="3463" y="69205"/>
                      <a:pt x="3442" y="68788"/>
                      <a:pt x="3422" y="68350"/>
                    </a:cubicBezTo>
                    <a:cubicBezTo>
                      <a:pt x="3380" y="67182"/>
                      <a:pt x="3338" y="65993"/>
                      <a:pt x="3255" y="64804"/>
                    </a:cubicBezTo>
                    <a:cubicBezTo>
                      <a:pt x="3234" y="64575"/>
                      <a:pt x="3213" y="64345"/>
                      <a:pt x="3192" y="64116"/>
                    </a:cubicBezTo>
                    <a:cubicBezTo>
                      <a:pt x="3171" y="63887"/>
                      <a:pt x="3150" y="63657"/>
                      <a:pt x="3130" y="63407"/>
                    </a:cubicBezTo>
                    <a:cubicBezTo>
                      <a:pt x="3130" y="63386"/>
                      <a:pt x="3130" y="63365"/>
                      <a:pt x="3130" y="63344"/>
                    </a:cubicBezTo>
                    <a:cubicBezTo>
                      <a:pt x="2984" y="62197"/>
                      <a:pt x="2796" y="61050"/>
                      <a:pt x="2566" y="59924"/>
                    </a:cubicBezTo>
                    <a:cubicBezTo>
                      <a:pt x="2525" y="59715"/>
                      <a:pt x="2483" y="59506"/>
                      <a:pt x="2441" y="59319"/>
                    </a:cubicBezTo>
                    <a:cubicBezTo>
                      <a:pt x="2400" y="59110"/>
                      <a:pt x="2379" y="58964"/>
                      <a:pt x="2337" y="58797"/>
                    </a:cubicBezTo>
                    <a:cubicBezTo>
                      <a:pt x="2337" y="58776"/>
                      <a:pt x="2337" y="58756"/>
                      <a:pt x="2337" y="58735"/>
                    </a:cubicBezTo>
                    <a:cubicBezTo>
                      <a:pt x="2233" y="58318"/>
                      <a:pt x="2149" y="57900"/>
                      <a:pt x="2066" y="57483"/>
                    </a:cubicBezTo>
                    <a:cubicBezTo>
                      <a:pt x="1878" y="56566"/>
                      <a:pt x="1670" y="55627"/>
                      <a:pt x="1482" y="54688"/>
                    </a:cubicBezTo>
                    <a:cubicBezTo>
                      <a:pt x="1252" y="53499"/>
                      <a:pt x="1085" y="52331"/>
                      <a:pt x="919" y="51184"/>
                    </a:cubicBezTo>
                    <a:lnTo>
                      <a:pt x="919" y="51184"/>
                    </a:lnTo>
                    <a:cubicBezTo>
                      <a:pt x="919" y="51184"/>
                      <a:pt x="919" y="51184"/>
                      <a:pt x="919" y="51184"/>
                    </a:cubicBezTo>
                    <a:cubicBezTo>
                      <a:pt x="856" y="50684"/>
                      <a:pt x="793" y="50204"/>
                      <a:pt x="752" y="49703"/>
                    </a:cubicBezTo>
                    <a:cubicBezTo>
                      <a:pt x="689" y="49078"/>
                      <a:pt x="627" y="48452"/>
                      <a:pt x="585" y="47847"/>
                    </a:cubicBezTo>
                    <a:cubicBezTo>
                      <a:pt x="481" y="46596"/>
                      <a:pt x="418" y="45365"/>
                      <a:pt x="355" y="44114"/>
                    </a:cubicBezTo>
                    <a:cubicBezTo>
                      <a:pt x="355" y="43655"/>
                      <a:pt x="335" y="43175"/>
                      <a:pt x="335" y="42716"/>
                    </a:cubicBezTo>
                    <a:cubicBezTo>
                      <a:pt x="335" y="42424"/>
                      <a:pt x="314" y="42111"/>
                      <a:pt x="314" y="41819"/>
                    </a:cubicBezTo>
                    <a:cubicBezTo>
                      <a:pt x="272" y="38732"/>
                      <a:pt x="355" y="35604"/>
                      <a:pt x="460" y="32413"/>
                    </a:cubicBezTo>
                    <a:cubicBezTo>
                      <a:pt x="460" y="32267"/>
                      <a:pt x="460" y="32141"/>
                      <a:pt x="460" y="32016"/>
                    </a:cubicBezTo>
                    <a:cubicBezTo>
                      <a:pt x="481" y="31870"/>
                      <a:pt x="460" y="31766"/>
                      <a:pt x="460" y="31641"/>
                    </a:cubicBezTo>
                    <a:lnTo>
                      <a:pt x="460" y="31599"/>
                    </a:lnTo>
                    <a:cubicBezTo>
                      <a:pt x="481" y="30932"/>
                      <a:pt x="501" y="30264"/>
                      <a:pt x="522" y="29597"/>
                    </a:cubicBezTo>
                    <a:cubicBezTo>
                      <a:pt x="627" y="25822"/>
                      <a:pt x="647" y="22005"/>
                      <a:pt x="647" y="18229"/>
                    </a:cubicBezTo>
                    <a:lnTo>
                      <a:pt x="647" y="16895"/>
                    </a:lnTo>
                    <a:lnTo>
                      <a:pt x="647" y="15309"/>
                    </a:lnTo>
                    <a:lnTo>
                      <a:pt x="647" y="7258"/>
                    </a:lnTo>
                    <a:cubicBezTo>
                      <a:pt x="668" y="5006"/>
                      <a:pt x="814" y="2482"/>
                      <a:pt x="2295" y="876"/>
                    </a:cubicBezTo>
                    <a:lnTo>
                      <a:pt x="2295" y="876"/>
                    </a:lnTo>
                    <a:cubicBezTo>
                      <a:pt x="1670" y="4130"/>
                      <a:pt x="2546" y="7467"/>
                      <a:pt x="3422" y="10679"/>
                    </a:cubicBezTo>
                    <a:cubicBezTo>
                      <a:pt x="3588" y="11305"/>
                      <a:pt x="3755" y="11910"/>
                      <a:pt x="3901" y="12514"/>
                    </a:cubicBezTo>
                    <a:cubicBezTo>
                      <a:pt x="4152" y="13599"/>
                      <a:pt x="4423" y="14705"/>
                      <a:pt x="4610" y="15789"/>
                    </a:cubicBezTo>
                    <a:cubicBezTo>
                      <a:pt x="4673" y="16081"/>
                      <a:pt x="4715" y="16373"/>
                      <a:pt x="4777" y="16644"/>
                    </a:cubicBezTo>
                    <a:cubicBezTo>
                      <a:pt x="4840" y="16999"/>
                      <a:pt x="4882" y="17333"/>
                      <a:pt x="4944" y="17687"/>
                    </a:cubicBezTo>
                    <a:cubicBezTo>
                      <a:pt x="5320" y="20127"/>
                      <a:pt x="5570" y="22568"/>
                      <a:pt x="5737" y="25029"/>
                    </a:cubicBezTo>
                    <a:lnTo>
                      <a:pt x="5778" y="25801"/>
                    </a:lnTo>
                    <a:cubicBezTo>
                      <a:pt x="5778" y="25884"/>
                      <a:pt x="5778" y="25968"/>
                      <a:pt x="5778" y="26051"/>
                    </a:cubicBezTo>
                    <a:cubicBezTo>
                      <a:pt x="5778" y="26197"/>
                      <a:pt x="5799" y="26322"/>
                      <a:pt x="5799" y="26468"/>
                    </a:cubicBezTo>
                    <a:lnTo>
                      <a:pt x="5799" y="26614"/>
                    </a:lnTo>
                    <a:cubicBezTo>
                      <a:pt x="5820" y="26990"/>
                      <a:pt x="5841" y="27344"/>
                      <a:pt x="5862" y="27699"/>
                    </a:cubicBezTo>
                    <a:cubicBezTo>
                      <a:pt x="5862" y="27699"/>
                      <a:pt x="5862" y="27699"/>
                      <a:pt x="5862" y="27699"/>
                    </a:cubicBezTo>
                    <a:lnTo>
                      <a:pt x="5862" y="27699"/>
                    </a:lnTo>
                    <a:cubicBezTo>
                      <a:pt x="5862" y="27949"/>
                      <a:pt x="5883" y="28220"/>
                      <a:pt x="5883" y="28470"/>
                    </a:cubicBezTo>
                    <a:cubicBezTo>
                      <a:pt x="5945" y="30014"/>
                      <a:pt x="5966" y="31557"/>
                      <a:pt x="5966" y="33101"/>
                    </a:cubicBezTo>
                    <a:lnTo>
                      <a:pt x="5966" y="33601"/>
                    </a:lnTo>
                    <a:lnTo>
                      <a:pt x="5966" y="34039"/>
                    </a:lnTo>
                    <a:lnTo>
                      <a:pt x="5966" y="35771"/>
                    </a:lnTo>
                    <a:lnTo>
                      <a:pt x="5966" y="38837"/>
                    </a:lnTo>
                    <a:lnTo>
                      <a:pt x="5966" y="39024"/>
                    </a:lnTo>
                    <a:lnTo>
                      <a:pt x="5966" y="39275"/>
                    </a:lnTo>
                    <a:lnTo>
                      <a:pt x="5966" y="40943"/>
                    </a:lnTo>
                    <a:cubicBezTo>
                      <a:pt x="5945" y="43738"/>
                      <a:pt x="5945" y="46575"/>
                      <a:pt x="6029" y="49411"/>
                    </a:cubicBezTo>
                    <a:lnTo>
                      <a:pt x="6029" y="49599"/>
                    </a:lnTo>
                    <a:cubicBezTo>
                      <a:pt x="6070" y="50934"/>
                      <a:pt x="6133" y="52269"/>
                      <a:pt x="6216" y="53604"/>
                    </a:cubicBezTo>
                    <a:cubicBezTo>
                      <a:pt x="6300" y="54959"/>
                      <a:pt x="6404" y="56294"/>
                      <a:pt x="6550" y="57629"/>
                    </a:cubicBezTo>
                    <a:cubicBezTo>
                      <a:pt x="6696" y="59006"/>
                      <a:pt x="6884" y="60403"/>
                      <a:pt x="7072" y="61780"/>
                    </a:cubicBezTo>
                    <a:cubicBezTo>
                      <a:pt x="7072" y="61842"/>
                      <a:pt x="7072" y="61905"/>
                      <a:pt x="7093" y="61947"/>
                    </a:cubicBezTo>
                    <a:cubicBezTo>
                      <a:pt x="7113" y="62134"/>
                      <a:pt x="7134" y="62301"/>
                      <a:pt x="7155" y="62468"/>
                    </a:cubicBezTo>
                    <a:cubicBezTo>
                      <a:pt x="7197" y="62718"/>
                      <a:pt x="7218" y="62969"/>
                      <a:pt x="7259" y="63198"/>
                    </a:cubicBezTo>
                    <a:cubicBezTo>
                      <a:pt x="7447" y="64679"/>
                      <a:pt x="7635" y="66160"/>
                      <a:pt x="7781" y="67641"/>
                    </a:cubicBezTo>
                    <a:cubicBezTo>
                      <a:pt x="7781" y="67808"/>
                      <a:pt x="7802" y="67975"/>
                      <a:pt x="7823" y="68141"/>
                    </a:cubicBezTo>
                    <a:cubicBezTo>
                      <a:pt x="7843" y="68308"/>
                      <a:pt x="7843" y="68496"/>
                      <a:pt x="7864" y="68684"/>
                    </a:cubicBezTo>
                    <a:cubicBezTo>
                      <a:pt x="7885" y="69122"/>
                      <a:pt x="7927" y="69539"/>
                      <a:pt x="7948" y="69977"/>
                    </a:cubicBezTo>
                    <a:lnTo>
                      <a:pt x="7948" y="70248"/>
                    </a:lnTo>
                    <a:cubicBezTo>
                      <a:pt x="7948" y="70394"/>
                      <a:pt x="7948" y="70540"/>
                      <a:pt x="7948" y="70707"/>
                    </a:cubicBezTo>
                    <a:cubicBezTo>
                      <a:pt x="7948" y="70957"/>
                      <a:pt x="7969" y="71207"/>
                      <a:pt x="7969" y="71458"/>
                    </a:cubicBezTo>
                    <a:lnTo>
                      <a:pt x="7969" y="72334"/>
                    </a:lnTo>
                    <a:cubicBezTo>
                      <a:pt x="7948" y="73314"/>
                      <a:pt x="7885" y="74315"/>
                      <a:pt x="7781" y="75296"/>
                    </a:cubicBezTo>
                    <a:cubicBezTo>
                      <a:pt x="7739" y="75713"/>
                      <a:pt x="7677" y="76130"/>
                      <a:pt x="7593" y="76547"/>
                    </a:cubicBezTo>
                    <a:cubicBezTo>
                      <a:pt x="7572" y="76693"/>
                      <a:pt x="7551" y="76839"/>
                      <a:pt x="7531" y="76985"/>
                    </a:cubicBezTo>
                    <a:cubicBezTo>
                      <a:pt x="7489" y="77110"/>
                      <a:pt x="7489" y="77214"/>
                      <a:pt x="7447" y="77340"/>
                    </a:cubicBezTo>
                    <a:cubicBezTo>
                      <a:pt x="7426" y="77444"/>
                      <a:pt x="7405" y="77548"/>
                      <a:pt x="7385" y="77652"/>
                    </a:cubicBezTo>
                    <a:cubicBezTo>
                      <a:pt x="7364" y="77736"/>
                      <a:pt x="7343" y="77819"/>
                      <a:pt x="7343" y="77903"/>
                    </a:cubicBezTo>
                    <a:cubicBezTo>
                      <a:pt x="7322" y="77924"/>
                      <a:pt x="7322" y="77944"/>
                      <a:pt x="7322" y="77965"/>
                    </a:cubicBezTo>
                    <a:cubicBezTo>
                      <a:pt x="7322" y="78007"/>
                      <a:pt x="7301" y="78049"/>
                      <a:pt x="7280" y="78090"/>
                    </a:cubicBezTo>
                    <a:cubicBezTo>
                      <a:pt x="7280" y="78132"/>
                      <a:pt x="7259" y="78236"/>
                      <a:pt x="7239" y="78320"/>
                    </a:cubicBezTo>
                    <a:cubicBezTo>
                      <a:pt x="7218" y="78382"/>
                      <a:pt x="7197" y="78445"/>
                      <a:pt x="7176" y="78508"/>
                    </a:cubicBezTo>
                    <a:cubicBezTo>
                      <a:pt x="7155" y="78570"/>
                      <a:pt x="7155" y="78612"/>
                      <a:pt x="7134" y="78654"/>
                    </a:cubicBezTo>
                    <a:lnTo>
                      <a:pt x="7468" y="78654"/>
                    </a:lnTo>
                    <a:cubicBezTo>
                      <a:pt x="7468" y="78591"/>
                      <a:pt x="7489" y="78549"/>
                      <a:pt x="7510" y="78487"/>
                    </a:cubicBezTo>
                    <a:cubicBezTo>
                      <a:pt x="7510" y="78424"/>
                      <a:pt x="7551" y="78320"/>
                      <a:pt x="7572" y="78216"/>
                    </a:cubicBezTo>
                    <a:cubicBezTo>
                      <a:pt x="7572" y="78216"/>
                      <a:pt x="7572" y="78216"/>
                      <a:pt x="7572" y="78195"/>
                    </a:cubicBezTo>
                    <a:cubicBezTo>
                      <a:pt x="7593" y="78132"/>
                      <a:pt x="7614" y="78049"/>
                      <a:pt x="7614" y="77986"/>
                    </a:cubicBezTo>
                    <a:lnTo>
                      <a:pt x="7614" y="77944"/>
                    </a:lnTo>
                    <a:cubicBezTo>
                      <a:pt x="7635" y="77861"/>
                      <a:pt x="7656" y="77757"/>
                      <a:pt x="7677" y="77673"/>
                    </a:cubicBezTo>
                    <a:lnTo>
                      <a:pt x="7760" y="77340"/>
                    </a:lnTo>
                    <a:cubicBezTo>
                      <a:pt x="7781" y="77235"/>
                      <a:pt x="7802" y="77152"/>
                      <a:pt x="7802" y="77048"/>
                    </a:cubicBezTo>
                    <a:cubicBezTo>
                      <a:pt x="7802" y="77048"/>
                      <a:pt x="7802" y="77006"/>
                      <a:pt x="7823" y="76964"/>
                    </a:cubicBezTo>
                    <a:cubicBezTo>
                      <a:pt x="7885" y="76630"/>
                      <a:pt x="7948" y="76297"/>
                      <a:pt x="7989" y="75963"/>
                    </a:cubicBezTo>
                    <a:cubicBezTo>
                      <a:pt x="8031" y="75754"/>
                      <a:pt x="8052" y="75525"/>
                      <a:pt x="8073" y="75296"/>
                    </a:cubicBezTo>
                    <a:cubicBezTo>
                      <a:pt x="8135" y="74774"/>
                      <a:pt x="8177" y="74253"/>
                      <a:pt x="8219" y="73710"/>
                    </a:cubicBezTo>
                    <a:cubicBezTo>
                      <a:pt x="8219" y="73710"/>
                      <a:pt x="8219" y="73690"/>
                      <a:pt x="8219" y="73690"/>
                    </a:cubicBezTo>
                    <a:cubicBezTo>
                      <a:pt x="8219" y="73564"/>
                      <a:pt x="8219" y="73439"/>
                      <a:pt x="8219" y="73335"/>
                    </a:cubicBezTo>
                    <a:cubicBezTo>
                      <a:pt x="8240" y="73064"/>
                      <a:pt x="8240" y="72793"/>
                      <a:pt x="8261" y="72501"/>
                    </a:cubicBezTo>
                    <a:cubicBezTo>
                      <a:pt x="8281" y="71896"/>
                      <a:pt x="8281" y="71291"/>
                      <a:pt x="8261" y="70707"/>
                    </a:cubicBezTo>
                    <a:cubicBezTo>
                      <a:pt x="8261" y="70519"/>
                      <a:pt x="8261" y="70352"/>
                      <a:pt x="8240" y="70165"/>
                    </a:cubicBezTo>
                    <a:cubicBezTo>
                      <a:pt x="8240" y="70123"/>
                      <a:pt x="8240" y="70081"/>
                      <a:pt x="8240" y="70039"/>
                    </a:cubicBezTo>
                    <a:lnTo>
                      <a:pt x="8240" y="69914"/>
                    </a:lnTo>
                    <a:cubicBezTo>
                      <a:pt x="8240" y="69727"/>
                      <a:pt x="8219" y="69560"/>
                      <a:pt x="8219" y="69393"/>
                    </a:cubicBezTo>
                    <a:cubicBezTo>
                      <a:pt x="8177" y="68809"/>
                      <a:pt x="8135" y="68246"/>
                      <a:pt x="8094" y="67662"/>
                    </a:cubicBezTo>
                    <a:cubicBezTo>
                      <a:pt x="8073" y="67516"/>
                      <a:pt x="8052" y="67349"/>
                      <a:pt x="8031" y="67182"/>
                    </a:cubicBezTo>
                    <a:cubicBezTo>
                      <a:pt x="8031" y="67036"/>
                      <a:pt x="8010" y="66890"/>
                      <a:pt x="7989" y="66744"/>
                    </a:cubicBezTo>
                    <a:cubicBezTo>
                      <a:pt x="7843" y="65117"/>
                      <a:pt x="7614" y="63511"/>
                      <a:pt x="7405" y="61905"/>
                    </a:cubicBezTo>
                    <a:cubicBezTo>
                      <a:pt x="7405" y="61863"/>
                      <a:pt x="7385" y="61801"/>
                      <a:pt x="7385" y="61738"/>
                    </a:cubicBezTo>
                    <a:cubicBezTo>
                      <a:pt x="7343" y="61509"/>
                      <a:pt x="7322" y="61258"/>
                      <a:pt x="7280" y="61008"/>
                    </a:cubicBezTo>
                    <a:cubicBezTo>
                      <a:pt x="7239" y="60779"/>
                      <a:pt x="7218" y="60528"/>
                      <a:pt x="7176" y="60278"/>
                    </a:cubicBezTo>
                    <a:cubicBezTo>
                      <a:pt x="7072" y="59381"/>
                      <a:pt x="6946" y="58464"/>
                      <a:pt x="6863" y="57588"/>
                    </a:cubicBezTo>
                    <a:cubicBezTo>
                      <a:pt x="6196" y="51539"/>
                      <a:pt x="6237" y="45302"/>
                      <a:pt x="6279" y="39275"/>
                    </a:cubicBezTo>
                    <a:cubicBezTo>
                      <a:pt x="6300" y="37231"/>
                      <a:pt x="6300" y="35187"/>
                      <a:pt x="6300" y="33143"/>
                    </a:cubicBezTo>
                    <a:lnTo>
                      <a:pt x="6300" y="32538"/>
                    </a:lnTo>
                    <a:cubicBezTo>
                      <a:pt x="6300" y="32517"/>
                      <a:pt x="6300" y="32496"/>
                      <a:pt x="6300" y="32496"/>
                    </a:cubicBezTo>
                    <a:cubicBezTo>
                      <a:pt x="6300" y="31453"/>
                      <a:pt x="6258" y="30410"/>
                      <a:pt x="6237" y="29367"/>
                    </a:cubicBezTo>
                    <a:cubicBezTo>
                      <a:pt x="6237" y="29054"/>
                      <a:pt x="6216" y="28742"/>
                      <a:pt x="6216" y="28429"/>
                    </a:cubicBezTo>
                    <a:cubicBezTo>
                      <a:pt x="6196" y="27991"/>
                      <a:pt x="6175" y="27553"/>
                      <a:pt x="6154" y="27136"/>
                    </a:cubicBezTo>
                    <a:cubicBezTo>
                      <a:pt x="6154" y="27010"/>
                      <a:pt x="6154" y="26864"/>
                      <a:pt x="6133" y="26760"/>
                    </a:cubicBezTo>
                    <a:lnTo>
                      <a:pt x="6133" y="26593"/>
                    </a:lnTo>
                    <a:lnTo>
                      <a:pt x="6133" y="26406"/>
                    </a:lnTo>
                    <a:cubicBezTo>
                      <a:pt x="5987" y="22839"/>
                      <a:pt x="5591" y="19293"/>
                      <a:pt x="4944" y="15789"/>
                    </a:cubicBezTo>
                    <a:cubicBezTo>
                      <a:pt x="4902" y="15539"/>
                      <a:pt x="4861" y="15289"/>
                      <a:pt x="4798" y="15059"/>
                    </a:cubicBezTo>
                    <a:lnTo>
                      <a:pt x="4798" y="15038"/>
                    </a:lnTo>
                    <a:cubicBezTo>
                      <a:pt x="4756" y="14830"/>
                      <a:pt x="4715" y="14600"/>
                      <a:pt x="4673" y="14413"/>
                    </a:cubicBezTo>
                    <a:cubicBezTo>
                      <a:pt x="4527" y="13745"/>
                      <a:pt x="4381" y="13099"/>
                      <a:pt x="4214" y="12452"/>
                    </a:cubicBezTo>
                    <a:cubicBezTo>
                      <a:pt x="4068" y="11847"/>
                      <a:pt x="3901" y="11221"/>
                      <a:pt x="3734" y="10637"/>
                    </a:cubicBezTo>
                    <a:cubicBezTo>
                      <a:pt x="2838" y="7279"/>
                      <a:pt x="1920" y="3817"/>
                      <a:pt x="2712" y="480"/>
                    </a:cubicBezTo>
                    <a:lnTo>
                      <a:pt x="27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8606550" y="2725150"/>
                <a:ext cx="318100" cy="1410500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56420" extrusionOk="0">
                    <a:moveTo>
                      <a:pt x="552" y="51600"/>
                    </a:moveTo>
                    <a:lnTo>
                      <a:pt x="552" y="51600"/>
                    </a:lnTo>
                    <a:cubicBezTo>
                      <a:pt x="543" y="51642"/>
                      <a:pt x="543" y="51674"/>
                      <a:pt x="543" y="51706"/>
                    </a:cubicBezTo>
                    <a:cubicBezTo>
                      <a:pt x="546" y="51671"/>
                      <a:pt x="549" y="51635"/>
                      <a:pt x="552" y="51600"/>
                    </a:cubicBezTo>
                    <a:close/>
                    <a:moveTo>
                      <a:pt x="10993" y="0"/>
                    </a:moveTo>
                    <a:lnTo>
                      <a:pt x="11034" y="1085"/>
                    </a:lnTo>
                    <a:cubicBezTo>
                      <a:pt x="11222" y="5006"/>
                      <a:pt x="9720" y="8761"/>
                      <a:pt x="8281" y="12390"/>
                    </a:cubicBezTo>
                    <a:cubicBezTo>
                      <a:pt x="7906" y="13307"/>
                      <a:pt x="7530" y="14246"/>
                      <a:pt x="7176" y="15185"/>
                    </a:cubicBezTo>
                    <a:cubicBezTo>
                      <a:pt x="7113" y="15393"/>
                      <a:pt x="7030" y="15623"/>
                      <a:pt x="6946" y="15831"/>
                    </a:cubicBezTo>
                    <a:cubicBezTo>
                      <a:pt x="6884" y="16061"/>
                      <a:pt x="6779" y="16290"/>
                      <a:pt x="6717" y="16520"/>
                    </a:cubicBezTo>
                    <a:cubicBezTo>
                      <a:pt x="6300" y="17708"/>
                      <a:pt x="5966" y="18939"/>
                      <a:pt x="5716" y="20190"/>
                    </a:cubicBezTo>
                    <a:cubicBezTo>
                      <a:pt x="5278" y="22526"/>
                      <a:pt x="5257" y="24988"/>
                      <a:pt x="5236" y="27345"/>
                    </a:cubicBezTo>
                    <a:cubicBezTo>
                      <a:pt x="5257" y="29222"/>
                      <a:pt x="5173" y="31120"/>
                      <a:pt x="4986" y="32997"/>
                    </a:cubicBezTo>
                    <a:cubicBezTo>
                      <a:pt x="4881" y="33894"/>
                      <a:pt x="4735" y="34770"/>
                      <a:pt x="4547" y="35646"/>
                    </a:cubicBezTo>
                    <a:cubicBezTo>
                      <a:pt x="4485" y="35896"/>
                      <a:pt x="4422" y="36167"/>
                      <a:pt x="4360" y="36418"/>
                    </a:cubicBezTo>
                    <a:cubicBezTo>
                      <a:pt x="4318" y="36668"/>
                      <a:pt x="4255" y="36897"/>
                      <a:pt x="4193" y="37127"/>
                    </a:cubicBezTo>
                    <a:cubicBezTo>
                      <a:pt x="4026" y="37752"/>
                      <a:pt x="3859" y="38357"/>
                      <a:pt x="3692" y="38983"/>
                    </a:cubicBezTo>
                    <a:cubicBezTo>
                      <a:pt x="3379" y="40047"/>
                      <a:pt x="3046" y="41090"/>
                      <a:pt x="2712" y="42133"/>
                    </a:cubicBezTo>
                    <a:cubicBezTo>
                      <a:pt x="2670" y="42279"/>
                      <a:pt x="2608" y="42445"/>
                      <a:pt x="2566" y="42591"/>
                    </a:cubicBezTo>
                    <a:cubicBezTo>
                      <a:pt x="2566" y="42591"/>
                      <a:pt x="2545" y="42612"/>
                      <a:pt x="2545" y="42633"/>
                    </a:cubicBezTo>
                    <a:lnTo>
                      <a:pt x="2378" y="43134"/>
                    </a:lnTo>
                    <a:cubicBezTo>
                      <a:pt x="1815" y="44948"/>
                      <a:pt x="1231" y="46805"/>
                      <a:pt x="772" y="48703"/>
                    </a:cubicBezTo>
                    <a:cubicBezTo>
                      <a:pt x="731" y="48911"/>
                      <a:pt x="689" y="49141"/>
                      <a:pt x="626" y="49349"/>
                    </a:cubicBezTo>
                    <a:lnTo>
                      <a:pt x="605" y="49433"/>
                    </a:lnTo>
                    <a:lnTo>
                      <a:pt x="605" y="49453"/>
                    </a:lnTo>
                    <a:cubicBezTo>
                      <a:pt x="605" y="49495"/>
                      <a:pt x="585" y="49537"/>
                      <a:pt x="585" y="49579"/>
                    </a:cubicBezTo>
                    <a:cubicBezTo>
                      <a:pt x="543" y="49808"/>
                      <a:pt x="501" y="50017"/>
                      <a:pt x="459" y="50246"/>
                    </a:cubicBezTo>
                    <a:cubicBezTo>
                      <a:pt x="459" y="50267"/>
                      <a:pt x="459" y="50267"/>
                      <a:pt x="459" y="50288"/>
                    </a:cubicBezTo>
                    <a:cubicBezTo>
                      <a:pt x="376" y="50663"/>
                      <a:pt x="313" y="51060"/>
                      <a:pt x="251" y="51435"/>
                    </a:cubicBezTo>
                    <a:cubicBezTo>
                      <a:pt x="188" y="51977"/>
                      <a:pt x="126" y="52520"/>
                      <a:pt x="84" y="53083"/>
                    </a:cubicBezTo>
                    <a:cubicBezTo>
                      <a:pt x="63" y="53312"/>
                      <a:pt x="42" y="53542"/>
                      <a:pt x="21" y="53771"/>
                    </a:cubicBezTo>
                    <a:cubicBezTo>
                      <a:pt x="21" y="53917"/>
                      <a:pt x="21" y="54084"/>
                      <a:pt x="21" y="54230"/>
                    </a:cubicBezTo>
                    <a:lnTo>
                      <a:pt x="21" y="54814"/>
                    </a:lnTo>
                    <a:lnTo>
                      <a:pt x="21" y="54835"/>
                    </a:lnTo>
                    <a:lnTo>
                      <a:pt x="21" y="55314"/>
                    </a:lnTo>
                    <a:cubicBezTo>
                      <a:pt x="1" y="55335"/>
                      <a:pt x="1" y="55356"/>
                      <a:pt x="21" y="55377"/>
                    </a:cubicBezTo>
                    <a:lnTo>
                      <a:pt x="21" y="55669"/>
                    </a:lnTo>
                    <a:cubicBezTo>
                      <a:pt x="21" y="55773"/>
                      <a:pt x="21" y="55940"/>
                      <a:pt x="42" y="56065"/>
                    </a:cubicBezTo>
                    <a:cubicBezTo>
                      <a:pt x="63" y="56190"/>
                      <a:pt x="63" y="56253"/>
                      <a:pt x="84" y="56336"/>
                    </a:cubicBezTo>
                    <a:lnTo>
                      <a:pt x="84" y="56399"/>
                    </a:lnTo>
                    <a:cubicBezTo>
                      <a:pt x="84" y="56399"/>
                      <a:pt x="84" y="56420"/>
                      <a:pt x="84" y="56420"/>
                    </a:cubicBezTo>
                    <a:lnTo>
                      <a:pt x="397" y="56420"/>
                    </a:lnTo>
                    <a:cubicBezTo>
                      <a:pt x="397" y="56399"/>
                      <a:pt x="397" y="56399"/>
                      <a:pt x="397" y="56378"/>
                    </a:cubicBezTo>
                    <a:cubicBezTo>
                      <a:pt x="376" y="56316"/>
                      <a:pt x="376" y="56253"/>
                      <a:pt x="355" y="56190"/>
                    </a:cubicBezTo>
                    <a:cubicBezTo>
                      <a:pt x="334" y="56024"/>
                      <a:pt x="313" y="55836"/>
                      <a:pt x="313" y="55669"/>
                    </a:cubicBezTo>
                    <a:cubicBezTo>
                      <a:pt x="293" y="55210"/>
                      <a:pt x="293" y="54751"/>
                      <a:pt x="293" y="54292"/>
                    </a:cubicBezTo>
                    <a:cubicBezTo>
                      <a:pt x="293" y="53917"/>
                      <a:pt x="334" y="53562"/>
                      <a:pt x="355" y="53187"/>
                    </a:cubicBezTo>
                    <a:lnTo>
                      <a:pt x="355" y="53104"/>
                    </a:lnTo>
                    <a:lnTo>
                      <a:pt x="355" y="53041"/>
                    </a:lnTo>
                    <a:lnTo>
                      <a:pt x="355" y="53020"/>
                    </a:lnTo>
                    <a:cubicBezTo>
                      <a:pt x="397" y="52582"/>
                      <a:pt x="439" y="52144"/>
                      <a:pt x="501" y="51727"/>
                    </a:cubicBezTo>
                    <a:cubicBezTo>
                      <a:pt x="501" y="51664"/>
                      <a:pt x="501" y="51623"/>
                      <a:pt x="522" y="51581"/>
                    </a:cubicBezTo>
                    <a:cubicBezTo>
                      <a:pt x="546" y="51415"/>
                      <a:pt x="569" y="51253"/>
                      <a:pt x="594" y="51092"/>
                    </a:cubicBezTo>
                    <a:lnTo>
                      <a:pt x="594" y="51092"/>
                    </a:lnTo>
                    <a:cubicBezTo>
                      <a:pt x="582" y="51264"/>
                      <a:pt x="567" y="51433"/>
                      <a:pt x="552" y="51600"/>
                    </a:cubicBezTo>
                    <a:lnTo>
                      <a:pt x="552" y="51600"/>
                    </a:lnTo>
                    <a:cubicBezTo>
                      <a:pt x="555" y="51588"/>
                      <a:pt x="559" y="51574"/>
                      <a:pt x="564" y="51560"/>
                    </a:cubicBezTo>
                    <a:cubicBezTo>
                      <a:pt x="626" y="51143"/>
                      <a:pt x="689" y="50726"/>
                      <a:pt x="772" y="50288"/>
                    </a:cubicBezTo>
                    <a:cubicBezTo>
                      <a:pt x="814" y="50058"/>
                      <a:pt x="877" y="49829"/>
                      <a:pt x="918" y="49599"/>
                    </a:cubicBezTo>
                    <a:lnTo>
                      <a:pt x="877" y="49599"/>
                    </a:lnTo>
                    <a:cubicBezTo>
                      <a:pt x="897" y="49537"/>
                      <a:pt x="897" y="49453"/>
                      <a:pt x="918" y="49370"/>
                    </a:cubicBezTo>
                    <a:cubicBezTo>
                      <a:pt x="1294" y="47639"/>
                      <a:pt x="1815" y="45929"/>
                      <a:pt x="2337" y="44239"/>
                    </a:cubicBezTo>
                    <a:cubicBezTo>
                      <a:pt x="2399" y="44072"/>
                      <a:pt x="2441" y="43885"/>
                      <a:pt x="2503" y="43718"/>
                    </a:cubicBezTo>
                    <a:cubicBezTo>
                      <a:pt x="2566" y="43551"/>
                      <a:pt x="2608" y="43384"/>
                      <a:pt x="2670" y="43196"/>
                    </a:cubicBezTo>
                    <a:cubicBezTo>
                      <a:pt x="2733" y="43029"/>
                      <a:pt x="2775" y="42883"/>
                      <a:pt x="2837" y="42717"/>
                    </a:cubicBezTo>
                    <a:cubicBezTo>
                      <a:pt x="3067" y="41966"/>
                      <a:pt x="3317" y="41194"/>
                      <a:pt x="3546" y="40443"/>
                    </a:cubicBezTo>
                    <a:cubicBezTo>
                      <a:pt x="3755" y="39796"/>
                      <a:pt x="3943" y="39129"/>
                      <a:pt x="4130" y="38482"/>
                    </a:cubicBezTo>
                    <a:cubicBezTo>
                      <a:pt x="4193" y="38274"/>
                      <a:pt x="4235" y="38065"/>
                      <a:pt x="4297" y="37857"/>
                    </a:cubicBezTo>
                    <a:cubicBezTo>
                      <a:pt x="4360" y="37627"/>
                      <a:pt x="4422" y="37419"/>
                      <a:pt x="4464" y="37189"/>
                    </a:cubicBezTo>
                    <a:cubicBezTo>
                      <a:pt x="4819" y="35834"/>
                      <a:pt x="5069" y="34457"/>
                      <a:pt x="5257" y="33059"/>
                    </a:cubicBezTo>
                    <a:cubicBezTo>
                      <a:pt x="5444" y="31161"/>
                      <a:pt x="5528" y="29263"/>
                      <a:pt x="5507" y="27365"/>
                    </a:cubicBezTo>
                    <a:cubicBezTo>
                      <a:pt x="5528" y="25009"/>
                      <a:pt x="5549" y="22589"/>
                      <a:pt x="5987" y="20274"/>
                    </a:cubicBezTo>
                    <a:cubicBezTo>
                      <a:pt x="6133" y="19544"/>
                      <a:pt x="6300" y="18814"/>
                      <a:pt x="6508" y="18084"/>
                    </a:cubicBezTo>
                    <a:cubicBezTo>
                      <a:pt x="6592" y="17834"/>
                      <a:pt x="6654" y="17562"/>
                      <a:pt x="6758" y="17312"/>
                    </a:cubicBezTo>
                    <a:cubicBezTo>
                      <a:pt x="6842" y="17041"/>
                      <a:pt x="6904" y="16832"/>
                      <a:pt x="6988" y="16603"/>
                    </a:cubicBezTo>
                    <a:cubicBezTo>
                      <a:pt x="7447" y="15226"/>
                      <a:pt x="7989" y="13871"/>
                      <a:pt x="8531" y="12536"/>
                    </a:cubicBezTo>
                    <a:cubicBezTo>
                      <a:pt x="9407" y="10325"/>
                      <a:pt x="10304" y="8093"/>
                      <a:pt x="10826" y="5778"/>
                    </a:cubicBezTo>
                    <a:cubicBezTo>
                      <a:pt x="10847" y="5715"/>
                      <a:pt x="10867" y="5674"/>
                      <a:pt x="10867" y="5611"/>
                    </a:cubicBezTo>
                    <a:cubicBezTo>
                      <a:pt x="11139" y="4464"/>
                      <a:pt x="11285" y="3296"/>
                      <a:pt x="11326" y="2128"/>
                    </a:cubicBezTo>
                    <a:cubicBezTo>
                      <a:pt x="11639" y="3192"/>
                      <a:pt x="11869" y="4276"/>
                      <a:pt x="12015" y="5361"/>
                    </a:cubicBezTo>
                    <a:cubicBezTo>
                      <a:pt x="12056" y="5548"/>
                      <a:pt x="12077" y="5736"/>
                      <a:pt x="12098" y="5903"/>
                    </a:cubicBezTo>
                    <a:cubicBezTo>
                      <a:pt x="12119" y="6091"/>
                      <a:pt x="12140" y="6258"/>
                      <a:pt x="12161" y="6424"/>
                    </a:cubicBezTo>
                    <a:cubicBezTo>
                      <a:pt x="12369" y="8615"/>
                      <a:pt x="12286" y="10825"/>
                      <a:pt x="11889" y="12974"/>
                    </a:cubicBezTo>
                    <a:cubicBezTo>
                      <a:pt x="11702" y="14017"/>
                      <a:pt x="11451" y="15059"/>
                      <a:pt x="11201" y="16082"/>
                    </a:cubicBezTo>
                    <a:cubicBezTo>
                      <a:pt x="10951" y="17041"/>
                      <a:pt x="10701" y="18021"/>
                      <a:pt x="10513" y="19022"/>
                    </a:cubicBezTo>
                    <a:cubicBezTo>
                      <a:pt x="10200" y="20837"/>
                      <a:pt x="10012" y="22652"/>
                      <a:pt x="9929" y="24487"/>
                    </a:cubicBezTo>
                    <a:cubicBezTo>
                      <a:pt x="9908" y="24779"/>
                      <a:pt x="9887" y="25050"/>
                      <a:pt x="9866" y="25342"/>
                    </a:cubicBezTo>
                    <a:cubicBezTo>
                      <a:pt x="9866" y="25467"/>
                      <a:pt x="9845" y="25593"/>
                      <a:pt x="9845" y="25697"/>
                    </a:cubicBezTo>
                    <a:cubicBezTo>
                      <a:pt x="9824" y="26093"/>
                      <a:pt x="9804" y="26489"/>
                      <a:pt x="9783" y="26865"/>
                    </a:cubicBezTo>
                    <a:cubicBezTo>
                      <a:pt x="9720" y="27720"/>
                      <a:pt x="9658" y="28554"/>
                      <a:pt x="9553" y="29389"/>
                    </a:cubicBezTo>
                    <a:cubicBezTo>
                      <a:pt x="9115" y="33226"/>
                      <a:pt x="8114" y="37043"/>
                      <a:pt x="7134" y="40714"/>
                    </a:cubicBezTo>
                    <a:cubicBezTo>
                      <a:pt x="7134" y="40756"/>
                      <a:pt x="7113" y="40777"/>
                      <a:pt x="7092" y="40818"/>
                    </a:cubicBezTo>
                    <a:lnTo>
                      <a:pt x="7071" y="40944"/>
                    </a:lnTo>
                    <a:cubicBezTo>
                      <a:pt x="6946" y="41382"/>
                      <a:pt x="6821" y="41841"/>
                      <a:pt x="6675" y="42299"/>
                    </a:cubicBezTo>
                    <a:cubicBezTo>
                      <a:pt x="6571" y="42654"/>
                      <a:pt x="6466" y="43009"/>
                      <a:pt x="6362" y="43384"/>
                    </a:cubicBezTo>
                    <a:cubicBezTo>
                      <a:pt x="6237" y="43739"/>
                      <a:pt x="6133" y="44093"/>
                      <a:pt x="6028" y="44469"/>
                    </a:cubicBezTo>
                    <a:cubicBezTo>
                      <a:pt x="5987" y="44615"/>
                      <a:pt x="5924" y="44761"/>
                      <a:pt x="5882" y="44907"/>
                    </a:cubicBezTo>
                    <a:cubicBezTo>
                      <a:pt x="5340" y="46638"/>
                      <a:pt x="4777" y="48411"/>
                      <a:pt x="4339" y="50184"/>
                    </a:cubicBezTo>
                    <a:cubicBezTo>
                      <a:pt x="4297" y="50371"/>
                      <a:pt x="4255" y="50559"/>
                      <a:pt x="4214" y="50747"/>
                    </a:cubicBezTo>
                    <a:lnTo>
                      <a:pt x="4214" y="50768"/>
                    </a:lnTo>
                    <a:cubicBezTo>
                      <a:pt x="4151" y="50997"/>
                      <a:pt x="4109" y="51206"/>
                      <a:pt x="4068" y="51435"/>
                    </a:cubicBezTo>
                    <a:cubicBezTo>
                      <a:pt x="3963" y="51915"/>
                      <a:pt x="3880" y="52394"/>
                      <a:pt x="3797" y="52874"/>
                    </a:cubicBezTo>
                    <a:cubicBezTo>
                      <a:pt x="3776" y="53020"/>
                      <a:pt x="3755" y="53166"/>
                      <a:pt x="3734" y="53291"/>
                    </a:cubicBezTo>
                    <a:cubicBezTo>
                      <a:pt x="3671" y="53813"/>
                      <a:pt x="3609" y="54313"/>
                      <a:pt x="3567" y="54814"/>
                    </a:cubicBezTo>
                    <a:cubicBezTo>
                      <a:pt x="3567" y="55064"/>
                      <a:pt x="3567" y="55335"/>
                      <a:pt x="3567" y="55627"/>
                    </a:cubicBezTo>
                    <a:lnTo>
                      <a:pt x="3567" y="55732"/>
                    </a:lnTo>
                    <a:lnTo>
                      <a:pt x="3567" y="55982"/>
                    </a:lnTo>
                    <a:lnTo>
                      <a:pt x="3567" y="56211"/>
                    </a:lnTo>
                    <a:lnTo>
                      <a:pt x="3567" y="56232"/>
                    </a:lnTo>
                    <a:cubicBezTo>
                      <a:pt x="3588" y="56253"/>
                      <a:pt x="3588" y="56274"/>
                      <a:pt x="3567" y="56316"/>
                    </a:cubicBezTo>
                    <a:lnTo>
                      <a:pt x="3880" y="56316"/>
                    </a:lnTo>
                    <a:lnTo>
                      <a:pt x="3880" y="56274"/>
                    </a:lnTo>
                    <a:lnTo>
                      <a:pt x="3880" y="56044"/>
                    </a:lnTo>
                    <a:cubicBezTo>
                      <a:pt x="3880" y="55961"/>
                      <a:pt x="3880" y="55836"/>
                      <a:pt x="3859" y="55732"/>
                    </a:cubicBezTo>
                    <a:lnTo>
                      <a:pt x="3859" y="55690"/>
                    </a:lnTo>
                    <a:cubicBezTo>
                      <a:pt x="3859" y="55669"/>
                      <a:pt x="3859" y="55669"/>
                      <a:pt x="3859" y="55648"/>
                    </a:cubicBezTo>
                    <a:cubicBezTo>
                      <a:pt x="3859" y="55440"/>
                      <a:pt x="3838" y="55252"/>
                      <a:pt x="3859" y="55064"/>
                    </a:cubicBezTo>
                    <a:cubicBezTo>
                      <a:pt x="3859" y="55064"/>
                      <a:pt x="3859" y="55043"/>
                      <a:pt x="3859" y="55043"/>
                    </a:cubicBezTo>
                    <a:lnTo>
                      <a:pt x="3859" y="54856"/>
                    </a:lnTo>
                    <a:cubicBezTo>
                      <a:pt x="3901" y="54397"/>
                      <a:pt x="3943" y="53917"/>
                      <a:pt x="4005" y="53437"/>
                    </a:cubicBezTo>
                    <a:cubicBezTo>
                      <a:pt x="4005" y="53396"/>
                      <a:pt x="4005" y="53375"/>
                      <a:pt x="4026" y="53333"/>
                    </a:cubicBezTo>
                    <a:cubicBezTo>
                      <a:pt x="4047" y="53166"/>
                      <a:pt x="4068" y="52999"/>
                      <a:pt x="4089" y="52832"/>
                    </a:cubicBezTo>
                    <a:cubicBezTo>
                      <a:pt x="4089" y="52749"/>
                      <a:pt x="4109" y="52666"/>
                      <a:pt x="4130" y="52582"/>
                    </a:cubicBezTo>
                    <a:cubicBezTo>
                      <a:pt x="4151" y="52499"/>
                      <a:pt x="4172" y="52374"/>
                      <a:pt x="4193" y="52290"/>
                    </a:cubicBezTo>
                    <a:cubicBezTo>
                      <a:pt x="4235" y="52019"/>
                      <a:pt x="4276" y="51769"/>
                      <a:pt x="4339" y="51498"/>
                    </a:cubicBezTo>
                    <a:cubicBezTo>
                      <a:pt x="4589" y="50267"/>
                      <a:pt x="4923" y="49015"/>
                      <a:pt x="5298" y="47785"/>
                    </a:cubicBezTo>
                    <a:cubicBezTo>
                      <a:pt x="5319" y="47722"/>
                      <a:pt x="5340" y="47639"/>
                      <a:pt x="5361" y="47576"/>
                    </a:cubicBezTo>
                    <a:cubicBezTo>
                      <a:pt x="5424" y="47347"/>
                      <a:pt x="5507" y="47097"/>
                      <a:pt x="5570" y="46867"/>
                    </a:cubicBezTo>
                    <a:cubicBezTo>
                      <a:pt x="5695" y="46471"/>
                      <a:pt x="5820" y="46054"/>
                      <a:pt x="5945" y="45657"/>
                    </a:cubicBezTo>
                    <a:cubicBezTo>
                      <a:pt x="6008" y="45449"/>
                      <a:pt x="6070" y="45240"/>
                      <a:pt x="6133" y="45032"/>
                    </a:cubicBezTo>
                    <a:cubicBezTo>
                      <a:pt x="6195" y="44865"/>
                      <a:pt x="6237" y="44719"/>
                      <a:pt x="6279" y="44573"/>
                    </a:cubicBezTo>
                    <a:cubicBezTo>
                      <a:pt x="6675" y="43342"/>
                      <a:pt x="7030" y="42174"/>
                      <a:pt x="7342" y="41006"/>
                    </a:cubicBezTo>
                    <a:cubicBezTo>
                      <a:pt x="7342" y="40985"/>
                      <a:pt x="7363" y="40964"/>
                      <a:pt x="7363" y="40944"/>
                    </a:cubicBezTo>
                    <a:lnTo>
                      <a:pt x="7363" y="40902"/>
                    </a:lnTo>
                    <a:cubicBezTo>
                      <a:pt x="7384" y="40860"/>
                      <a:pt x="7384" y="40818"/>
                      <a:pt x="7405" y="40777"/>
                    </a:cubicBezTo>
                    <a:cubicBezTo>
                      <a:pt x="8385" y="37106"/>
                      <a:pt x="9386" y="33310"/>
                      <a:pt x="9824" y="29451"/>
                    </a:cubicBezTo>
                    <a:cubicBezTo>
                      <a:pt x="9970" y="28116"/>
                      <a:pt x="10054" y="26719"/>
                      <a:pt x="10137" y="25384"/>
                    </a:cubicBezTo>
                    <a:cubicBezTo>
                      <a:pt x="10137" y="25134"/>
                      <a:pt x="10158" y="24842"/>
                      <a:pt x="10179" y="24591"/>
                    </a:cubicBezTo>
                    <a:cubicBezTo>
                      <a:pt x="10200" y="24195"/>
                      <a:pt x="10221" y="23778"/>
                      <a:pt x="10262" y="23382"/>
                    </a:cubicBezTo>
                    <a:cubicBezTo>
                      <a:pt x="10283" y="22985"/>
                      <a:pt x="10325" y="22485"/>
                      <a:pt x="10367" y="22047"/>
                    </a:cubicBezTo>
                    <a:cubicBezTo>
                      <a:pt x="10471" y="21066"/>
                      <a:pt x="10596" y="20086"/>
                      <a:pt x="10763" y="19127"/>
                    </a:cubicBezTo>
                    <a:cubicBezTo>
                      <a:pt x="10951" y="18146"/>
                      <a:pt x="11201" y="17145"/>
                      <a:pt x="11451" y="16186"/>
                    </a:cubicBezTo>
                    <a:cubicBezTo>
                      <a:pt x="11702" y="15185"/>
                      <a:pt x="11973" y="14121"/>
                      <a:pt x="12140" y="13078"/>
                    </a:cubicBezTo>
                    <a:cubicBezTo>
                      <a:pt x="12640" y="10533"/>
                      <a:pt x="12724" y="7926"/>
                      <a:pt x="12390" y="5340"/>
                    </a:cubicBezTo>
                    <a:lnTo>
                      <a:pt x="12369" y="5340"/>
                    </a:lnTo>
                    <a:cubicBezTo>
                      <a:pt x="12348" y="5173"/>
                      <a:pt x="12327" y="4985"/>
                      <a:pt x="12286" y="4818"/>
                    </a:cubicBezTo>
                    <a:cubicBezTo>
                      <a:pt x="12265" y="4652"/>
                      <a:pt x="12223" y="4464"/>
                      <a:pt x="12202" y="4276"/>
                    </a:cubicBezTo>
                    <a:cubicBezTo>
                      <a:pt x="11973" y="3171"/>
                      <a:pt x="11702" y="2086"/>
                      <a:pt x="11347" y="1022"/>
                    </a:cubicBezTo>
                    <a:lnTo>
                      <a:pt x="109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8472025" y="2809625"/>
                <a:ext cx="154375" cy="13255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3021" extrusionOk="0">
                    <a:moveTo>
                      <a:pt x="3212" y="0"/>
                    </a:moveTo>
                    <a:cubicBezTo>
                      <a:pt x="3191" y="251"/>
                      <a:pt x="3191" y="501"/>
                      <a:pt x="3191" y="751"/>
                    </a:cubicBezTo>
                    <a:cubicBezTo>
                      <a:pt x="3233" y="1210"/>
                      <a:pt x="3317" y="1669"/>
                      <a:pt x="3421" y="2128"/>
                    </a:cubicBezTo>
                    <a:cubicBezTo>
                      <a:pt x="3483" y="2378"/>
                      <a:pt x="3546" y="2649"/>
                      <a:pt x="3609" y="2899"/>
                    </a:cubicBezTo>
                    <a:cubicBezTo>
                      <a:pt x="3671" y="3191"/>
                      <a:pt x="3755" y="3504"/>
                      <a:pt x="3796" y="3796"/>
                    </a:cubicBezTo>
                    <a:cubicBezTo>
                      <a:pt x="3796" y="3817"/>
                      <a:pt x="3796" y="3817"/>
                      <a:pt x="3796" y="3838"/>
                    </a:cubicBezTo>
                    <a:cubicBezTo>
                      <a:pt x="3963" y="4860"/>
                      <a:pt x="3984" y="5903"/>
                      <a:pt x="3838" y="6925"/>
                    </a:cubicBezTo>
                    <a:lnTo>
                      <a:pt x="3838" y="6946"/>
                    </a:lnTo>
                    <a:cubicBezTo>
                      <a:pt x="3796" y="7154"/>
                      <a:pt x="3734" y="7363"/>
                      <a:pt x="3692" y="7572"/>
                    </a:cubicBezTo>
                    <a:cubicBezTo>
                      <a:pt x="3650" y="7718"/>
                      <a:pt x="3588" y="7884"/>
                      <a:pt x="3546" y="8051"/>
                    </a:cubicBezTo>
                    <a:cubicBezTo>
                      <a:pt x="3254" y="8886"/>
                      <a:pt x="2879" y="9678"/>
                      <a:pt x="2566" y="10512"/>
                    </a:cubicBezTo>
                    <a:cubicBezTo>
                      <a:pt x="2003" y="12077"/>
                      <a:pt x="1669" y="13725"/>
                      <a:pt x="1606" y="15414"/>
                    </a:cubicBezTo>
                    <a:cubicBezTo>
                      <a:pt x="1544" y="16123"/>
                      <a:pt x="1419" y="16770"/>
                      <a:pt x="1314" y="17437"/>
                    </a:cubicBezTo>
                    <a:cubicBezTo>
                      <a:pt x="1273" y="17729"/>
                      <a:pt x="1231" y="18021"/>
                      <a:pt x="1210" y="18313"/>
                    </a:cubicBezTo>
                    <a:cubicBezTo>
                      <a:pt x="1189" y="18668"/>
                      <a:pt x="1210" y="19022"/>
                      <a:pt x="1231" y="19377"/>
                    </a:cubicBezTo>
                    <a:cubicBezTo>
                      <a:pt x="1252" y="19565"/>
                      <a:pt x="1273" y="19731"/>
                      <a:pt x="1314" y="19898"/>
                    </a:cubicBezTo>
                    <a:cubicBezTo>
                      <a:pt x="1377" y="20315"/>
                      <a:pt x="1439" y="20712"/>
                      <a:pt x="1523" y="21129"/>
                    </a:cubicBezTo>
                    <a:cubicBezTo>
                      <a:pt x="1752" y="22234"/>
                      <a:pt x="2003" y="23319"/>
                      <a:pt x="2023" y="24445"/>
                    </a:cubicBezTo>
                    <a:cubicBezTo>
                      <a:pt x="2003" y="25405"/>
                      <a:pt x="1877" y="26343"/>
                      <a:pt x="1627" y="27282"/>
                    </a:cubicBezTo>
                    <a:cubicBezTo>
                      <a:pt x="1585" y="27470"/>
                      <a:pt x="1523" y="27678"/>
                      <a:pt x="1481" y="27845"/>
                    </a:cubicBezTo>
                    <a:cubicBezTo>
                      <a:pt x="1439" y="27991"/>
                      <a:pt x="1398" y="28158"/>
                      <a:pt x="1356" y="28304"/>
                    </a:cubicBezTo>
                    <a:cubicBezTo>
                      <a:pt x="1189" y="28867"/>
                      <a:pt x="1001" y="29430"/>
                      <a:pt x="835" y="29973"/>
                    </a:cubicBezTo>
                    <a:cubicBezTo>
                      <a:pt x="793" y="30077"/>
                      <a:pt x="772" y="30202"/>
                      <a:pt x="730" y="30285"/>
                    </a:cubicBezTo>
                    <a:cubicBezTo>
                      <a:pt x="709" y="30369"/>
                      <a:pt x="689" y="30452"/>
                      <a:pt x="647" y="30536"/>
                    </a:cubicBezTo>
                    <a:cubicBezTo>
                      <a:pt x="647" y="30557"/>
                      <a:pt x="647" y="30577"/>
                      <a:pt x="647" y="30598"/>
                    </a:cubicBezTo>
                    <a:cubicBezTo>
                      <a:pt x="626" y="30619"/>
                      <a:pt x="626" y="30640"/>
                      <a:pt x="626" y="30640"/>
                    </a:cubicBezTo>
                    <a:cubicBezTo>
                      <a:pt x="626" y="30682"/>
                      <a:pt x="605" y="30703"/>
                      <a:pt x="605" y="30744"/>
                    </a:cubicBezTo>
                    <a:cubicBezTo>
                      <a:pt x="313" y="31704"/>
                      <a:pt x="125" y="32705"/>
                      <a:pt x="42" y="33685"/>
                    </a:cubicBezTo>
                    <a:cubicBezTo>
                      <a:pt x="21" y="33894"/>
                      <a:pt x="21" y="34102"/>
                      <a:pt x="21" y="34311"/>
                    </a:cubicBezTo>
                    <a:lnTo>
                      <a:pt x="21" y="34561"/>
                    </a:lnTo>
                    <a:lnTo>
                      <a:pt x="21" y="34978"/>
                    </a:lnTo>
                    <a:cubicBezTo>
                      <a:pt x="21" y="35062"/>
                      <a:pt x="0" y="35145"/>
                      <a:pt x="21" y="35229"/>
                    </a:cubicBezTo>
                    <a:cubicBezTo>
                      <a:pt x="42" y="35312"/>
                      <a:pt x="42" y="35395"/>
                      <a:pt x="42" y="35500"/>
                    </a:cubicBezTo>
                    <a:cubicBezTo>
                      <a:pt x="42" y="35708"/>
                      <a:pt x="42" y="35917"/>
                      <a:pt x="63" y="36125"/>
                    </a:cubicBezTo>
                    <a:cubicBezTo>
                      <a:pt x="63" y="36334"/>
                      <a:pt x="84" y="36563"/>
                      <a:pt x="105" y="36772"/>
                    </a:cubicBezTo>
                    <a:cubicBezTo>
                      <a:pt x="209" y="38712"/>
                      <a:pt x="459" y="40672"/>
                      <a:pt x="730" y="42612"/>
                    </a:cubicBezTo>
                    <a:cubicBezTo>
                      <a:pt x="793" y="43071"/>
                      <a:pt x="855" y="43551"/>
                      <a:pt x="939" y="44030"/>
                    </a:cubicBezTo>
                    <a:cubicBezTo>
                      <a:pt x="1001" y="44531"/>
                      <a:pt x="1085" y="45011"/>
                      <a:pt x="1168" y="45490"/>
                    </a:cubicBezTo>
                    <a:cubicBezTo>
                      <a:pt x="1210" y="45782"/>
                      <a:pt x="1252" y="46095"/>
                      <a:pt x="1293" y="46387"/>
                    </a:cubicBezTo>
                    <a:cubicBezTo>
                      <a:pt x="1377" y="46909"/>
                      <a:pt x="1523" y="48244"/>
                      <a:pt x="1731" y="49662"/>
                    </a:cubicBezTo>
                    <a:cubicBezTo>
                      <a:pt x="1815" y="50163"/>
                      <a:pt x="1898" y="50684"/>
                      <a:pt x="2003" y="51164"/>
                    </a:cubicBezTo>
                    <a:cubicBezTo>
                      <a:pt x="2128" y="51810"/>
                      <a:pt x="2295" y="52415"/>
                      <a:pt x="2503" y="53020"/>
                    </a:cubicBezTo>
                    <a:lnTo>
                      <a:pt x="4798" y="53020"/>
                    </a:lnTo>
                    <a:lnTo>
                      <a:pt x="4839" y="52937"/>
                    </a:lnTo>
                    <a:cubicBezTo>
                      <a:pt x="4860" y="52916"/>
                      <a:pt x="4860" y="52895"/>
                      <a:pt x="4860" y="52874"/>
                    </a:cubicBezTo>
                    <a:cubicBezTo>
                      <a:pt x="4902" y="52791"/>
                      <a:pt x="4944" y="52728"/>
                      <a:pt x="4985" y="52645"/>
                    </a:cubicBezTo>
                    <a:cubicBezTo>
                      <a:pt x="4985" y="52624"/>
                      <a:pt x="5006" y="52603"/>
                      <a:pt x="5006" y="52582"/>
                    </a:cubicBezTo>
                    <a:lnTo>
                      <a:pt x="5027" y="52519"/>
                    </a:lnTo>
                    <a:cubicBezTo>
                      <a:pt x="5048" y="52499"/>
                      <a:pt x="5048" y="52478"/>
                      <a:pt x="5069" y="52436"/>
                    </a:cubicBezTo>
                    <a:cubicBezTo>
                      <a:pt x="5069" y="52415"/>
                      <a:pt x="5069" y="52415"/>
                      <a:pt x="5090" y="52394"/>
                    </a:cubicBezTo>
                    <a:lnTo>
                      <a:pt x="5173" y="52186"/>
                    </a:lnTo>
                    <a:cubicBezTo>
                      <a:pt x="5173" y="52186"/>
                      <a:pt x="5173" y="52186"/>
                      <a:pt x="5173" y="52165"/>
                    </a:cubicBezTo>
                    <a:cubicBezTo>
                      <a:pt x="5194" y="52102"/>
                      <a:pt x="5215" y="52019"/>
                      <a:pt x="5256" y="51935"/>
                    </a:cubicBezTo>
                    <a:cubicBezTo>
                      <a:pt x="5277" y="51852"/>
                      <a:pt x="5319" y="51748"/>
                      <a:pt x="5340" y="51664"/>
                    </a:cubicBezTo>
                    <a:cubicBezTo>
                      <a:pt x="5361" y="51602"/>
                      <a:pt x="5402" y="51518"/>
                      <a:pt x="5423" y="51456"/>
                    </a:cubicBezTo>
                    <a:cubicBezTo>
                      <a:pt x="5465" y="51247"/>
                      <a:pt x="5528" y="51059"/>
                      <a:pt x="5569" y="50851"/>
                    </a:cubicBezTo>
                    <a:cubicBezTo>
                      <a:pt x="5653" y="50517"/>
                      <a:pt x="5736" y="50163"/>
                      <a:pt x="5778" y="49787"/>
                    </a:cubicBezTo>
                    <a:cubicBezTo>
                      <a:pt x="5799" y="49766"/>
                      <a:pt x="5799" y="49745"/>
                      <a:pt x="5799" y="49704"/>
                    </a:cubicBezTo>
                    <a:cubicBezTo>
                      <a:pt x="5882" y="49203"/>
                      <a:pt x="5924" y="48682"/>
                      <a:pt x="5966" y="48160"/>
                    </a:cubicBezTo>
                    <a:cubicBezTo>
                      <a:pt x="5986" y="47722"/>
                      <a:pt x="6007" y="47284"/>
                      <a:pt x="6028" y="46867"/>
                    </a:cubicBezTo>
                    <a:lnTo>
                      <a:pt x="6028" y="46325"/>
                    </a:lnTo>
                    <a:lnTo>
                      <a:pt x="6028" y="46200"/>
                    </a:lnTo>
                    <a:lnTo>
                      <a:pt x="6028" y="45970"/>
                    </a:lnTo>
                    <a:cubicBezTo>
                      <a:pt x="6028" y="45490"/>
                      <a:pt x="6049" y="45032"/>
                      <a:pt x="6070" y="44552"/>
                    </a:cubicBezTo>
                    <a:lnTo>
                      <a:pt x="6070" y="44322"/>
                    </a:lnTo>
                    <a:cubicBezTo>
                      <a:pt x="6070" y="44135"/>
                      <a:pt x="6091" y="43947"/>
                      <a:pt x="6091" y="43759"/>
                    </a:cubicBezTo>
                    <a:cubicBezTo>
                      <a:pt x="6112" y="43446"/>
                      <a:pt x="6132" y="43134"/>
                      <a:pt x="6132" y="42821"/>
                    </a:cubicBezTo>
                    <a:cubicBezTo>
                      <a:pt x="6153" y="42633"/>
                      <a:pt x="6153" y="42424"/>
                      <a:pt x="6153" y="42237"/>
                    </a:cubicBezTo>
                    <a:lnTo>
                      <a:pt x="6153" y="41986"/>
                    </a:lnTo>
                    <a:cubicBezTo>
                      <a:pt x="6174" y="41423"/>
                      <a:pt x="6153" y="40860"/>
                      <a:pt x="6112" y="40297"/>
                    </a:cubicBezTo>
                    <a:cubicBezTo>
                      <a:pt x="6091" y="40151"/>
                      <a:pt x="6070" y="40005"/>
                      <a:pt x="6070" y="39880"/>
                    </a:cubicBezTo>
                    <a:cubicBezTo>
                      <a:pt x="6049" y="39755"/>
                      <a:pt x="6028" y="39609"/>
                      <a:pt x="6028" y="39484"/>
                    </a:cubicBezTo>
                    <a:cubicBezTo>
                      <a:pt x="5986" y="39275"/>
                      <a:pt x="5966" y="39066"/>
                      <a:pt x="5924" y="38858"/>
                    </a:cubicBezTo>
                    <a:cubicBezTo>
                      <a:pt x="5861" y="38587"/>
                      <a:pt x="5799" y="38295"/>
                      <a:pt x="5736" y="38003"/>
                    </a:cubicBezTo>
                    <a:cubicBezTo>
                      <a:pt x="5528" y="37106"/>
                      <a:pt x="5361" y="36209"/>
                      <a:pt x="5236" y="35312"/>
                    </a:cubicBezTo>
                    <a:cubicBezTo>
                      <a:pt x="5173" y="34311"/>
                      <a:pt x="5152" y="33310"/>
                      <a:pt x="5215" y="32329"/>
                    </a:cubicBezTo>
                    <a:lnTo>
                      <a:pt x="5215" y="32142"/>
                    </a:lnTo>
                    <a:cubicBezTo>
                      <a:pt x="5256" y="31120"/>
                      <a:pt x="5256" y="30098"/>
                      <a:pt x="5256" y="29055"/>
                    </a:cubicBezTo>
                    <a:cubicBezTo>
                      <a:pt x="5236" y="28366"/>
                      <a:pt x="5215" y="27678"/>
                      <a:pt x="5194" y="26990"/>
                    </a:cubicBezTo>
                    <a:cubicBezTo>
                      <a:pt x="5131" y="25759"/>
                      <a:pt x="5048" y="24508"/>
                      <a:pt x="4923" y="23256"/>
                    </a:cubicBezTo>
                    <a:cubicBezTo>
                      <a:pt x="4902" y="22902"/>
                      <a:pt x="4860" y="22547"/>
                      <a:pt x="4818" y="22193"/>
                    </a:cubicBezTo>
                    <a:cubicBezTo>
                      <a:pt x="4652" y="20649"/>
                      <a:pt x="4443" y="19106"/>
                      <a:pt x="4505" y="17541"/>
                    </a:cubicBezTo>
                    <a:cubicBezTo>
                      <a:pt x="4652" y="14475"/>
                      <a:pt x="5465" y="11576"/>
                      <a:pt x="5402" y="8510"/>
                    </a:cubicBezTo>
                    <a:lnTo>
                      <a:pt x="5402" y="8218"/>
                    </a:lnTo>
                    <a:cubicBezTo>
                      <a:pt x="5298" y="6862"/>
                      <a:pt x="5090" y="5528"/>
                      <a:pt x="4735" y="4234"/>
                    </a:cubicBezTo>
                    <a:cubicBezTo>
                      <a:pt x="4714" y="4151"/>
                      <a:pt x="4693" y="4088"/>
                      <a:pt x="4672" y="4005"/>
                    </a:cubicBezTo>
                    <a:cubicBezTo>
                      <a:pt x="4631" y="3838"/>
                      <a:pt x="4589" y="3671"/>
                      <a:pt x="4547" y="3525"/>
                    </a:cubicBezTo>
                    <a:cubicBezTo>
                      <a:pt x="4505" y="3358"/>
                      <a:pt x="4464" y="3212"/>
                      <a:pt x="4401" y="3045"/>
                    </a:cubicBezTo>
                    <a:cubicBezTo>
                      <a:pt x="4380" y="2962"/>
                      <a:pt x="4359" y="2899"/>
                      <a:pt x="4339" y="2816"/>
                    </a:cubicBezTo>
                    <a:cubicBezTo>
                      <a:pt x="4297" y="2670"/>
                      <a:pt x="4255" y="2545"/>
                      <a:pt x="4213" y="2399"/>
                    </a:cubicBezTo>
                    <a:cubicBezTo>
                      <a:pt x="4151" y="2232"/>
                      <a:pt x="4088" y="2044"/>
                      <a:pt x="4026" y="1877"/>
                    </a:cubicBezTo>
                    <a:cubicBezTo>
                      <a:pt x="4005" y="1815"/>
                      <a:pt x="3984" y="1752"/>
                      <a:pt x="3942" y="1690"/>
                    </a:cubicBezTo>
                    <a:cubicBezTo>
                      <a:pt x="3880" y="1523"/>
                      <a:pt x="3775" y="1356"/>
                      <a:pt x="3692" y="1168"/>
                    </a:cubicBezTo>
                    <a:cubicBezTo>
                      <a:pt x="3629" y="1064"/>
                      <a:pt x="3567" y="981"/>
                      <a:pt x="3525" y="876"/>
                    </a:cubicBezTo>
                    <a:cubicBezTo>
                      <a:pt x="3463" y="751"/>
                      <a:pt x="3400" y="605"/>
                      <a:pt x="3358" y="480"/>
                    </a:cubicBezTo>
                    <a:cubicBezTo>
                      <a:pt x="3296" y="334"/>
                      <a:pt x="3254" y="167"/>
                      <a:pt x="3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466800" y="2781450"/>
                <a:ext cx="163750" cy="1351609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54189" extrusionOk="0">
                    <a:moveTo>
                      <a:pt x="3400" y="1"/>
                    </a:moveTo>
                    <a:lnTo>
                      <a:pt x="3275" y="1106"/>
                    </a:lnTo>
                    <a:cubicBezTo>
                      <a:pt x="3213" y="1649"/>
                      <a:pt x="3234" y="2212"/>
                      <a:pt x="3359" y="2733"/>
                    </a:cubicBezTo>
                    <a:cubicBezTo>
                      <a:pt x="3421" y="3067"/>
                      <a:pt x="3505" y="3380"/>
                      <a:pt x="3588" y="3693"/>
                    </a:cubicBezTo>
                    <a:cubicBezTo>
                      <a:pt x="3609" y="3797"/>
                      <a:pt x="3630" y="3922"/>
                      <a:pt x="3651" y="4026"/>
                    </a:cubicBezTo>
                    <a:cubicBezTo>
                      <a:pt x="3734" y="4339"/>
                      <a:pt x="3797" y="4631"/>
                      <a:pt x="3838" y="4923"/>
                    </a:cubicBezTo>
                    <a:lnTo>
                      <a:pt x="3838" y="4986"/>
                    </a:lnTo>
                    <a:cubicBezTo>
                      <a:pt x="4026" y="5987"/>
                      <a:pt x="4026" y="7009"/>
                      <a:pt x="3880" y="8031"/>
                    </a:cubicBezTo>
                    <a:cubicBezTo>
                      <a:pt x="3838" y="8240"/>
                      <a:pt x="3797" y="8448"/>
                      <a:pt x="3734" y="8657"/>
                    </a:cubicBezTo>
                    <a:cubicBezTo>
                      <a:pt x="3546" y="9283"/>
                      <a:pt x="3296" y="9929"/>
                      <a:pt x="3025" y="10534"/>
                    </a:cubicBezTo>
                    <a:cubicBezTo>
                      <a:pt x="2900" y="10868"/>
                      <a:pt x="2754" y="11222"/>
                      <a:pt x="2608" y="11577"/>
                    </a:cubicBezTo>
                    <a:cubicBezTo>
                      <a:pt x="2086" y="12974"/>
                      <a:pt x="1794" y="14497"/>
                      <a:pt x="1648" y="16541"/>
                    </a:cubicBezTo>
                    <a:cubicBezTo>
                      <a:pt x="1607" y="17000"/>
                      <a:pt x="1544" y="17438"/>
                      <a:pt x="1482" y="17876"/>
                    </a:cubicBezTo>
                    <a:cubicBezTo>
                      <a:pt x="1482" y="17918"/>
                      <a:pt x="1482" y="17959"/>
                      <a:pt x="1461" y="17980"/>
                    </a:cubicBezTo>
                    <a:cubicBezTo>
                      <a:pt x="1440" y="18189"/>
                      <a:pt x="1398" y="18376"/>
                      <a:pt x="1377" y="18564"/>
                    </a:cubicBezTo>
                    <a:cubicBezTo>
                      <a:pt x="1315" y="18877"/>
                      <a:pt x="1273" y="19190"/>
                      <a:pt x="1273" y="19503"/>
                    </a:cubicBezTo>
                    <a:cubicBezTo>
                      <a:pt x="1252" y="19857"/>
                      <a:pt x="1252" y="20191"/>
                      <a:pt x="1294" y="20525"/>
                    </a:cubicBezTo>
                    <a:cubicBezTo>
                      <a:pt x="1315" y="20712"/>
                      <a:pt x="1336" y="20879"/>
                      <a:pt x="1356" y="21046"/>
                    </a:cubicBezTo>
                    <a:cubicBezTo>
                      <a:pt x="1419" y="21442"/>
                      <a:pt x="1482" y="21860"/>
                      <a:pt x="1565" y="22235"/>
                    </a:cubicBezTo>
                    <a:cubicBezTo>
                      <a:pt x="1586" y="22360"/>
                      <a:pt x="1628" y="22485"/>
                      <a:pt x="1648" y="22611"/>
                    </a:cubicBezTo>
                    <a:cubicBezTo>
                      <a:pt x="1690" y="22819"/>
                      <a:pt x="1732" y="23007"/>
                      <a:pt x="1774" y="23215"/>
                    </a:cubicBezTo>
                    <a:cubicBezTo>
                      <a:pt x="1940" y="23987"/>
                      <a:pt x="2024" y="24759"/>
                      <a:pt x="2066" y="25531"/>
                    </a:cubicBezTo>
                    <a:cubicBezTo>
                      <a:pt x="2066" y="26240"/>
                      <a:pt x="1982" y="26928"/>
                      <a:pt x="1836" y="27616"/>
                    </a:cubicBezTo>
                    <a:cubicBezTo>
                      <a:pt x="1794" y="27867"/>
                      <a:pt x="1732" y="28096"/>
                      <a:pt x="1669" y="28346"/>
                    </a:cubicBezTo>
                    <a:cubicBezTo>
                      <a:pt x="1628" y="28534"/>
                      <a:pt x="1586" y="28722"/>
                      <a:pt x="1523" y="28909"/>
                    </a:cubicBezTo>
                    <a:cubicBezTo>
                      <a:pt x="1377" y="29473"/>
                      <a:pt x="1210" y="30015"/>
                      <a:pt x="1023" y="30536"/>
                    </a:cubicBezTo>
                    <a:cubicBezTo>
                      <a:pt x="1002" y="30620"/>
                      <a:pt x="981" y="30682"/>
                      <a:pt x="960" y="30766"/>
                    </a:cubicBezTo>
                    <a:cubicBezTo>
                      <a:pt x="960" y="30828"/>
                      <a:pt x="898" y="30954"/>
                      <a:pt x="877" y="31058"/>
                    </a:cubicBezTo>
                    <a:lnTo>
                      <a:pt x="793" y="31329"/>
                    </a:lnTo>
                    <a:lnTo>
                      <a:pt x="772" y="31371"/>
                    </a:lnTo>
                    <a:lnTo>
                      <a:pt x="752" y="31433"/>
                    </a:lnTo>
                    <a:cubicBezTo>
                      <a:pt x="752" y="31454"/>
                      <a:pt x="731" y="31496"/>
                      <a:pt x="731" y="31517"/>
                    </a:cubicBezTo>
                    <a:cubicBezTo>
                      <a:pt x="439" y="32455"/>
                      <a:pt x="209" y="33394"/>
                      <a:pt x="84" y="34353"/>
                    </a:cubicBezTo>
                    <a:cubicBezTo>
                      <a:pt x="84" y="34374"/>
                      <a:pt x="84" y="34395"/>
                      <a:pt x="84" y="34416"/>
                    </a:cubicBezTo>
                    <a:cubicBezTo>
                      <a:pt x="63" y="34562"/>
                      <a:pt x="42" y="34708"/>
                      <a:pt x="42" y="34854"/>
                    </a:cubicBezTo>
                    <a:cubicBezTo>
                      <a:pt x="22" y="35062"/>
                      <a:pt x="1" y="35292"/>
                      <a:pt x="1" y="35500"/>
                    </a:cubicBezTo>
                    <a:lnTo>
                      <a:pt x="1" y="35709"/>
                    </a:lnTo>
                    <a:lnTo>
                      <a:pt x="1" y="36043"/>
                    </a:lnTo>
                    <a:cubicBezTo>
                      <a:pt x="1" y="36251"/>
                      <a:pt x="1" y="36460"/>
                      <a:pt x="22" y="36668"/>
                    </a:cubicBezTo>
                    <a:cubicBezTo>
                      <a:pt x="42" y="36877"/>
                      <a:pt x="42" y="37086"/>
                      <a:pt x="42" y="37294"/>
                    </a:cubicBezTo>
                    <a:cubicBezTo>
                      <a:pt x="188" y="39985"/>
                      <a:pt x="543" y="42675"/>
                      <a:pt x="918" y="45199"/>
                    </a:cubicBezTo>
                    <a:cubicBezTo>
                      <a:pt x="981" y="45700"/>
                      <a:pt x="1064" y="46179"/>
                      <a:pt x="1148" y="46659"/>
                    </a:cubicBezTo>
                    <a:cubicBezTo>
                      <a:pt x="1190" y="46972"/>
                      <a:pt x="1231" y="47264"/>
                      <a:pt x="1294" y="47577"/>
                    </a:cubicBezTo>
                    <a:cubicBezTo>
                      <a:pt x="1315" y="47765"/>
                      <a:pt x="1356" y="48098"/>
                      <a:pt x="1398" y="48474"/>
                    </a:cubicBezTo>
                    <a:cubicBezTo>
                      <a:pt x="1502" y="49287"/>
                      <a:pt x="1607" y="50080"/>
                      <a:pt x="1732" y="50831"/>
                    </a:cubicBezTo>
                    <a:cubicBezTo>
                      <a:pt x="1815" y="51394"/>
                      <a:pt x="1920" y="51957"/>
                      <a:pt x="2024" y="52458"/>
                    </a:cubicBezTo>
                    <a:cubicBezTo>
                      <a:pt x="2149" y="53042"/>
                      <a:pt x="2295" y="53626"/>
                      <a:pt x="2483" y="54189"/>
                    </a:cubicBezTo>
                    <a:lnTo>
                      <a:pt x="2816" y="54189"/>
                    </a:lnTo>
                    <a:cubicBezTo>
                      <a:pt x="2462" y="53083"/>
                      <a:pt x="2191" y="51957"/>
                      <a:pt x="2045" y="50810"/>
                    </a:cubicBezTo>
                    <a:cubicBezTo>
                      <a:pt x="1878" y="49892"/>
                      <a:pt x="1774" y="49016"/>
                      <a:pt x="1711" y="48432"/>
                    </a:cubicBezTo>
                    <a:cubicBezTo>
                      <a:pt x="1648" y="48036"/>
                      <a:pt x="1628" y="47723"/>
                      <a:pt x="1586" y="47514"/>
                    </a:cubicBezTo>
                    <a:cubicBezTo>
                      <a:pt x="1461" y="46763"/>
                      <a:pt x="1356" y="45992"/>
                      <a:pt x="1231" y="45178"/>
                    </a:cubicBezTo>
                    <a:cubicBezTo>
                      <a:pt x="1148" y="44719"/>
                      <a:pt x="1085" y="44240"/>
                      <a:pt x="1023" y="43781"/>
                    </a:cubicBezTo>
                    <a:cubicBezTo>
                      <a:pt x="939" y="43218"/>
                      <a:pt x="856" y="42655"/>
                      <a:pt x="793" y="42091"/>
                    </a:cubicBezTo>
                    <a:cubicBezTo>
                      <a:pt x="647" y="40923"/>
                      <a:pt x="522" y="39755"/>
                      <a:pt x="439" y="38587"/>
                    </a:cubicBezTo>
                    <a:cubicBezTo>
                      <a:pt x="418" y="38358"/>
                      <a:pt x="397" y="38128"/>
                      <a:pt x="376" y="37920"/>
                    </a:cubicBezTo>
                    <a:lnTo>
                      <a:pt x="397" y="37628"/>
                    </a:lnTo>
                    <a:cubicBezTo>
                      <a:pt x="397" y="37503"/>
                      <a:pt x="376" y="37398"/>
                      <a:pt x="376" y="37273"/>
                    </a:cubicBezTo>
                    <a:cubicBezTo>
                      <a:pt x="355" y="36960"/>
                      <a:pt x="355" y="36668"/>
                      <a:pt x="334" y="36376"/>
                    </a:cubicBezTo>
                    <a:cubicBezTo>
                      <a:pt x="334" y="36168"/>
                      <a:pt x="334" y="35959"/>
                      <a:pt x="334" y="35730"/>
                    </a:cubicBezTo>
                    <a:lnTo>
                      <a:pt x="334" y="35500"/>
                    </a:lnTo>
                    <a:cubicBezTo>
                      <a:pt x="355" y="34374"/>
                      <a:pt x="543" y="33269"/>
                      <a:pt x="877" y="32205"/>
                    </a:cubicBezTo>
                    <a:cubicBezTo>
                      <a:pt x="877" y="32163"/>
                      <a:pt x="898" y="32142"/>
                      <a:pt x="918" y="32101"/>
                    </a:cubicBezTo>
                    <a:cubicBezTo>
                      <a:pt x="918" y="32080"/>
                      <a:pt x="918" y="32059"/>
                      <a:pt x="918" y="32038"/>
                    </a:cubicBezTo>
                    <a:cubicBezTo>
                      <a:pt x="918" y="32017"/>
                      <a:pt x="939" y="32017"/>
                      <a:pt x="939" y="31996"/>
                    </a:cubicBezTo>
                    <a:cubicBezTo>
                      <a:pt x="960" y="31913"/>
                      <a:pt x="1002" y="31809"/>
                      <a:pt x="1023" y="31725"/>
                    </a:cubicBezTo>
                    <a:cubicBezTo>
                      <a:pt x="1044" y="31663"/>
                      <a:pt x="1085" y="31538"/>
                      <a:pt x="1106" y="31433"/>
                    </a:cubicBezTo>
                    <a:cubicBezTo>
                      <a:pt x="1190" y="31162"/>
                      <a:pt x="1273" y="30933"/>
                      <a:pt x="1356" y="30682"/>
                    </a:cubicBezTo>
                    <a:cubicBezTo>
                      <a:pt x="1419" y="30432"/>
                      <a:pt x="1502" y="30161"/>
                      <a:pt x="1586" y="29890"/>
                    </a:cubicBezTo>
                    <a:cubicBezTo>
                      <a:pt x="1648" y="29765"/>
                      <a:pt x="1690" y="29619"/>
                      <a:pt x="1711" y="29473"/>
                    </a:cubicBezTo>
                    <a:cubicBezTo>
                      <a:pt x="1774" y="29327"/>
                      <a:pt x="1815" y="29160"/>
                      <a:pt x="1857" y="29014"/>
                    </a:cubicBezTo>
                    <a:cubicBezTo>
                      <a:pt x="2191" y="27887"/>
                      <a:pt x="2378" y="26740"/>
                      <a:pt x="2378" y="25572"/>
                    </a:cubicBezTo>
                    <a:cubicBezTo>
                      <a:pt x="2337" y="24571"/>
                      <a:pt x="2191" y="23570"/>
                      <a:pt x="1961" y="22590"/>
                    </a:cubicBezTo>
                    <a:cubicBezTo>
                      <a:pt x="1857" y="22068"/>
                      <a:pt x="1753" y="21547"/>
                      <a:pt x="1669" y="21025"/>
                    </a:cubicBezTo>
                    <a:cubicBezTo>
                      <a:pt x="1648" y="20858"/>
                      <a:pt x="1628" y="20671"/>
                      <a:pt x="1607" y="20504"/>
                    </a:cubicBezTo>
                    <a:cubicBezTo>
                      <a:pt x="1565" y="20170"/>
                      <a:pt x="1565" y="19836"/>
                      <a:pt x="1586" y="19503"/>
                    </a:cubicBezTo>
                    <a:cubicBezTo>
                      <a:pt x="1628" y="19002"/>
                      <a:pt x="1690" y="18522"/>
                      <a:pt x="1774" y="18043"/>
                    </a:cubicBezTo>
                    <a:cubicBezTo>
                      <a:pt x="1857" y="17542"/>
                      <a:pt x="1920" y="17062"/>
                      <a:pt x="1961" y="16562"/>
                    </a:cubicBezTo>
                    <a:cubicBezTo>
                      <a:pt x="2107" y="14560"/>
                      <a:pt x="2399" y="13079"/>
                      <a:pt x="2921" y="11702"/>
                    </a:cubicBezTo>
                    <a:cubicBezTo>
                      <a:pt x="3046" y="11347"/>
                      <a:pt x="3171" y="11014"/>
                      <a:pt x="3317" y="10680"/>
                    </a:cubicBezTo>
                    <a:cubicBezTo>
                      <a:pt x="3484" y="10346"/>
                      <a:pt x="3609" y="9992"/>
                      <a:pt x="3755" y="9637"/>
                    </a:cubicBezTo>
                    <a:cubicBezTo>
                      <a:pt x="3797" y="9491"/>
                      <a:pt x="3859" y="9345"/>
                      <a:pt x="3901" y="9220"/>
                    </a:cubicBezTo>
                    <a:cubicBezTo>
                      <a:pt x="3901" y="9199"/>
                      <a:pt x="3922" y="9178"/>
                      <a:pt x="3922" y="9157"/>
                    </a:cubicBezTo>
                    <a:cubicBezTo>
                      <a:pt x="3964" y="9011"/>
                      <a:pt x="4005" y="8865"/>
                      <a:pt x="4047" y="8719"/>
                    </a:cubicBezTo>
                    <a:cubicBezTo>
                      <a:pt x="4110" y="8532"/>
                      <a:pt x="4151" y="8323"/>
                      <a:pt x="4193" y="8115"/>
                    </a:cubicBezTo>
                    <a:cubicBezTo>
                      <a:pt x="4231" y="7889"/>
                      <a:pt x="4260" y="7660"/>
                      <a:pt x="4278" y="7430"/>
                    </a:cubicBezTo>
                    <a:lnTo>
                      <a:pt x="4278" y="7430"/>
                    </a:lnTo>
                    <a:cubicBezTo>
                      <a:pt x="4305" y="7142"/>
                      <a:pt x="4318" y="6853"/>
                      <a:pt x="4318" y="6571"/>
                    </a:cubicBezTo>
                    <a:cubicBezTo>
                      <a:pt x="4297" y="6029"/>
                      <a:pt x="4235" y="5487"/>
                      <a:pt x="4151" y="4944"/>
                    </a:cubicBezTo>
                    <a:cubicBezTo>
                      <a:pt x="4110" y="4631"/>
                      <a:pt x="4047" y="4298"/>
                      <a:pt x="3964" y="3985"/>
                    </a:cubicBezTo>
                    <a:cubicBezTo>
                      <a:pt x="3943" y="3860"/>
                      <a:pt x="3901" y="3755"/>
                      <a:pt x="3880" y="3630"/>
                    </a:cubicBezTo>
                    <a:cubicBezTo>
                      <a:pt x="3859" y="3505"/>
                      <a:pt x="3818" y="3359"/>
                      <a:pt x="3797" y="3255"/>
                    </a:cubicBezTo>
                    <a:cubicBezTo>
                      <a:pt x="3692" y="2900"/>
                      <a:pt x="3630" y="2546"/>
                      <a:pt x="3588" y="2191"/>
                    </a:cubicBezTo>
                    <a:lnTo>
                      <a:pt x="3588" y="2191"/>
                    </a:lnTo>
                    <a:cubicBezTo>
                      <a:pt x="3589" y="2205"/>
                      <a:pt x="3590" y="2219"/>
                      <a:pt x="3591" y="2232"/>
                    </a:cubicBezTo>
                    <a:lnTo>
                      <a:pt x="3591" y="2232"/>
                    </a:lnTo>
                    <a:cubicBezTo>
                      <a:pt x="3590" y="2226"/>
                      <a:pt x="3589" y="2219"/>
                      <a:pt x="3588" y="2212"/>
                    </a:cubicBezTo>
                    <a:lnTo>
                      <a:pt x="3571" y="2055"/>
                    </a:lnTo>
                    <a:lnTo>
                      <a:pt x="3571" y="2055"/>
                    </a:lnTo>
                    <a:cubicBezTo>
                      <a:pt x="3612" y="2176"/>
                      <a:pt x="3673" y="2277"/>
                      <a:pt x="3734" y="2379"/>
                    </a:cubicBezTo>
                    <a:cubicBezTo>
                      <a:pt x="3797" y="2483"/>
                      <a:pt x="3838" y="2587"/>
                      <a:pt x="3901" y="2692"/>
                    </a:cubicBezTo>
                    <a:cubicBezTo>
                      <a:pt x="3943" y="2796"/>
                      <a:pt x="4005" y="2942"/>
                      <a:pt x="4068" y="3067"/>
                    </a:cubicBezTo>
                    <a:cubicBezTo>
                      <a:pt x="4276" y="3672"/>
                      <a:pt x="4485" y="4298"/>
                      <a:pt x="4652" y="4965"/>
                    </a:cubicBezTo>
                    <a:cubicBezTo>
                      <a:pt x="4673" y="5028"/>
                      <a:pt x="4694" y="5111"/>
                      <a:pt x="4714" y="5174"/>
                    </a:cubicBezTo>
                    <a:cubicBezTo>
                      <a:pt x="5111" y="6634"/>
                      <a:pt x="5361" y="8135"/>
                      <a:pt x="5445" y="9658"/>
                    </a:cubicBezTo>
                    <a:cubicBezTo>
                      <a:pt x="5486" y="11368"/>
                      <a:pt x="5236" y="13079"/>
                      <a:pt x="4986" y="14726"/>
                    </a:cubicBezTo>
                    <a:cubicBezTo>
                      <a:pt x="4777" y="16020"/>
                      <a:pt x="4652" y="17334"/>
                      <a:pt x="4568" y="18668"/>
                    </a:cubicBezTo>
                    <a:cubicBezTo>
                      <a:pt x="4548" y="19982"/>
                      <a:pt x="4631" y="21317"/>
                      <a:pt x="4819" y="22652"/>
                    </a:cubicBezTo>
                    <a:cubicBezTo>
                      <a:pt x="4840" y="22882"/>
                      <a:pt x="4861" y="23111"/>
                      <a:pt x="4881" y="23341"/>
                    </a:cubicBezTo>
                    <a:cubicBezTo>
                      <a:pt x="4923" y="23695"/>
                      <a:pt x="4965" y="24050"/>
                      <a:pt x="5007" y="24404"/>
                    </a:cubicBezTo>
                    <a:cubicBezTo>
                      <a:pt x="5173" y="26323"/>
                      <a:pt x="5278" y="28263"/>
                      <a:pt x="5299" y="30203"/>
                    </a:cubicBezTo>
                    <a:cubicBezTo>
                      <a:pt x="5319" y="31225"/>
                      <a:pt x="5299" y="32268"/>
                      <a:pt x="5278" y="33290"/>
                    </a:cubicBezTo>
                    <a:lnTo>
                      <a:pt x="5278" y="33498"/>
                    </a:lnTo>
                    <a:lnTo>
                      <a:pt x="5278" y="33519"/>
                    </a:lnTo>
                    <a:lnTo>
                      <a:pt x="5278" y="33665"/>
                    </a:lnTo>
                    <a:cubicBezTo>
                      <a:pt x="5257" y="34416"/>
                      <a:pt x="5215" y="35188"/>
                      <a:pt x="5278" y="35959"/>
                    </a:cubicBezTo>
                    <a:cubicBezTo>
                      <a:pt x="5278" y="36126"/>
                      <a:pt x="5299" y="36293"/>
                      <a:pt x="5319" y="36460"/>
                    </a:cubicBezTo>
                    <a:cubicBezTo>
                      <a:pt x="5403" y="37252"/>
                      <a:pt x="5549" y="38066"/>
                      <a:pt x="5737" y="38838"/>
                    </a:cubicBezTo>
                    <a:cubicBezTo>
                      <a:pt x="5820" y="39234"/>
                      <a:pt x="5903" y="39630"/>
                      <a:pt x="6008" y="40027"/>
                    </a:cubicBezTo>
                    <a:cubicBezTo>
                      <a:pt x="6070" y="40360"/>
                      <a:pt x="6112" y="40673"/>
                      <a:pt x="6154" y="41007"/>
                    </a:cubicBezTo>
                    <a:cubicBezTo>
                      <a:pt x="6154" y="41132"/>
                      <a:pt x="6175" y="41278"/>
                      <a:pt x="6195" y="41424"/>
                    </a:cubicBezTo>
                    <a:cubicBezTo>
                      <a:pt x="6195" y="41570"/>
                      <a:pt x="6216" y="41737"/>
                      <a:pt x="6216" y="41904"/>
                    </a:cubicBezTo>
                    <a:cubicBezTo>
                      <a:pt x="6237" y="42300"/>
                      <a:pt x="6237" y="42717"/>
                      <a:pt x="6237" y="43113"/>
                    </a:cubicBezTo>
                    <a:lnTo>
                      <a:pt x="6237" y="43364"/>
                    </a:lnTo>
                    <a:cubicBezTo>
                      <a:pt x="6237" y="43572"/>
                      <a:pt x="6237" y="43760"/>
                      <a:pt x="6216" y="43969"/>
                    </a:cubicBezTo>
                    <a:cubicBezTo>
                      <a:pt x="6216" y="44156"/>
                      <a:pt x="6216" y="44323"/>
                      <a:pt x="6195" y="44490"/>
                    </a:cubicBezTo>
                    <a:cubicBezTo>
                      <a:pt x="6195" y="44657"/>
                      <a:pt x="6195" y="44782"/>
                      <a:pt x="6175" y="44907"/>
                    </a:cubicBezTo>
                    <a:lnTo>
                      <a:pt x="6175" y="45095"/>
                    </a:lnTo>
                    <a:cubicBezTo>
                      <a:pt x="6175" y="45199"/>
                      <a:pt x="6175" y="45324"/>
                      <a:pt x="6175" y="45449"/>
                    </a:cubicBezTo>
                    <a:cubicBezTo>
                      <a:pt x="6154" y="45554"/>
                      <a:pt x="6175" y="45616"/>
                      <a:pt x="6175" y="45700"/>
                    </a:cubicBezTo>
                    <a:lnTo>
                      <a:pt x="6175" y="45929"/>
                    </a:lnTo>
                    <a:cubicBezTo>
                      <a:pt x="6154" y="46346"/>
                      <a:pt x="6133" y="46763"/>
                      <a:pt x="6133" y="47201"/>
                    </a:cubicBezTo>
                    <a:lnTo>
                      <a:pt x="6133" y="47994"/>
                    </a:lnTo>
                    <a:cubicBezTo>
                      <a:pt x="6133" y="48265"/>
                      <a:pt x="6112" y="48578"/>
                      <a:pt x="6091" y="48870"/>
                    </a:cubicBezTo>
                    <a:cubicBezTo>
                      <a:pt x="6091" y="48995"/>
                      <a:pt x="6091" y="49100"/>
                      <a:pt x="6070" y="49225"/>
                    </a:cubicBezTo>
                    <a:cubicBezTo>
                      <a:pt x="6070" y="49225"/>
                      <a:pt x="6070" y="49246"/>
                      <a:pt x="6070" y="49266"/>
                    </a:cubicBezTo>
                    <a:cubicBezTo>
                      <a:pt x="6049" y="49788"/>
                      <a:pt x="5987" y="50309"/>
                      <a:pt x="5903" y="50852"/>
                    </a:cubicBezTo>
                    <a:cubicBezTo>
                      <a:pt x="5903" y="50872"/>
                      <a:pt x="5903" y="50893"/>
                      <a:pt x="5903" y="50914"/>
                    </a:cubicBezTo>
                    <a:cubicBezTo>
                      <a:pt x="5841" y="51269"/>
                      <a:pt x="5778" y="51623"/>
                      <a:pt x="5695" y="51978"/>
                    </a:cubicBezTo>
                    <a:cubicBezTo>
                      <a:pt x="5653" y="52166"/>
                      <a:pt x="5591" y="52332"/>
                      <a:pt x="5549" y="52520"/>
                    </a:cubicBezTo>
                    <a:cubicBezTo>
                      <a:pt x="5507" y="52624"/>
                      <a:pt x="5486" y="52708"/>
                      <a:pt x="5445" y="52812"/>
                    </a:cubicBezTo>
                    <a:cubicBezTo>
                      <a:pt x="5424" y="52916"/>
                      <a:pt x="5403" y="52979"/>
                      <a:pt x="5361" y="53062"/>
                    </a:cubicBezTo>
                    <a:cubicBezTo>
                      <a:pt x="5340" y="53146"/>
                      <a:pt x="5299" y="53229"/>
                      <a:pt x="5278" y="53313"/>
                    </a:cubicBezTo>
                    <a:cubicBezTo>
                      <a:pt x="5257" y="53375"/>
                      <a:pt x="5236" y="53438"/>
                      <a:pt x="5194" y="53500"/>
                    </a:cubicBezTo>
                    <a:cubicBezTo>
                      <a:pt x="5194" y="53500"/>
                      <a:pt x="5194" y="53521"/>
                      <a:pt x="5173" y="53521"/>
                    </a:cubicBezTo>
                    <a:cubicBezTo>
                      <a:pt x="5173" y="53563"/>
                      <a:pt x="5153" y="53584"/>
                      <a:pt x="5132" y="53626"/>
                    </a:cubicBezTo>
                    <a:cubicBezTo>
                      <a:pt x="5111" y="53688"/>
                      <a:pt x="5090" y="53730"/>
                      <a:pt x="5069" y="53772"/>
                    </a:cubicBezTo>
                    <a:cubicBezTo>
                      <a:pt x="5048" y="53834"/>
                      <a:pt x="5007" y="53918"/>
                      <a:pt x="4986" y="53980"/>
                    </a:cubicBezTo>
                    <a:cubicBezTo>
                      <a:pt x="4986" y="53980"/>
                      <a:pt x="4965" y="54001"/>
                      <a:pt x="4965" y="54022"/>
                    </a:cubicBezTo>
                    <a:lnTo>
                      <a:pt x="4965" y="54043"/>
                    </a:lnTo>
                    <a:cubicBezTo>
                      <a:pt x="4944" y="54064"/>
                      <a:pt x="4944" y="54084"/>
                      <a:pt x="4923" y="54126"/>
                    </a:cubicBezTo>
                    <a:cubicBezTo>
                      <a:pt x="4902" y="54147"/>
                      <a:pt x="4902" y="54168"/>
                      <a:pt x="4881" y="54189"/>
                    </a:cubicBezTo>
                    <a:lnTo>
                      <a:pt x="5236" y="54189"/>
                    </a:lnTo>
                    <a:cubicBezTo>
                      <a:pt x="5257" y="54147"/>
                      <a:pt x="5278" y="54105"/>
                      <a:pt x="5278" y="54064"/>
                    </a:cubicBezTo>
                    <a:cubicBezTo>
                      <a:pt x="5299" y="54022"/>
                      <a:pt x="5319" y="54001"/>
                      <a:pt x="5340" y="53959"/>
                    </a:cubicBezTo>
                    <a:cubicBezTo>
                      <a:pt x="5361" y="53938"/>
                      <a:pt x="5403" y="53834"/>
                      <a:pt x="5424" y="53772"/>
                    </a:cubicBezTo>
                    <a:cubicBezTo>
                      <a:pt x="5424" y="53751"/>
                      <a:pt x="5424" y="53751"/>
                      <a:pt x="5424" y="53751"/>
                    </a:cubicBezTo>
                    <a:cubicBezTo>
                      <a:pt x="5445" y="53688"/>
                      <a:pt x="5465" y="53646"/>
                      <a:pt x="5486" y="53584"/>
                    </a:cubicBezTo>
                    <a:cubicBezTo>
                      <a:pt x="5486" y="53584"/>
                      <a:pt x="5507" y="53563"/>
                      <a:pt x="5507" y="53563"/>
                    </a:cubicBezTo>
                    <a:cubicBezTo>
                      <a:pt x="5528" y="53480"/>
                      <a:pt x="5549" y="53417"/>
                      <a:pt x="5591" y="53354"/>
                    </a:cubicBezTo>
                    <a:cubicBezTo>
                      <a:pt x="5611" y="53292"/>
                      <a:pt x="5653" y="53188"/>
                      <a:pt x="5674" y="53104"/>
                    </a:cubicBezTo>
                    <a:cubicBezTo>
                      <a:pt x="5674" y="53083"/>
                      <a:pt x="5674" y="53083"/>
                      <a:pt x="5674" y="53083"/>
                    </a:cubicBezTo>
                    <a:cubicBezTo>
                      <a:pt x="5737" y="52937"/>
                      <a:pt x="5778" y="52770"/>
                      <a:pt x="5820" y="52624"/>
                    </a:cubicBezTo>
                    <a:cubicBezTo>
                      <a:pt x="5883" y="52437"/>
                      <a:pt x="5924" y="52228"/>
                      <a:pt x="5987" y="52020"/>
                    </a:cubicBezTo>
                    <a:cubicBezTo>
                      <a:pt x="6070" y="51644"/>
                      <a:pt x="6154" y="51248"/>
                      <a:pt x="6216" y="50852"/>
                    </a:cubicBezTo>
                    <a:cubicBezTo>
                      <a:pt x="6341" y="49913"/>
                      <a:pt x="6404" y="48974"/>
                      <a:pt x="6425" y="48036"/>
                    </a:cubicBezTo>
                    <a:cubicBezTo>
                      <a:pt x="6425" y="47806"/>
                      <a:pt x="6425" y="47577"/>
                      <a:pt x="6446" y="47347"/>
                    </a:cubicBezTo>
                    <a:lnTo>
                      <a:pt x="6446" y="47097"/>
                    </a:lnTo>
                    <a:lnTo>
                      <a:pt x="6446" y="46451"/>
                    </a:lnTo>
                    <a:cubicBezTo>
                      <a:pt x="6446" y="46221"/>
                      <a:pt x="6467" y="45929"/>
                      <a:pt x="6467" y="45679"/>
                    </a:cubicBezTo>
                    <a:lnTo>
                      <a:pt x="6467" y="45491"/>
                    </a:lnTo>
                    <a:cubicBezTo>
                      <a:pt x="6467" y="45366"/>
                      <a:pt x="6467" y="45220"/>
                      <a:pt x="6487" y="45095"/>
                    </a:cubicBezTo>
                    <a:cubicBezTo>
                      <a:pt x="6508" y="44719"/>
                      <a:pt x="6529" y="44365"/>
                      <a:pt x="6529" y="43989"/>
                    </a:cubicBezTo>
                    <a:cubicBezTo>
                      <a:pt x="6529" y="43781"/>
                      <a:pt x="6550" y="43572"/>
                      <a:pt x="6550" y="43364"/>
                    </a:cubicBezTo>
                    <a:lnTo>
                      <a:pt x="6550" y="43155"/>
                    </a:lnTo>
                    <a:cubicBezTo>
                      <a:pt x="6550" y="43155"/>
                      <a:pt x="6508" y="43134"/>
                      <a:pt x="6508" y="43134"/>
                    </a:cubicBezTo>
                    <a:lnTo>
                      <a:pt x="6508" y="42446"/>
                    </a:lnTo>
                    <a:cubicBezTo>
                      <a:pt x="6508" y="41987"/>
                      <a:pt x="6487" y="41507"/>
                      <a:pt x="6425" y="41028"/>
                    </a:cubicBezTo>
                    <a:cubicBezTo>
                      <a:pt x="6404" y="40903"/>
                      <a:pt x="6404" y="40777"/>
                      <a:pt x="6383" y="40631"/>
                    </a:cubicBezTo>
                    <a:cubicBezTo>
                      <a:pt x="6362" y="40506"/>
                      <a:pt x="6341" y="40402"/>
                      <a:pt x="6321" y="40277"/>
                    </a:cubicBezTo>
                    <a:cubicBezTo>
                      <a:pt x="6300" y="40152"/>
                      <a:pt x="6279" y="40068"/>
                      <a:pt x="6279" y="39985"/>
                    </a:cubicBezTo>
                    <a:cubicBezTo>
                      <a:pt x="6195" y="39568"/>
                      <a:pt x="6112" y="39171"/>
                      <a:pt x="6008" y="38775"/>
                    </a:cubicBezTo>
                    <a:cubicBezTo>
                      <a:pt x="5966" y="38608"/>
                      <a:pt x="5945" y="38441"/>
                      <a:pt x="5903" y="38274"/>
                    </a:cubicBezTo>
                    <a:cubicBezTo>
                      <a:pt x="5757" y="37670"/>
                      <a:pt x="5653" y="37044"/>
                      <a:pt x="5591" y="36439"/>
                    </a:cubicBezTo>
                    <a:cubicBezTo>
                      <a:pt x="5507" y="35521"/>
                      <a:pt x="5507" y="34604"/>
                      <a:pt x="5549" y="33686"/>
                    </a:cubicBezTo>
                    <a:lnTo>
                      <a:pt x="5570" y="33290"/>
                    </a:lnTo>
                    <a:cubicBezTo>
                      <a:pt x="5591" y="32685"/>
                      <a:pt x="5611" y="32059"/>
                      <a:pt x="5611" y="31454"/>
                    </a:cubicBezTo>
                    <a:lnTo>
                      <a:pt x="5611" y="31100"/>
                    </a:lnTo>
                    <a:lnTo>
                      <a:pt x="5611" y="30161"/>
                    </a:lnTo>
                    <a:cubicBezTo>
                      <a:pt x="5611" y="29493"/>
                      <a:pt x="5570" y="28805"/>
                      <a:pt x="5549" y="28138"/>
                    </a:cubicBezTo>
                    <a:cubicBezTo>
                      <a:pt x="5528" y="27700"/>
                      <a:pt x="5507" y="27283"/>
                      <a:pt x="5486" y="26865"/>
                    </a:cubicBezTo>
                    <a:lnTo>
                      <a:pt x="5486" y="26845"/>
                    </a:lnTo>
                    <a:cubicBezTo>
                      <a:pt x="5486" y="26740"/>
                      <a:pt x="5465" y="26636"/>
                      <a:pt x="5465" y="26532"/>
                    </a:cubicBezTo>
                    <a:cubicBezTo>
                      <a:pt x="5424" y="25823"/>
                      <a:pt x="5361" y="25093"/>
                      <a:pt x="5299" y="24383"/>
                    </a:cubicBezTo>
                    <a:cubicBezTo>
                      <a:pt x="5257" y="24029"/>
                      <a:pt x="5215" y="23674"/>
                      <a:pt x="5194" y="23299"/>
                    </a:cubicBezTo>
                    <a:cubicBezTo>
                      <a:pt x="5153" y="23069"/>
                      <a:pt x="5132" y="22840"/>
                      <a:pt x="5111" y="22611"/>
                    </a:cubicBezTo>
                    <a:cubicBezTo>
                      <a:pt x="4923" y="21317"/>
                      <a:pt x="4840" y="20003"/>
                      <a:pt x="4861" y="18668"/>
                    </a:cubicBezTo>
                    <a:cubicBezTo>
                      <a:pt x="4944" y="17354"/>
                      <a:pt x="5090" y="16061"/>
                      <a:pt x="5299" y="14747"/>
                    </a:cubicBezTo>
                    <a:cubicBezTo>
                      <a:pt x="5486" y="13537"/>
                      <a:pt x="5674" y="12307"/>
                      <a:pt x="5737" y="11055"/>
                    </a:cubicBezTo>
                    <a:cubicBezTo>
                      <a:pt x="5757" y="10576"/>
                      <a:pt x="5778" y="10117"/>
                      <a:pt x="5757" y="9637"/>
                    </a:cubicBezTo>
                    <a:cubicBezTo>
                      <a:pt x="5674" y="8094"/>
                      <a:pt x="5445" y="6571"/>
                      <a:pt x="5027" y="5090"/>
                    </a:cubicBezTo>
                    <a:cubicBezTo>
                      <a:pt x="4965" y="4861"/>
                      <a:pt x="4902" y="4610"/>
                      <a:pt x="4840" y="4381"/>
                    </a:cubicBezTo>
                    <a:cubicBezTo>
                      <a:pt x="4694" y="3880"/>
                      <a:pt x="4527" y="3422"/>
                      <a:pt x="4381" y="2963"/>
                    </a:cubicBezTo>
                    <a:cubicBezTo>
                      <a:pt x="4276" y="2692"/>
                      <a:pt x="4151" y="2441"/>
                      <a:pt x="4005" y="2212"/>
                    </a:cubicBezTo>
                    <a:cubicBezTo>
                      <a:pt x="3964" y="2128"/>
                      <a:pt x="3922" y="2045"/>
                      <a:pt x="3880" y="1941"/>
                    </a:cubicBezTo>
                    <a:cubicBezTo>
                      <a:pt x="3818" y="1816"/>
                      <a:pt x="3755" y="1711"/>
                      <a:pt x="3713" y="1586"/>
                    </a:cubicBezTo>
                    <a:cubicBezTo>
                      <a:pt x="3651" y="1419"/>
                      <a:pt x="3588" y="1252"/>
                      <a:pt x="3567" y="1106"/>
                    </a:cubicBezTo>
                    <a:lnTo>
                      <a:pt x="3505" y="585"/>
                    </a:lnTo>
                    <a:lnTo>
                      <a:pt x="340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8621675" y="3499975"/>
                <a:ext cx="307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94" extrusionOk="0">
                    <a:moveTo>
                      <a:pt x="109" y="0"/>
                    </a:moveTo>
                    <a:cubicBezTo>
                      <a:pt x="1" y="0"/>
                      <a:pt x="6" y="189"/>
                      <a:pt x="126" y="189"/>
                    </a:cubicBezTo>
                    <a:lnTo>
                      <a:pt x="146" y="189"/>
                    </a:lnTo>
                    <a:cubicBezTo>
                      <a:pt x="480" y="252"/>
                      <a:pt x="814" y="294"/>
                      <a:pt x="1148" y="294"/>
                    </a:cubicBezTo>
                    <a:cubicBezTo>
                      <a:pt x="1210" y="273"/>
                      <a:pt x="1231" y="189"/>
                      <a:pt x="1168" y="168"/>
                    </a:cubicBezTo>
                    <a:cubicBezTo>
                      <a:pt x="835" y="85"/>
                      <a:pt x="480" y="22"/>
                      <a:pt x="126" y="2"/>
                    </a:cubicBezTo>
                    <a:cubicBezTo>
                      <a:pt x="120" y="1"/>
                      <a:pt x="114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8635225" y="3437100"/>
                <a:ext cx="219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81" extrusionOk="0">
                    <a:moveTo>
                      <a:pt x="408" y="0"/>
                    </a:moveTo>
                    <a:cubicBezTo>
                      <a:pt x="309" y="0"/>
                      <a:pt x="209" y="5"/>
                      <a:pt x="105" y="14"/>
                    </a:cubicBezTo>
                    <a:cubicBezTo>
                      <a:pt x="1" y="14"/>
                      <a:pt x="1" y="181"/>
                      <a:pt x="105" y="181"/>
                    </a:cubicBezTo>
                    <a:cubicBezTo>
                      <a:pt x="355" y="181"/>
                      <a:pt x="585" y="181"/>
                      <a:pt x="835" y="139"/>
                    </a:cubicBezTo>
                    <a:cubicBezTo>
                      <a:pt x="877" y="118"/>
                      <a:pt x="877" y="55"/>
                      <a:pt x="835" y="35"/>
                    </a:cubicBezTo>
                    <a:cubicBezTo>
                      <a:pt x="688" y="10"/>
                      <a:pt x="549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8670700" y="3375375"/>
                <a:ext cx="151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89" extrusionOk="0">
                    <a:moveTo>
                      <a:pt x="104" y="1"/>
                    </a:moveTo>
                    <a:cubicBezTo>
                      <a:pt x="0" y="22"/>
                      <a:pt x="0" y="168"/>
                      <a:pt x="104" y="188"/>
                    </a:cubicBezTo>
                    <a:cubicBezTo>
                      <a:pt x="250" y="188"/>
                      <a:pt x="375" y="168"/>
                      <a:pt x="521" y="168"/>
                    </a:cubicBezTo>
                    <a:cubicBezTo>
                      <a:pt x="605" y="168"/>
                      <a:pt x="605" y="42"/>
                      <a:pt x="521" y="42"/>
                    </a:cubicBezTo>
                    <a:cubicBezTo>
                      <a:pt x="375" y="22"/>
                      <a:pt x="250" y="1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8685800" y="3441400"/>
                <a:ext cx="17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8" extrusionOk="0">
                    <a:moveTo>
                      <a:pt x="264" y="0"/>
                    </a:moveTo>
                    <a:cubicBezTo>
                      <a:pt x="217" y="0"/>
                      <a:pt x="171" y="3"/>
                      <a:pt x="126" y="9"/>
                    </a:cubicBezTo>
                    <a:cubicBezTo>
                      <a:pt x="1" y="29"/>
                      <a:pt x="1" y="196"/>
                      <a:pt x="126" y="217"/>
                    </a:cubicBezTo>
                    <a:cubicBezTo>
                      <a:pt x="293" y="217"/>
                      <a:pt x="481" y="217"/>
                      <a:pt x="647" y="175"/>
                    </a:cubicBezTo>
                    <a:cubicBezTo>
                      <a:pt x="710" y="155"/>
                      <a:pt x="710" y="71"/>
                      <a:pt x="647" y="50"/>
                    </a:cubicBezTo>
                    <a:cubicBezTo>
                      <a:pt x="525" y="20"/>
                      <a:pt x="392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8664950" y="3540325"/>
                <a:ext cx="188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65" extrusionOk="0">
                    <a:moveTo>
                      <a:pt x="355" y="1"/>
                    </a:moveTo>
                    <a:cubicBezTo>
                      <a:pt x="285" y="1"/>
                      <a:pt x="216" y="6"/>
                      <a:pt x="147" y="14"/>
                    </a:cubicBezTo>
                    <a:cubicBezTo>
                      <a:pt x="1" y="35"/>
                      <a:pt x="1" y="244"/>
                      <a:pt x="147" y="265"/>
                    </a:cubicBezTo>
                    <a:cubicBezTo>
                      <a:pt x="313" y="265"/>
                      <a:pt x="480" y="265"/>
                      <a:pt x="668" y="223"/>
                    </a:cubicBezTo>
                    <a:cubicBezTo>
                      <a:pt x="751" y="202"/>
                      <a:pt x="751" y="77"/>
                      <a:pt x="668" y="35"/>
                    </a:cubicBezTo>
                    <a:cubicBezTo>
                      <a:pt x="558" y="11"/>
                      <a:pt x="455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8652425" y="3622550"/>
                <a:ext cx="13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209" extrusionOk="0">
                    <a:moveTo>
                      <a:pt x="126" y="0"/>
                    </a:moveTo>
                    <a:cubicBezTo>
                      <a:pt x="1" y="0"/>
                      <a:pt x="1" y="209"/>
                      <a:pt x="126" y="209"/>
                    </a:cubicBezTo>
                    <a:cubicBezTo>
                      <a:pt x="230" y="209"/>
                      <a:pt x="356" y="188"/>
                      <a:pt x="460" y="167"/>
                    </a:cubicBezTo>
                    <a:cubicBezTo>
                      <a:pt x="522" y="167"/>
                      <a:pt x="522" y="63"/>
                      <a:pt x="460" y="42"/>
                    </a:cubicBezTo>
                    <a:cubicBezTo>
                      <a:pt x="356" y="21"/>
                      <a:pt x="23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8613850" y="3696575"/>
                <a:ext cx="18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93" extrusionOk="0">
                    <a:moveTo>
                      <a:pt x="147" y="1"/>
                    </a:moveTo>
                    <a:cubicBezTo>
                      <a:pt x="1" y="1"/>
                      <a:pt x="1" y="209"/>
                      <a:pt x="147" y="230"/>
                    </a:cubicBezTo>
                    <a:cubicBezTo>
                      <a:pt x="251" y="230"/>
                      <a:pt x="355" y="251"/>
                      <a:pt x="459" y="251"/>
                    </a:cubicBezTo>
                    <a:lnTo>
                      <a:pt x="493" y="251"/>
                    </a:lnTo>
                    <a:cubicBezTo>
                      <a:pt x="501" y="275"/>
                      <a:pt x="519" y="293"/>
                      <a:pt x="543" y="293"/>
                    </a:cubicBezTo>
                    <a:cubicBezTo>
                      <a:pt x="626" y="272"/>
                      <a:pt x="710" y="293"/>
                      <a:pt x="731" y="209"/>
                    </a:cubicBezTo>
                    <a:cubicBezTo>
                      <a:pt x="751" y="147"/>
                      <a:pt x="689" y="126"/>
                      <a:pt x="647" y="105"/>
                    </a:cubicBezTo>
                    <a:cubicBezTo>
                      <a:pt x="480" y="43"/>
                      <a:pt x="313" y="22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8628450" y="3769075"/>
                <a:ext cx="344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356" extrusionOk="0">
                    <a:moveTo>
                      <a:pt x="167" y="0"/>
                    </a:moveTo>
                    <a:cubicBezTo>
                      <a:pt x="1" y="0"/>
                      <a:pt x="1" y="271"/>
                      <a:pt x="167" y="292"/>
                    </a:cubicBezTo>
                    <a:cubicBezTo>
                      <a:pt x="410" y="332"/>
                      <a:pt x="661" y="355"/>
                      <a:pt x="910" y="355"/>
                    </a:cubicBezTo>
                    <a:cubicBezTo>
                      <a:pt x="1046" y="355"/>
                      <a:pt x="1182" y="349"/>
                      <a:pt x="1315" y="334"/>
                    </a:cubicBezTo>
                    <a:cubicBezTo>
                      <a:pt x="1356" y="313"/>
                      <a:pt x="1377" y="250"/>
                      <a:pt x="1335" y="209"/>
                    </a:cubicBezTo>
                    <a:cubicBezTo>
                      <a:pt x="960" y="84"/>
                      <a:pt x="564" y="21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8618025" y="3859275"/>
                <a:ext cx="15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" extrusionOk="0">
                    <a:moveTo>
                      <a:pt x="188" y="0"/>
                    </a:moveTo>
                    <a:cubicBezTo>
                      <a:pt x="0" y="0"/>
                      <a:pt x="0" y="272"/>
                      <a:pt x="188" y="272"/>
                    </a:cubicBezTo>
                    <a:cubicBezTo>
                      <a:pt x="292" y="272"/>
                      <a:pt x="397" y="251"/>
                      <a:pt x="522" y="230"/>
                    </a:cubicBezTo>
                    <a:cubicBezTo>
                      <a:pt x="605" y="209"/>
                      <a:pt x="605" y="63"/>
                      <a:pt x="522" y="42"/>
                    </a:cubicBezTo>
                    <a:cubicBezTo>
                      <a:pt x="397" y="0"/>
                      <a:pt x="292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8602650" y="3917650"/>
                <a:ext cx="279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62" extrusionOk="0">
                    <a:moveTo>
                      <a:pt x="669" y="0"/>
                    </a:moveTo>
                    <a:cubicBezTo>
                      <a:pt x="478" y="0"/>
                      <a:pt x="289" y="48"/>
                      <a:pt x="115" y="147"/>
                    </a:cubicBezTo>
                    <a:cubicBezTo>
                      <a:pt x="1" y="185"/>
                      <a:pt x="60" y="362"/>
                      <a:pt x="181" y="362"/>
                    </a:cubicBezTo>
                    <a:cubicBezTo>
                      <a:pt x="193" y="362"/>
                      <a:pt x="206" y="360"/>
                      <a:pt x="219" y="356"/>
                    </a:cubicBezTo>
                    <a:cubicBezTo>
                      <a:pt x="344" y="314"/>
                      <a:pt x="490" y="273"/>
                      <a:pt x="636" y="252"/>
                    </a:cubicBezTo>
                    <a:cubicBezTo>
                      <a:pt x="761" y="252"/>
                      <a:pt x="907" y="252"/>
                      <a:pt x="1012" y="231"/>
                    </a:cubicBezTo>
                    <a:cubicBezTo>
                      <a:pt x="1095" y="210"/>
                      <a:pt x="1116" y="106"/>
                      <a:pt x="1053" y="64"/>
                    </a:cubicBezTo>
                    <a:cubicBezTo>
                      <a:pt x="927" y="22"/>
                      <a:pt x="798" y="0"/>
                      <a:pt x="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8618550" y="3958875"/>
                <a:ext cx="214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59" extrusionOk="0">
                    <a:moveTo>
                      <a:pt x="167" y="0"/>
                    </a:moveTo>
                    <a:cubicBezTo>
                      <a:pt x="0" y="0"/>
                      <a:pt x="0" y="250"/>
                      <a:pt x="167" y="250"/>
                    </a:cubicBezTo>
                    <a:cubicBezTo>
                      <a:pt x="223" y="256"/>
                      <a:pt x="279" y="259"/>
                      <a:pt x="335" y="259"/>
                    </a:cubicBezTo>
                    <a:cubicBezTo>
                      <a:pt x="487" y="259"/>
                      <a:pt x="640" y="239"/>
                      <a:pt x="793" y="209"/>
                    </a:cubicBezTo>
                    <a:cubicBezTo>
                      <a:pt x="855" y="188"/>
                      <a:pt x="855" y="84"/>
                      <a:pt x="793" y="42"/>
                    </a:cubicBezTo>
                    <a:cubicBezTo>
                      <a:pt x="584" y="21"/>
                      <a:pt x="376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8680900" y="3299100"/>
                <a:ext cx="1745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36" extrusionOk="0">
                    <a:moveTo>
                      <a:pt x="100" y="0"/>
                    </a:moveTo>
                    <a:cubicBezTo>
                      <a:pt x="6" y="0"/>
                      <a:pt x="1" y="155"/>
                      <a:pt x="113" y="173"/>
                    </a:cubicBezTo>
                    <a:cubicBezTo>
                      <a:pt x="280" y="194"/>
                      <a:pt x="447" y="215"/>
                      <a:pt x="614" y="236"/>
                    </a:cubicBezTo>
                    <a:cubicBezTo>
                      <a:pt x="677" y="236"/>
                      <a:pt x="697" y="152"/>
                      <a:pt x="635" y="132"/>
                    </a:cubicBezTo>
                    <a:cubicBezTo>
                      <a:pt x="468" y="90"/>
                      <a:pt x="301" y="48"/>
                      <a:pt x="134" y="6"/>
                    </a:cubicBezTo>
                    <a:cubicBezTo>
                      <a:pt x="122" y="2"/>
                      <a:pt x="110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8676550" y="3237050"/>
                <a:ext cx="207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49" extrusionOk="0">
                    <a:moveTo>
                      <a:pt x="178" y="1"/>
                    </a:moveTo>
                    <a:cubicBezTo>
                      <a:pt x="78" y="1"/>
                      <a:pt x="1" y="167"/>
                      <a:pt x="121" y="236"/>
                    </a:cubicBezTo>
                    <a:cubicBezTo>
                      <a:pt x="233" y="311"/>
                      <a:pt x="361" y="348"/>
                      <a:pt x="490" y="348"/>
                    </a:cubicBezTo>
                    <a:cubicBezTo>
                      <a:pt x="576" y="348"/>
                      <a:pt x="663" y="332"/>
                      <a:pt x="746" y="298"/>
                    </a:cubicBezTo>
                    <a:cubicBezTo>
                      <a:pt x="830" y="257"/>
                      <a:pt x="767" y="132"/>
                      <a:pt x="705" y="132"/>
                    </a:cubicBezTo>
                    <a:cubicBezTo>
                      <a:pt x="538" y="132"/>
                      <a:pt x="371" y="90"/>
                      <a:pt x="246" y="27"/>
                    </a:cubicBezTo>
                    <a:cubicBezTo>
                      <a:pt x="223" y="9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8672250" y="3160325"/>
                <a:ext cx="219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48" extrusionOk="0">
                    <a:moveTo>
                      <a:pt x="334" y="1"/>
                    </a:moveTo>
                    <a:cubicBezTo>
                      <a:pt x="271" y="1"/>
                      <a:pt x="208" y="3"/>
                      <a:pt x="147" y="9"/>
                    </a:cubicBezTo>
                    <a:cubicBezTo>
                      <a:pt x="1" y="9"/>
                      <a:pt x="1" y="239"/>
                      <a:pt x="147" y="239"/>
                    </a:cubicBezTo>
                    <a:cubicBezTo>
                      <a:pt x="208" y="245"/>
                      <a:pt x="271" y="247"/>
                      <a:pt x="334" y="247"/>
                    </a:cubicBezTo>
                    <a:cubicBezTo>
                      <a:pt x="488" y="247"/>
                      <a:pt x="646" y="233"/>
                      <a:pt x="793" y="218"/>
                    </a:cubicBezTo>
                    <a:cubicBezTo>
                      <a:pt x="877" y="176"/>
                      <a:pt x="877" y="72"/>
                      <a:pt x="793" y="30"/>
                    </a:cubicBezTo>
                    <a:cubicBezTo>
                      <a:pt x="646" y="15"/>
                      <a:pt x="48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8631725" y="3167950"/>
                <a:ext cx="2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97" extrusionOk="0">
                    <a:moveTo>
                      <a:pt x="406" y="1"/>
                    </a:moveTo>
                    <a:cubicBezTo>
                      <a:pt x="311" y="1"/>
                      <a:pt x="215" y="13"/>
                      <a:pt x="120" y="38"/>
                    </a:cubicBezTo>
                    <a:cubicBezTo>
                      <a:pt x="1" y="58"/>
                      <a:pt x="33" y="248"/>
                      <a:pt x="162" y="248"/>
                    </a:cubicBezTo>
                    <a:cubicBezTo>
                      <a:pt x="169" y="248"/>
                      <a:pt x="175" y="248"/>
                      <a:pt x="182" y="247"/>
                    </a:cubicBezTo>
                    <a:cubicBezTo>
                      <a:pt x="271" y="232"/>
                      <a:pt x="362" y="225"/>
                      <a:pt x="454" y="225"/>
                    </a:cubicBezTo>
                    <a:cubicBezTo>
                      <a:pt x="622" y="225"/>
                      <a:pt x="793" y="248"/>
                      <a:pt x="954" y="288"/>
                    </a:cubicBezTo>
                    <a:cubicBezTo>
                      <a:pt x="966" y="294"/>
                      <a:pt x="977" y="297"/>
                      <a:pt x="986" y="297"/>
                    </a:cubicBezTo>
                    <a:cubicBezTo>
                      <a:pt x="1047" y="297"/>
                      <a:pt x="1071" y="199"/>
                      <a:pt x="1017" y="163"/>
                    </a:cubicBezTo>
                    <a:cubicBezTo>
                      <a:pt x="828" y="62"/>
                      <a:pt x="620" y="1"/>
                      <a:pt x="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8664425" y="3068550"/>
                <a:ext cx="254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90" extrusionOk="0">
                    <a:moveTo>
                      <a:pt x="282" y="0"/>
                    </a:moveTo>
                    <a:cubicBezTo>
                      <a:pt x="237" y="0"/>
                      <a:pt x="192" y="3"/>
                      <a:pt x="147" y="9"/>
                    </a:cubicBezTo>
                    <a:cubicBezTo>
                      <a:pt x="22" y="30"/>
                      <a:pt x="1" y="239"/>
                      <a:pt x="147" y="239"/>
                    </a:cubicBezTo>
                    <a:lnTo>
                      <a:pt x="168" y="239"/>
                    </a:lnTo>
                    <a:cubicBezTo>
                      <a:pt x="212" y="236"/>
                      <a:pt x="255" y="234"/>
                      <a:pt x="298" y="234"/>
                    </a:cubicBezTo>
                    <a:cubicBezTo>
                      <a:pt x="520" y="234"/>
                      <a:pt x="730" y="280"/>
                      <a:pt x="939" y="385"/>
                    </a:cubicBezTo>
                    <a:cubicBezTo>
                      <a:pt x="945" y="388"/>
                      <a:pt x="951" y="389"/>
                      <a:pt x="956" y="389"/>
                    </a:cubicBezTo>
                    <a:cubicBezTo>
                      <a:pt x="991" y="389"/>
                      <a:pt x="1017" y="337"/>
                      <a:pt x="981" y="301"/>
                    </a:cubicBezTo>
                    <a:cubicBezTo>
                      <a:pt x="803" y="105"/>
                      <a:pt x="548" y="0"/>
                      <a:pt x="2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8655175" y="2952500"/>
                <a:ext cx="181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73" extrusionOk="0">
                    <a:moveTo>
                      <a:pt x="642" y="0"/>
                    </a:moveTo>
                    <a:cubicBezTo>
                      <a:pt x="454" y="21"/>
                      <a:pt x="266" y="42"/>
                      <a:pt x="100" y="84"/>
                    </a:cubicBezTo>
                    <a:cubicBezTo>
                      <a:pt x="1" y="103"/>
                      <a:pt x="33" y="273"/>
                      <a:pt x="125" y="273"/>
                    </a:cubicBezTo>
                    <a:cubicBezTo>
                      <a:pt x="131" y="273"/>
                      <a:pt x="136" y="272"/>
                      <a:pt x="141" y="271"/>
                    </a:cubicBezTo>
                    <a:cubicBezTo>
                      <a:pt x="308" y="230"/>
                      <a:pt x="496" y="188"/>
                      <a:pt x="663" y="146"/>
                    </a:cubicBezTo>
                    <a:cubicBezTo>
                      <a:pt x="725" y="125"/>
                      <a:pt x="725" y="0"/>
                      <a:pt x="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8845900" y="3581350"/>
                <a:ext cx="25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97" extrusionOk="0">
                    <a:moveTo>
                      <a:pt x="146" y="0"/>
                    </a:moveTo>
                    <a:cubicBezTo>
                      <a:pt x="0" y="21"/>
                      <a:pt x="0" y="230"/>
                      <a:pt x="146" y="251"/>
                    </a:cubicBezTo>
                    <a:cubicBezTo>
                      <a:pt x="438" y="251"/>
                      <a:pt x="688" y="376"/>
                      <a:pt x="960" y="397"/>
                    </a:cubicBezTo>
                    <a:cubicBezTo>
                      <a:pt x="1001" y="376"/>
                      <a:pt x="1022" y="334"/>
                      <a:pt x="1022" y="313"/>
                    </a:cubicBezTo>
                    <a:cubicBezTo>
                      <a:pt x="814" y="42"/>
                      <a:pt x="43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8823475" y="3658000"/>
                <a:ext cx="135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1" extrusionOk="0">
                    <a:moveTo>
                      <a:pt x="125" y="0"/>
                    </a:moveTo>
                    <a:cubicBezTo>
                      <a:pt x="0" y="42"/>
                      <a:pt x="0" y="230"/>
                      <a:pt x="125" y="251"/>
                    </a:cubicBezTo>
                    <a:lnTo>
                      <a:pt x="313" y="251"/>
                    </a:lnTo>
                    <a:cubicBezTo>
                      <a:pt x="355" y="251"/>
                      <a:pt x="397" y="230"/>
                      <a:pt x="459" y="209"/>
                    </a:cubicBezTo>
                    <a:cubicBezTo>
                      <a:pt x="543" y="188"/>
                      <a:pt x="543" y="63"/>
                      <a:pt x="459" y="42"/>
                    </a:cubicBezTo>
                    <a:cubicBezTo>
                      <a:pt x="397" y="42"/>
                      <a:pt x="35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8777050" y="3741775"/>
                <a:ext cx="282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21" extrusionOk="0">
                    <a:moveTo>
                      <a:pt x="407" y="0"/>
                    </a:moveTo>
                    <a:cubicBezTo>
                      <a:pt x="314" y="0"/>
                      <a:pt x="220" y="10"/>
                      <a:pt x="126" y="28"/>
                    </a:cubicBezTo>
                    <a:cubicBezTo>
                      <a:pt x="1" y="49"/>
                      <a:pt x="22" y="237"/>
                      <a:pt x="147" y="237"/>
                    </a:cubicBezTo>
                    <a:cubicBezTo>
                      <a:pt x="293" y="237"/>
                      <a:pt x="446" y="249"/>
                      <a:pt x="598" y="267"/>
                    </a:cubicBezTo>
                    <a:lnTo>
                      <a:pt x="598" y="267"/>
                    </a:lnTo>
                    <a:cubicBezTo>
                      <a:pt x="608" y="282"/>
                      <a:pt x="625" y="294"/>
                      <a:pt x="648" y="299"/>
                    </a:cubicBezTo>
                    <a:lnTo>
                      <a:pt x="968" y="318"/>
                    </a:lnTo>
                    <a:lnTo>
                      <a:pt x="968" y="318"/>
                    </a:lnTo>
                    <a:cubicBezTo>
                      <a:pt x="973" y="319"/>
                      <a:pt x="977" y="320"/>
                      <a:pt x="981" y="320"/>
                    </a:cubicBezTo>
                    <a:lnTo>
                      <a:pt x="981" y="319"/>
                    </a:lnTo>
                    <a:lnTo>
                      <a:pt x="981" y="319"/>
                    </a:lnTo>
                    <a:lnTo>
                      <a:pt x="1002" y="320"/>
                    </a:lnTo>
                    <a:cubicBezTo>
                      <a:pt x="1086" y="320"/>
                      <a:pt x="1127" y="195"/>
                      <a:pt x="1044" y="153"/>
                    </a:cubicBezTo>
                    <a:cubicBezTo>
                      <a:pt x="839" y="51"/>
                      <a:pt x="625" y="0"/>
                      <a:pt x="4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8802250" y="3807225"/>
                <a:ext cx="300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38" extrusionOk="0">
                    <a:moveTo>
                      <a:pt x="490" y="0"/>
                    </a:moveTo>
                    <a:cubicBezTo>
                      <a:pt x="367" y="0"/>
                      <a:pt x="241" y="26"/>
                      <a:pt x="119" y="80"/>
                    </a:cubicBezTo>
                    <a:cubicBezTo>
                      <a:pt x="0" y="120"/>
                      <a:pt x="32" y="311"/>
                      <a:pt x="162" y="311"/>
                    </a:cubicBezTo>
                    <a:cubicBezTo>
                      <a:pt x="168" y="311"/>
                      <a:pt x="175" y="311"/>
                      <a:pt x="182" y="310"/>
                    </a:cubicBezTo>
                    <a:lnTo>
                      <a:pt x="203" y="310"/>
                    </a:lnTo>
                    <a:cubicBezTo>
                      <a:pt x="290" y="291"/>
                      <a:pt x="380" y="281"/>
                      <a:pt x="469" y="281"/>
                    </a:cubicBezTo>
                    <a:cubicBezTo>
                      <a:pt x="679" y="281"/>
                      <a:pt x="889" y="332"/>
                      <a:pt x="1079" y="435"/>
                    </a:cubicBezTo>
                    <a:cubicBezTo>
                      <a:pt x="1085" y="437"/>
                      <a:pt x="1092" y="438"/>
                      <a:pt x="1099" y="438"/>
                    </a:cubicBezTo>
                    <a:cubicBezTo>
                      <a:pt x="1153" y="438"/>
                      <a:pt x="1199" y="365"/>
                      <a:pt x="1162" y="310"/>
                    </a:cubicBezTo>
                    <a:cubicBezTo>
                      <a:pt x="993" y="112"/>
                      <a:pt x="747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8870575" y="3502575"/>
                <a:ext cx="301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482" extrusionOk="0">
                    <a:moveTo>
                      <a:pt x="203" y="0"/>
                    </a:moveTo>
                    <a:cubicBezTo>
                      <a:pt x="87" y="0"/>
                      <a:pt x="0" y="171"/>
                      <a:pt x="119" y="210"/>
                    </a:cubicBezTo>
                    <a:cubicBezTo>
                      <a:pt x="432" y="356"/>
                      <a:pt x="765" y="440"/>
                      <a:pt x="1120" y="482"/>
                    </a:cubicBezTo>
                    <a:cubicBezTo>
                      <a:pt x="1182" y="461"/>
                      <a:pt x="1203" y="377"/>
                      <a:pt x="1141" y="336"/>
                    </a:cubicBezTo>
                    <a:cubicBezTo>
                      <a:pt x="849" y="169"/>
                      <a:pt x="536" y="44"/>
                      <a:pt x="223" y="2"/>
                    </a:cubicBezTo>
                    <a:cubicBezTo>
                      <a:pt x="216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8863575" y="3688950"/>
                <a:ext cx="166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72" extrusionOk="0">
                    <a:moveTo>
                      <a:pt x="156" y="0"/>
                    </a:moveTo>
                    <a:cubicBezTo>
                      <a:pt x="59" y="0"/>
                      <a:pt x="1" y="128"/>
                      <a:pt x="107" y="181"/>
                    </a:cubicBezTo>
                    <a:cubicBezTo>
                      <a:pt x="253" y="264"/>
                      <a:pt x="399" y="327"/>
                      <a:pt x="545" y="368"/>
                    </a:cubicBezTo>
                    <a:cubicBezTo>
                      <a:pt x="552" y="370"/>
                      <a:pt x="559" y="371"/>
                      <a:pt x="566" y="371"/>
                    </a:cubicBezTo>
                    <a:cubicBezTo>
                      <a:pt x="635" y="371"/>
                      <a:pt x="664" y="281"/>
                      <a:pt x="607" y="243"/>
                    </a:cubicBezTo>
                    <a:cubicBezTo>
                      <a:pt x="482" y="160"/>
                      <a:pt x="357" y="76"/>
                      <a:pt x="211" y="14"/>
                    </a:cubicBezTo>
                    <a:cubicBezTo>
                      <a:pt x="192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8739000" y="3913500"/>
                <a:ext cx="156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31" extrusionOk="0">
                    <a:moveTo>
                      <a:pt x="146" y="1"/>
                    </a:moveTo>
                    <a:cubicBezTo>
                      <a:pt x="0" y="21"/>
                      <a:pt x="0" y="209"/>
                      <a:pt x="146" y="230"/>
                    </a:cubicBezTo>
                    <a:cubicBezTo>
                      <a:pt x="272" y="230"/>
                      <a:pt x="418" y="209"/>
                      <a:pt x="543" y="188"/>
                    </a:cubicBezTo>
                    <a:cubicBezTo>
                      <a:pt x="626" y="167"/>
                      <a:pt x="626" y="42"/>
                      <a:pt x="543" y="21"/>
                    </a:cubicBezTo>
                    <a:cubicBezTo>
                      <a:pt x="418" y="1"/>
                      <a:pt x="272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8787125" y="4000025"/>
                <a:ext cx="2595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1" extrusionOk="0">
                    <a:moveTo>
                      <a:pt x="165" y="0"/>
                    </a:moveTo>
                    <a:cubicBezTo>
                      <a:pt x="51" y="0"/>
                      <a:pt x="0" y="191"/>
                      <a:pt x="119" y="211"/>
                    </a:cubicBezTo>
                    <a:cubicBezTo>
                      <a:pt x="338" y="257"/>
                      <a:pt x="546" y="281"/>
                      <a:pt x="759" y="281"/>
                    </a:cubicBezTo>
                    <a:cubicBezTo>
                      <a:pt x="830" y="281"/>
                      <a:pt x="902" y="278"/>
                      <a:pt x="975" y="273"/>
                    </a:cubicBezTo>
                    <a:cubicBezTo>
                      <a:pt x="1016" y="273"/>
                      <a:pt x="1037" y="211"/>
                      <a:pt x="995" y="190"/>
                    </a:cubicBezTo>
                    <a:cubicBezTo>
                      <a:pt x="724" y="85"/>
                      <a:pt x="453" y="23"/>
                      <a:pt x="182" y="2"/>
                    </a:cubicBezTo>
                    <a:cubicBezTo>
                      <a:pt x="176" y="1"/>
                      <a:pt x="170" y="0"/>
                      <a:pt x="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8704725" y="4038100"/>
                <a:ext cx="27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589" extrusionOk="0">
                    <a:moveTo>
                      <a:pt x="205" y="0"/>
                    </a:moveTo>
                    <a:cubicBezTo>
                      <a:pt x="53" y="0"/>
                      <a:pt x="1" y="232"/>
                      <a:pt x="141" y="252"/>
                    </a:cubicBezTo>
                    <a:cubicBezTo>
                      <a:pt x="433" y="314"/>
                      <a:pt x="725" y="419"/>
                      <a:pt x="975" y="586"/>
                    </a:cubicBezTo>
                    <a:cubicBezTo>
                      <a:pt x="982" y="588"/>
                      <a:pt x="989" y="589"/>
                      <a:pt x="995" y="589"/>
                    </a:cubicBezTo>
                    <a:cubicBezTo>
                      <a:pt x="1050" y="589"/>
                      <a:pt x="1096" y="518"/>
                      <a:pt x="1059" y="481"/>
                    </a:cubicBezTo>
                    <a:cubicBezTo>
                      <a:pt x="829" y="231"/>
                      <a:pt x="537" y="64"/>
                      <a:pt x="224" y="2"/>
                    </a:cubicBezTo>
                    <a:cubicBezTo>
                      <a:pt x="218" y="1"/>
                      <a:pt x="21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8342000" y="4037900"/>
                <a:ext cx="179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58" extrusionOk="0">
                    <a:moveTo>
                      <a:pt x="479" y="1"/>
                    </a:moveTo>
                    <a:cubicBezTo>
                      <a:pt x="347" y="1"/>
                      <a:pt x="207" y="74"/>
                      <a:pt x="112" y="156"/>
                    </a:cubicBezTo>
                    <a:cubicBezTo>
                      <a:pt x="1" y="251"/>
                      <a:pt x="83" y="358"/>
                      <a:pt x="184" y="358"/>
                    </a:cubicBezTo>
                    <a:cubicBezTo>
                      <a:pt x="215" y="358"/>
                      <a:pt x="249" y="347"/>
                      <a:pt x="279" y="322"/>
                    </a:cubicBezTo>
                    <a:cubicBezTo>
                      <a:pt x="404" y="218"/>
                      <a:pt x="508" y="281"/>
                      <a:pt x="633" y="239"/>
                    </a:cubicBezTo>
                    <a:cubicBezTo>
                      <a:pt x="696" y="218"/>
                      <a:pt x="717" y="114"/>
                      <a:pt x="675" y="72"/>
                    </a:cubicBezTo>
                    <a:cubicBezTo>
                      <a:pt x="617" y="21"/>
                      <a:pt x="549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8330075" y="3980675"/>
                <a:ext cx="167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12" extrusionOk="0">
                    <a:moveTo>
                      <a:pt x="573" y="1"/>
                    </a:moveTo>
                    <a:cubicBezTo>
                      <a:pt x="565" y="1"/>
                      <a:pt x="556" y="2"/>
                      <a:pt x="547" y="4"/>
                    </a:cubicBezTo>
                    <a:cubicBezTo>
                      <a:pt x="276" y="67"/>
                      <a:pt x="68" y="275"/>
                      <a:pt x="26" y="547"/>
                    </a:cubicBezTo>
                    <a:cubicBezTo>
                      <a:pt x="0" y="649"/>
                      <a:pt x="84" y="712"/>
                      <a:pt x="163" y="712"/>
                    </a:cubicBezTo>
                    <a:cubicBezTo>
                      <a:pt x="212" y="712"/>
                      <a:pt x="260" y="687"/>
                      <a:pt x="276" y="630"/>
                    </a:cubicBezTo>
                    <a:cubicBezTo>
                      <a:pt x="360" y="442"/>
                      <a:pt x="464" y="255"/>
                      <a:pt x="631" y="129"/>
                    </a:cubicBezTo>
                    <a:cubicBezTo>
                      <a:pt x="668" y="73"/>
                      <a:pt x="639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8295400" y="3922900"/>
                <a:ext cx="228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57" extrusionOk="0">
                    <a:moveTo>
                      <a:pt x="829" y="0"/>
                    </a:moveTo>
                    <a:cubicBezTo>
                      <a:pt x="579" y="21"/>
                      <a:pt x="349" y="83"/>
                      <a:pt x="99" y="167"/>
                    </a:cubicBezTo>
                    <a:cubicBezTo>
                      <a:pt x="1" y="206"/>
                      <a:pt x="32" y="356"/>
                      <a:pt x="123" y="356"/>
                    </a:cubicBezTo>
                    <a:cubicBezTo>
                      <a:pt x="129" y="356"/>
                      <a:pt x="134" y="356"/>
                      <a:pt x="140" y="355"/>
                    </a:cubicBezTo>
                    <a:cubicBezTo>
                      <a:pt x="391" y="292"/>
                      <a:pt x="641" y="209"/>
                      <a:pt x="871" y="83"/>
                    </a:cubicBezTo>
                    <a:cubicBezTo>
                      <a:pt x="912" y="63"/>
                      <a:pt x="89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8371325" y="3975500"/>
                <a:ext cx="183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12" extrusionOk="0">
                    <a:moveTo>
                      <a:pt x="508" y="0"/>
                    </a:moveTo>
                    <a:cubicBezTo>
                      <a:pt x="343" y="0"/>
                      <a:pt x="175" y="70"/>
                      <a:pt x="65" y="211"/>
                    </a:cubicBezTo>
                    <a:cubicBezTo>
                      <a:pt x="0" y="292"/>
                      <a:pt x="87" y="411"/>
                      <a:pt x="168" y="411"/>
                    </a:cubicBezTo>
                    <a:cubicBezTo>
                      <a:pt x="191" y="411"/>
                      <a:pt x="214" y="401"/>
                      <a:pt x="232" y="378"/>
                    </a:cubicBezTo>
                    <a:cubicBezTo>
                      <a:pt x="336" y="232"/>
                      <a:pt x="503" y="149"/>
                      <a:pt x="670" y="128"/>
                    </a:cubicBezTo>
                    <a:cubicBezTo>
                      <a:pt x="733" y="128"/>
                      <a:pt x="712" y="44"/>
                      <a:pt x="670" y="24"/>
                    </a:cubicBezTo>
                    <a:cubicBezTo>
                      <a:pt x="618" y="8"/>
                      <a:pt x="563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8394200" y="4059950"/>
                <a:ext cx="209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560" extrusionOk="0">
                    <a:moveTo>
                      <a:pt x="755" y="0"/>
                    </a:moveTo>
                    <a:cubicBezTo>
                      <a:pt x="749" y="0"/>
                      <a:pt x="742" y="1"/>
                      <a:pt x="735" y="4"/>
                    </a:cubicBezTo>
                    <a:cubicBezTo>
                      <a:pt x="506" y="108"/>
                      <a:pt x="297" y="233"/>
                      <a:pt x="89" y="379"/>
                    </a:cubicBezTo>
                    <a:cubicBezTo>
                      <a:pt x="1" y="432"/>
                      <a:pt x="62" y="560"/>
                      <a:pt x="146" y="560"/>
                    </a:cubicBezTo>
                    <a:cubicBezTo>
                      <a:pt x="161" y="560"/>
                      <a:pt x="177" y="555"/>
                      <a:pt x="193" y="546"/>
                    </a:cubicBezTo>
                    <a:cubicBezTo>
                      <a:pt x="402" y="421"/>
                      <a:pt x="610" y="275"/>
                      <a:pt x="798" y="108"/>
                    </a:cubicBezTo>
                    <a:cubicBezTo>
                      <a:pt x="835" y="71"/>
                      <a:pt x="806" y="0"/>
                      <a:pt x="7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8368775" y="4123650"/>
                <a:ext cx="177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88" extrusionOk="0">
                    <a:moveTo>
                      <a:pt x="647" y="0"/>
                    </a:moveTo>
                    <a:cubicBezTo>
                      <a:pt x="418" y="21"/>
                      <a:pt x="209" y="63"/>
                      <a:pt x="0" y="146"/>
                    </a:cubicBezTo>
                    <a:cubicBezTo>
                      <a:pt x="167" y="167"/>
                      <a:pt x="313" y="167"/>
                      <a:pt x="501" y="188"/>
                    </a:cubicBezTo>
                    <a:cubicBezTo>
                      <a:pt x="543" y="167"/>
                      <a:pt x="605" y="125"/>
                      <a:pt x="668" y="104"/>
                    </a:cubicBezTo>
                    <a:cubicBezTo>
                      <a:pt x="710" y="63"/>
                      <a:pt x="689" y="0"/>
                      <a:pt x="6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8260700" y="3875575"/>
                <a:ext cx="220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06" extrusionOk="0">
                    <a:moveTo>
                      <a:pt x="584" y="0"/>
                    </a:moveTo>
                    <a:cubicBezTo>
                      <a:pt x="397" y="0"/>
                      <a:pt x="222" y="71"/>
                      <a:pt x="89" y="204"/>
                    </a:cubicBezTo>
                    <a:cubicBezTo>
                      <a:pt x="1" y="274"/>
                      <a:pt x="92" y="405"/>
                      <a:pt x="186" y="405"/>
                    </a:cubicBezTo>
                    <a:cubicBezTo>
                      <a:pt x="203" y="405"/>
                      <a:pt x="219" y="401"/>
                      <a:pt x="235" y="391"/>
                    </a:cubicBezTo>
                    <a:cubicBezTo>
                      <a:pt x="402" y="287"/>
                      <a:pt x="611" y="204"/>
                      <a:pt x="819" y="162"/>
                    </a:cubicBezTo>
                    <a:cubicBezTo>
                      <a:pt x="882" y="141"/>
                      <a:pt x="882" y="58"/>
                      <a:pt x="819" y="37"/>
                    </a:cubicBezTo>
                    <a:cubicBezTo>
                      <a:pt x="740" y="12"/>
                      <a:pt x="661" y="0"/>
                      <a:pt x="5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8217025" y="3812350"/>
                <a:ext cx="420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7" extrusionOk="0">
                    <a:moveTo>
                      <a:pt x="84" y="0"/>
                    </a:moveTo>
                    <a:cubicBezTo>
                      <a:pt x="1" y="0"/>
                      <a:pt x="1" y="125"/>
                      <a:pt x="84" y="146"/>
                    </a:cubicBezTo>
                    <a:cubicBezTo>
                      <a:pt x="168" y="125"/>
                      <a:pt x="168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8294275" y="3845200"/>
                <a:ext cx="161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98" extrusionOk="0">
                    <a:moveTo>
                      <a:pt x="444" y="1"/>
                    </a:moveTo>
                    <a:cubicBezTo>
                      <a:pt x="286" y="1"/>
                      <a:pt x="142" y="84"/>
                      <a:pt x="60" y="230"/>
                    </a:cubicBezTo>
                    <a:cubicBezTo>
                      <a:pt x="1" y="319"/>
                      <a:pt x="90" y="398"/>
                      <a:pt x="168" y="398"/>
                    </a:cubicBezTo>
                    <a:cubicBezTo>
                      <a:pt x="200" y="398"/>
                      <a:pt x="230" y="385"/>
                      <a:pt x="248" y="355"/>
                    </a:cubicBezTo>
                    <a:lnTo>
                      <a:pt x="269" y="355"/>
                    </a:lnTo>
                    <a:cubicBezTo>
                      <a:pt x="332" y="230"/>
                      <a:pt x="457" y="146"/>
                      <a:pt x="582" y="146"/>
                    </a:cubicBezTo>
                    <a:cubicBezTo>
                      <a:pt x="644" y="146"/>
                      <a:pt x="644" y="42"/>
                      <a:pt x="582" y="21"/>
                    </a:cubicBezTo>
                    <a:cubicBezTo>
                      <a:pt x="536" y="7"/>
                      <a:pt x="489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8254225" y="3809225"/>
                <a:ext cx="82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1" extrusionOk="0">
                    <a:moveTo>
                      <a:pt x="140" y="0"/>
                    </a:moveTo>
                    <a:cubicBezTo>
                      <a:pt x="1" y="20"/>
                      <a:pt x="13" y="210"/>
                      <a:pt x="141" y="210"/>
                    </a:cubicBezTo>
                    <a:cubicBezTo>
                      <a:pt x="147" y="210"/>
                      <a:pt x="154" y="210"/>
                      <a:pt x="161" y="209"/>
                    </a:cubicBezTo>
                    <a:lnTo>
                      <a:pt x="161" y="188"/>
                    </a:lnTo>
                    <a:cubicBezTo>
                      <a:pt x="202" y="188"/>
                      <a:pt x="244" y="167"/>
                      <a:pt x="265" y="146"/>
                    </a:cubicBezTo>
                    <a:cubicBezTo>
                      <a:pt x="327" y="104"/>
                      <a:pt x="327" y="21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8169975" y="3426400"/>
                <a:ext cx="205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97" extrusionOk="0">
                    <a:moveTo>
                      <a:pt x="552" y="1"/>
                    </a:moveTo>
                    <a:cubicBezTo>
                      <a:pt x="367" y="1"/>
                      <a:pt x="186" y="85"/>
                      <a:pt x="68" y="233"/>
                    </a:cubicBezTo>
                    <a:cubicBezTo>
                      <a:pt x="1" y="301"/>
                      <a:pt x="70" y="396"/>
                      <a:pt x="155" y="396"/>
                    </a:cubicBezTo>
                    <a:cubicBezTo>
                      <a:pt x="174" y="396"/>
                      <a:pt x="195" y="391"/>
                      <a:pt x="214" y="379"/>
                    </a:cubicBezTo>
                    <a:cubicBezTo>
                      <a:pt x="360" y="254"/>
                      <a:pt x="569" y="171"/>
                      <a:pt x="757" y="171"/>
                    </a:cubicBezTo>
                    <a:cubicBezTo>
                      <a:pt x="819" y="150"/>
                      <a:pt x="819" y="66"/>
                      <a:pt x="777" y="45"/>
                    </a:cubicBezTo>
                    <a:cubicBezTo>
                      <a:pt x="704" y="15"/>
                      <a:pt x="628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8213525" y="3463375"/>
                <a:ext cx="76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9" extrusionOk="0">
                    <a:moveTo>
                      <a:pt x="228" y="0"/>
                    </a:moveTo>
                    <a:cubicBezTo>
                      <a:pt x="219" y="0"/>
                      <a:pt x="211" y="2"/>
                      <a:pt x="203" y="6"/>
                    </a:cubicBezTo>
                    <a:lnTo>
                      <a:pt x="78" y="68"/>
                    </a:lnTo>
                    <a:cubicBezTo>
                      <a:pt x="1" y="130"/>
                      <a:pt x="62" y="238"/>
                      <a:pt x="132" y="238"/>
                    </a:cubicBezTo>
                    <a:cubicBezTo>
                      <a:pt x="156" y="238"/>
                      <a:pt x="182" y="225"/>
                      <a:pt x="203" y="193"/>
                    </a:cubicBezTo>
                    <a:lnTo>
                      <a:pt x="287" y="68"/>
                    </a:lnTo>
                    <a:cubicBezTo>
                      <a:pt x="304" y="34"/>
                      <a:pt x="265" y="0"/>
                      <a:pt x="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8124500" y="3356000"/>
                <a:ext cx="17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45" extrusionOk="0">
                    <a:moveTo>
                      <a:pt x="634" y="1"/>
                    </a:moveTo>
                    <a:cubicBezTo>
                      <a:pt x="628" y="1"/>
                      <a:pt x="622" y="2"/>
                      <a:pt x="615" y="4"/>
                    </a:cubicBezTo>
                    <a:cubicBezTo>
                      <a:pt x="448" y="46"/>
                      <a:pt x="281" y="108"/>
                      <a:pt x="93" y="192"/>
                    </a:cubicBezTo>
                    <a:cubicBezTo>
                      <a:pt x="1" y="210"/>
                      <a:pt x="40" y="344"/>
                      <a:pt x="109" y="344"/>
                    </a:cubicBezTo>
                    <a:cubicBezTo>
                      <a:pt x="117" y="344"/>
                      <a:pt x="126" y="342"/>
                      <a:pt x="135" y="338"/>
                    </a:cubicBezTo>
                    <a:cubicBezTo>
                      <a:pt x="323" y="275"/>
                      <a:pt x="490" y="192"/>
                      <a:pt x="657" y="108"/>
                    </a:cubicBezTo>
                    <a:cubicBezTo>
                      <a:pt x="712" y="71"/>
                      <a:pt x="68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8188150" y="3496275"/>
                <a:ext cx="110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62" extrusionOk="0">
                    <a:moveTo>
                      <a:pt x="341" y="0"/>
                    </a:moveTo>
                    <a:cubicBezTo>
                      <a:pt x="335" y="0"/>
                      <a:pt x="328" y="1"/>
                      <a:pt x="322" y="4"/>
                    </a:cubicBezTo>
                    <a:cubicBezTo>
                      <a:pt x="238" y="24"/>
                      <a:pt x="155" y="45"/>
                      <a:pt x="92" y="87"/>
                    </a:cubicBezTo>
                    <a:cubicBezTo>
                      <a:pt x="1" y="142"/>
                      <a:pt x="54" y="261"/>
                      <a:pt x="139" y="261"/>
                    </a:cubicBezTo>
                    <a:cubicBezTo>
                      <a:pt x="150" y="261"/>
                      <a:pt x="163" y="259"/>
                      <a:pt x="176" y="254"/>
                    </a:cubicBezTo>
                    <a:cubicBezTo>
                      <a:pt x="238" y="212"/>
                      <a:pt x="322" y="170"/>
                      <a:pt x="384" y="129"/>
                    </a:cubicBezTo>
                    <a:cubicBezTo>
                      <a:pt x="440" y="73"/>
                      <a:pt x="396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247675" y="3567800"/>
                <a:ext cx="168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19" extrusionOk="0">
                    <a:moveTo>
                      <a:pt x="589" y="0"/>
                    </a:moveTo>
                    <a:cubicBezTo>
                      <a:pt x="381" y="42"/>
                      <a:pt x="193" y="146"/>
                      <a:pt x="47" y="313"/>
                    </a:cubicBezTo>
                    <a:cubicBezTo>
                      <a:pt x="0" y="360"/>
                      <a:pt x="59" y="419"/>
                      <a:pt x="109" y="419"/>
                    </a:cubicBezTo>
                    <a:cubicBezTo>
                      <a:pt x="125" y="419"/>
                      <a:pt x="141" y="412"/>
                      <a:pt x="151" y="396"/>
                    </a:cubicBezTo>
                    <a:cubicBezTo>
                      <a:pt x="277" y="250"/>
                      <a:pt x="423" y="146"/>
                      <a:pt x="610" y="84"/>
                    </a:cubicBezTo>
                    <a:cubicBezTo>
                      <a:pt x="673" y="84"/>
                      <a:pt x="652" y="0"/>
                      <a:pt x="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292450" y="3593350"/>
                <a:ext cx="153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42" extrusionOk="0">
                    <a:moveTo>
                      <a:pt x="530" y="0"/>
                    </a:moveTo>
                    <a:cubicBezTo>
                      <a:pt x="384" y="42"/>
                      <a:pt x="217" y="104"/>
                      <a:pt x="92" y="167"/>
                    </a:cubicBezTo>
                    <a:cubicBezTo>
                      <a:pt x="0" y="222"/>
                      <a:pt x="69" y="341"/>
                      <a:pt x="144" y="341"/>
                    </a:cubicBezTo>
                    <a:cubicBezTo>
                      <a:pt x="154" y="341"/>
                      <a:pt x="165" y="339"/>
                      <a:pt x="175" y="334"/>
                    </a:cubicBezTo>
                    <a:cubicBezTo>
                      <a:pt x="321" y="250"/>
                      <a:pt x="446" y="188"/>
                      <a:pt x="571" y="84"/>
                    </a:cubicBezTo>
                    <a:cubicBezTo>
                      <a:pt x="613" y="42"/>
                      <a:pt x="571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8290300" y="3664775"/>
                <a:ext cx="143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1" extrusionOk="0">
                    <a:moveTo>
                      <a:pt x="511" y="1"/>
                    </a:moveTo>
                    <a:cubicBezTo>
                      <a:pt x="365" y="42"/>
                      <a:pt x="219" y="105"/>
                      <a:pt x="73" y="167"/>
                    </a:cubicBezTo>
                    <a:cubicBezTo>
                      <a:pt x="0" y="204"/>
                      <a:pt x="55" y="321"/>
                      <a:pt x="126" y="321"/>
                    </a:cubicBezTo>
                    <a:cubicBezTo>
                      <a:pt x="136" y="321"/>
                      <a:pt x="147" y="319"/>
                      <a:pt x="157" y="313"/>
                    </a:cubicBezTo>
                    <a:cubicBezTo>
                      <a:pt x="303" y="251"/>
                      <a:pt x="428" y="167"/>
                      <a:pt x="553" y="63"/>
                    </a:cubicBezTo>
                    <a:cubicBezTo>
                      <a:pt x="574" y="21"/>
                      <a:pt x="553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8318100" y="3707775"/>
                <a:ext cx="104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1" extrusionOk="0">
                    <a:moveTo>
                      <a:pt x="332" y="0"/>
                    </a:moveTo>
                    <a:cubicBezTo>
                      <a:pt x="320" y="0"/>
                      <a:pt x="308" y="4"/>
                      <a:pt x="296" y="12"/>
                    </a:cubicBezTo>
                    <a:cubicBezTo>
                      <a:pt x="213" y="74"/>
                      <a:pt x="129" y="137"/>
                      <a:pt x="67" y="199"/>
                    </a:cubicBezTo>
                    <a:cubicBezTo>
                      <a:pt x="1" y="265"/>
                      <a:pt x="65" y="370"/>
                      <a:pt x="136" y="370"/>
                    </a:cubicBezTo>
                    <a:cubicBezTo>
                      <a:pt x="155" y="370"/>
                      <a:pt x="174" y="363"/>
                      <a:pt x="192" y="345"/>
                    </a:cubicBezTo>
                    <a:cubicBezTo>
                      <a:pt x="275" y="262"/>
                      <a:pt x="338" y="199"/>
                      <a:pt x="401" y="95"/>
                    </a:cubicBezTo>
                    <a:cubicBezTo>
                      <a:pt x="417" y="61"/>
                      <a:pt x="380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8445425" y="2818475"/>
                <a:ext cx="109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31" extrusionOk="0">
                    <a:moveTo>
                      <a:pt x="147" y="1"/>
                    </a:moveTo>
                    <a:cubicBezTo>
                      <a:pt x="1" y="22"/>
                      <a:pt x="1" y="230"/>
                      <a:pt x="147" y="230"/>
                    </a:cubicBezTo>
                    <a:cubicBezTo>
                      <a:pt x="209" y="230"/>
                      <a:pt x="293" y="230"/>
                      <a:pt x="376" y="209"/>
                    </a:cubicBezTo>
                    <a:cubicBezTo>
                      <a:pt x="439" y="168"/>
                      <a:pt x="439" y="63"/>
                      <a:pt x="376" y="43"/>
                    </a:cubicBezTo>
                    <a:cubicBezTo>
                      <a:pt x="293" y="22"/>
                      <a:pt x="209" y="1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477825" y="2756425"/>
                <a:ext cx="208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10" extrusionOk="0">
                    <a:moveTo>
                      <a:pt x="790" y="1"/>
                    </a:moveTo>
                    <a:cubicBezTo>
                      <a:pt x="540" y="22"/>
                      <a:pt x="311" y="43"/>
                      <a:pt x="60" y="84"/>
                    </a:cubicBezTo>
                    <a:cubicBezTo>
                      <a:pt x="1" y="84"/>
                      <a:pt x="17" y="198"/>
                      <a:pt x="91" y="209"/>
                    </a:cubicBezTo>
                    <a:lnTo>
                      <a:pt x="91" y="209"/>
                    </a:lnTo>
                    <a:cubicBezTo>
                      <a:pt x="337" y="187"/>
                      <a:pt x="564" y="146"/>
                      <a:pt x="790" y="84"/>
                    </a:cubicBezTo>
                    <a:cubicBezTo>
                      <a:pt x="832" y="63"/>
                      <a:pt x="832" y="1"/>
                      <a:pt x="790" y="1"/>
                    </a:cubicBezTo>
                    <a:close/>
                    <a:moveTo>
                      <a:pt x="91" y="209"/>
                    </a:moveTo>
                    <a:cubicBezTo>
                      <a:pt x="87" y="209"/>
                      <a:pt x="84" y="209"/>
                      <a:pt x="81" y="209"/>
                    </a:cubicBezTo>
                    <a:lnTo>
                      <a:pt x="102" y="209"/>
                    </a:lnTo>
                    <a:cubicBezTo>
                      <a:pt x="98" y="209"/>
                      <a:pt x="94" y="209"/>
                      <a:pt x="9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478550" y="2812700"/>
                <a:ext cx="137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9" extrusionOk="0">
                    <a:moveTo>
                      <a:pt x="466" y="0"/>
                    </a:moveTo>
                    <a:cubicBezTo>
                      <a:pt x="461" y="0"/>
                      <a:pt x="455" y="1"/>
                      <a:pt x="448" y="2"/>
                    </a:cubicBezTo>
                    <a:cubicBezTo>
                      <a:pt x="344" y="2"/>
                      <a:pt x="219" y="23"/>
                      <a:pt x="115" y="65"/>
                    </a:cubicBezTo>
                    <a:cubicBezTo>
                      <a:pt x="1" y="84"/>
                      <a:pt x="42" y="258"/>
                      <a:pt x="145" y="258"/>
                    </a:cubicBezTo>
                    <a:cubicBezTo>
                      <a:pt x="155" y="258"/>
                      <a:pt x="166" y="256"/>
                      <a:pt x="177" y="253"/>
                    </a:cubicBezTo>
                    <a:cubicBezTo>
                      <a:pt x="282" y="211"/>
                      <a:pt x="386" y="169"/>
                      <a:pt x="490" y="128"/>
                    </a:cubicBezTo>
                    <a:cubicBezTo>
                      <a:pt x="548" y="108"/>
                      <a:pt x="535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8453775" y="2895650"/>
                <a:ext cx="146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89" extrusionOk="0">
                    <a:moveTo>
                      <a:pt x="105" y="1"/>
                    </a:moveTo>
                    <a:cubicBezTo>
                      <a:pt x="0" y="1"/>
                      <a:pt x="0" y="168"/>
                      <a:pt x="105" y="188"/>
                    </a:cubicBezTo>
                    <a:cubicBezTo>
                      <a:pt x="251" y="188"/>
                      <a:pt x="376" y="168"/>
                      <a:pt x="522" y="147"/>
                    </a:cubicBezTo>
                    <a:cubicBezTo>
                      <a:pt x="584" y="147"/>
                      <a:pt x="584" y="42"/>
                      <a:pt x="522" y="22"/>
                    </a:cubicBezTo>
                    <a:cubicBezTo>
                      <a:pt x="376" y="1"/>
                      <a:pt x="25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8436900" y="2973750"/>
                <a:ext cx="3150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19" extrusionOk="0">
                    <a:moveTo>
                      <a:pt x="667" y="0"/>
                    </a:moveTo>
                    <a:cubicBezTo>
                      <a:pt x="482" y="0"/>
                      <a:pt x="300" y="37"/>
                      <a:pt x="133" y="110"/>
                    </a:cubicBezTo>
                    <a:cubicBezTo>
                      <a:pt x="0" y="129"/>
                      <a:pt x="40" y="303"/>
                      <a:pt x="158" y="303"/>
                    </a:cubicBezTo>
                    <a:cubicBezTo>
                      <a:pt x="170" y="303"/>
                      <a:pt x="182" y="301"/>
                      <a:pt x="195" y="297"/>
                    </a:cubicBezTo>
                    <a:lnTo>
                      <a:pt x="195" y="318"/>
                    </a:lnTo>
                    <a:cubicBezTo>
                      <a:pt x="529" y="235"/>
                      <a:pt x="863" y="256"/>
                      <a:pt x="1218" y="193"/>
                    </a:cubicBezTo>
                    <a:cubicBezTo>
                      <a:pt x="1259" y="172"/>
                      <a:pt x="1259" y="110"/>
                      <a:pt x="1218" y="110"/>
                    </a:cubicBezTo>
                    <a:cubicBezTo>
                      <a:pt x="1040" y="37"/>
                      <a:pt x="853" y="0"/>
                      <a:pt x="6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451225" y="3036450"/>
                <a:ext cx="28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3" extrusionOk="0">
                    <a:moveTo>
                      <a:pt x="1041" y="0"/>
                    </a:moveTo>
                    <a:cubicBezTo>
                      <a:pt x="728" y="0"/>
                      <a:pt x="436" y="21"/>
                      <a:pt x="123" y="84"/>
                    </a:cubicBezTo>
                    <a:cubicBezTo>
                      <a:pt x="24" y="84"/>
                      <a:pt x="0" y="252"/>
                      <a:pt x="105" y="252"/>
                    </a:cubicBezTo>
                    <a:cubicBezTo>
                      <a:pt x="110" y="252"/>
                      <a:pt x="116" y="252"/>
                      <a:pt x="123" y="251"/>
                    </a:cubicBezTo>
                    <a:cubicBezTo>
                      <a:pt x="436" y="251"/>
                      <a:pt x="749" y="188"/>
                      <a:pt x="1041" y="125"/>
                    </a:cubicBezTo>
                    <a:cubicBezTo>
                      <a:pt x="1124" y="105"/>
                      <a:pt x="1124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8441500" y="3098975"/>
                <a:ext cx="180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92" extrusionOk="0">
                    <a:moveTo>
                      <a:pt x="572" y="1"/>
                    </a:moveTo>
                    <a:cubicBezTo>
                      <a:pt x="457" y="1"/>
                      <a:pt x="322" y="107"/>
                      <a:pt x="223" y="107"/>
                    </a:cubicBezTo>
                    <a:cubicBezTo>
                      <a:pt x="199" y="107"/>
                      <a:pt x="177" y="101"/>
                      <a:pt x="158" y="86"/>
                    </a:cubicBezTo>
                    <a:cubicBezTo>
                      <a:pt x="144" y="79"/>
                      <a:pt x="131" y="76"/>
                      <a:pt x="118" y="76"/>
                    </a:cubicBezTo>
                    <a:cubicBezTo>
                      <a:pt x="51" y="76"/>
                      <a:pt x="1" y="158"/>
                      <a:pt x="53" y="211"/>
                    </a:cubicBezTo>
                    <a:cubicBezTo>
                      <a:pt x="99" y="241"/>
                      <a:pt x="156" y="261"/>
                      <a:pt x="216" y="261"/>
                    </a:cubicBezTo>
                    <a:cubicBezTo>
                      <a:pt x="238" y="261"/>
                      <a:pt x="260" y="258"/>
                      <a:pt x="283" y="252"/>
                    </a:cubicBezTo>
                    <a:cubicBezTo>
                      <a:pt x="320" y="252"/>
                      <a:pt x="417" y="201"/>
                      <a:pt x="493" y="176"/>
                    </a:cubicBezTo>
                    <a:lnTo>
                      <a:pt x="493" y="176"/>
                    </a:lnTo>
                    <a:cubicBezTo>
                      <a:pt x="492" y="180"/>
                      <a:pt x="491" y="185"/>
                      <a:pt x="491" y="190"/>
                    </a:cubicBezTo>
                    <a:cubicBezTo>
                      <a:pt x="500" y="262"/>
                      <a:pt x="544" y="291"/>
                      <a:pt x="591" y="291"/>
                    </a:cubicBezTo>
                    <a:cubicBezTo>
                      <a:pt x="653" y="291"/>
                      <a:pt x="721" y="240"/>
                      <a:pt x="721" y="169"/>
                    </a:cubicBezTo>
                    <a:cubicBezTo>
                      <a:pt x="721" y="86"/>
                      <a:pt x="679" y="23"/>
                      <a:pt x="596" y="2"/>
                    </a:cubicBezTo>
                    <a:cubicBezTo>
                      <a:pt x="588" y="1"/>
                      <a:pt x="580" y="1"/>
                      <a:pt x="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8430225" y="3155975"/>
                <a:ext cx="19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83" extrusionOk="0">
                    <a:moveTo>
                      <a:pt x="531" y="1"/>
                    </a:moveTo>
                    <a:cubicBezTo>
                      <a:pt x="377" y="1"/>
                      <a:pt x="226" y="43"/>
                      <a:pt x="87" y="121"/>
                    </a:cubicBezTo>
                    <a:cubicBezTo>
                      <a:pt x="1" y="173"/>
                      <a:pt x="58" y="282"/>
                      <a:pt x="139" y="282"/>
                    </a:cubicBezTo>
                    <a:cubicBezTo>
                      <a:pt x="156" y="282"/>
                      <a:pt x="174" y="277"/>
                      <a:pt x="191" y="267"/>
                    </a:cubicBezTo>
                    <a:cubicBezTo>
                      <a:pt x="251" y="241"/>
                      <a:pt x="315" y="219"/>
                      <a:pt x="381" y="202"/>
                    </a:cubicBezTo>
                    <a:lnTo>
                      <a:pt x="381" y="202"/>
                    </a:lnTo>
                    <a:cubicBezTo>
                      <a:pt x="382" y="236"/>
                      <a:pt x="412" y="270"/>
                      <a:pt x="446" y="270"/>
                    </a:cubicBezTo>
                    <a:cubicBezTo>
                      <a:pt x="451" y="270"/>
                      <a:pt x="457" y="269"/>
                      <a:pt x="462" y="267"/>
                    </a:cubicBezTo>
                    <a:cubicBezTo>
                      <a:pt x="525" y="225"/>
                      <a:pt x="629" y="183"/>
                      <a:pt x="692" y="163"/>
                    </a:cubicBezTo>
                    <a:cubicBezTo>
                      <a:pt x="775" y="142"/>
                      <a:pt x="775" y="17"/>
                      <a:pt x="692" y="17"/>
                    </a:cubicBezTo>
                    <a:cubicBezTo>
                      <a:pt x="638" y="6"/>
                      <a:pt x="584" y="1"/>
                      <a:pt x="5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476700" y="3145600"/>
                <a:ext cx="17775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95" extrusionOk="0">
                    <a:moveTo>
                      <a:pt x="335" y="1"/>
                    </a:moveTo>
                    <a:cubicBezTo>
                      <a:pt x="264" y="1"/>
                      <a:pt x="195" y="6"/>
                      <a:pt x="126" y="14"/>
                    </a:cubicBezTo>
                    <a:cubicBezTo>
                      <a:pt x="1" y="14"/>
                      <a:pt x="1" y="181"/>
                      <a:pt x="126" y="181"/>
                    </a:cubicBezTo>
                    <a:cubicBezTo>
                      <a:pt x="195" y="190"/>
                      <a:pt x="264" y="195"/>
                      <a:pt x="335" y="195"/>
                    </a:cubicBezTo>
                    <a:cubicBezTo>
                      <a:pt x="435" y="195"/>
                      <a:pt x="538" y="185"/>
                      <a:pt x="648" y="160"/>
                    </a:cubicBezTo>
                    <a:cubicBezTo>
                      <a:pt x="710" y="140"/>
                      <a:pt x="710" y="56"/>
                      <a:pt x="648" y="35"/>
                    </a:cubicBezTo>
                    <a:cubicBezTo>
                      <a:pt x="538" y="11"/>
                      <a:pt x="435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8449075" y="3189525"/>
                <a:ext cx="109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60" extrusionOk="0">
                    <a:moveTo>
                      <a:pt x="306" y="0"/>
                    </a:moveTo>
                    <a:cubicBezTo>
                      <a:pt x="281" y="0"/>
                      <a:pt x="258" y="10"/>
                      <a:pt x="243" y="28"/>
                    </a:cubicBezTo>
                    <a:lnTo>
                      <a:pt x="243" y="28"/>
                    </a:lnTo>
                    <a:cubicBezTo>
                      <a:pt x="230" y="23"/>
                      <a:pt x="218" y="18"/>
                      <a:pt x="209" y="9"/>
                    </a:cubicBezTo>
                    <a:lnTo>
                      <a:pt x="105" y="9"/>
                    </a:lnTo>
                    <a:cubicBezTo>
                      <a:pt x="21" y="9"/>
                      <a:pt x="1" y="93"/>
                      <a:pt x="42" y="135"/>
                    </a:cubicBezTo>
                    <a:cubicBezTo>
                      <a:pt x="105" y="197"/>
                      <a:pt x="188" y="239"/>
                      <a:pt x="293" y="260"/>
                    </a:cubicBezTo>
                    <a:cubicBezTo>
                      <a:pt x="376" y="239"/>
                      <a:pt x="439" y="114"/>
                      <a:pt x="376" y="30"/>
                    </a:cubicBezTo>
                    <a:cubicBezTo>
                      <a:pt x="355" y="9"/>
                      <a:pt x="330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8426100" y="3245375"/>
                <a:ext cx="24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980" h="411" extrusionOk="0">
                    <a:moveTo>
                      <a:pt x="602" y="1"/>
                    </a:moveTo>
                    <a:cubicBezTo>
                      <a:pt x="400" y="1"/>
                      <a:pt x="190" y="106"/>
                      <a:pt x="64" y="257"/>
                    </a:cubicBezTo>
                    <a:cubicBezTo>
                      <a:pt x="0" y="321"/>
                      <a:pt x="59" y="410"/>
                      <a:pt x="128" y="410"/>
                    </a:cubicBezTo>
                    <a:cubicBezTo>
                      <a:pt x="148" y="410"/>
                      <a:pt x="170" y="402"/>
                      <a:pt x="189" y="383"/>
                    </a:cubicBezTo>
                    <a:cubicBezTo>
                      <a:pt x="316" y="256"/>
                      <a:pt x="481" y="186"/>
                      <a:pt x="651" y="186"/>
                    </a:cubicBezTo>
                    <a:cubicBezTo>
                      <a:pt x="733" y="186"/>
                      <a:pt x="817" y="203"/>
                      <a:pt x="899" y="237"/>
                    </a:cubicBezTo>
                    <a:cubicBezTo>
                      <a:pt x="907" y="239"/>
                      <a:pt x="915" y="241"/>
                      <a:pt x="922" y="241"/>
                    </a:cubicBezTo>
                    <a:cubicBezTo>
                      <a:pt x="966" y="241"/>
                      <a:pt x="979" y="189"/>
                      <a:pt x="961" y="153"/>
                    </a:cubicBezTo>
                    <a:cubicBezTo>
                      <a:pt x="862" y="46"/>
                      <a:pt x="734" y="1"/>
                      <a:pt x="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460850" y="2706900"/>
                <a:ext cx="158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78" extrusionOk="0">
                    <a:moveTo>
                      <a:pt x="552" y="0"/>
                    </a:moveTo>
                    <a:cubicBezTo>
                      <a:pt x="385" y="21"/>
                      <a:pt x="260" y="63"/>
                      <a:pt x="114" y="105"/>
                    </a:cubicBezTo>
                    <a:cubicBezTo>
                      <a:pt x="1" y="123"/>
                      <a:pt x="40" y="278"/>
                      <a:pt x="126" y="278"/>
                    </a:cubicBezTo>
                    <a:cubicBezTo>
                      <a:pt x="135" y="278"/>
                      <a:pt x="145" y="276"/>
                      <a:pt x="155" y="272"/>
                    </a:cubicBezTo>
                    <a:cubicBezTo>
                      <a:pt x="301" y="251"/>
                      <a:pt x="447" y="209"/>
                      <a:pt x="572" y="146"/>
                    </a:cubicBezTo>
                    <a:cubicBezTo>
                      <a:pt x="635" y="105"/>
                      <a:pt x="614" y="21"/>
                      <a:pt x="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483900" y="2630775"/>
                <a:ext cx="204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265" extrusionOk="0">
                    <a:moveTo>
                      <a:pt x="539" y="1"/>
                    </a:moveTo>
                    <a:cubicBezTo>
                      <a:pt x="383" y="1"/>
                      <a:pt x="231" y="33"/>
                      <a:pt x="88" y="104"/>
                    </a:cubicBezTo>
                    <a:cubicBezTo>
                      <a:pt x="0" y="140"/>
                      <a:pt x="46" y="264"/>
                      <a:pt x="125" y="264"/>
                    </a:cubicBezTo>
                    <a:cubicBezTo>
                      <a:pt x="140" y="264"/>
                      <a:pt x="156" y="260"/>
                      <a:pt x="172" y="250"/>
                    </a:cubicBezTo>
                    <a:cubicBezTo>
                      <a:pt x="360" y="167"/>
                      <a:pt x="547" y="125"/>
                      <a:pt x="756" y="125"/>
                    </a:cubicBezTo>
                    <a:cubicBezTo>
                      <a:pt x="761" y="127"/>
                      <a:pt x="767" y="128"/>
                      <a:pt x="771" y="128"/>
                    </a:cubicBezTo>
                    <a:cubicBezTo>
                      <a:pt x="818" y="128"/>
                      <a:pt x="813" y="40"/>
                      <a:pt x="756" y="21"/>
                    </a:cubicBezTo>
                    <a:cubicBezTo>
                      <a:pt x="683" y="8"/>
                      <a:pt x="611" y="1"/>
                      <a:pt x="5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8468900" y="2574375"/>
                <a:ext cx="254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00" extrusionOk="0">
                    <a:moveTo>
                      <a:pt x="943" y="0"/>
                    </a:moveTo>
                    <a:cubicBezTo>
                      <a:pt x="935" y="0"/>
                      <a:pt x="927" y="1"/>
                      <a:pt x="918" y="4"/>
                    </a:cubicBezTo>
                    <a:cubicBezTo>
                      <a:pt x="918" y="4"/>
                      <a:pt x="918" y="4"/>
                      <a:pt x="918" y="4"/>
                    </a:cubicBezTo>
                    <a:lnTo>
                      <a:pt x="918" y="4"/>
                    </a:lnTo>
                    <a:lnTo>
                      <a:pt x="626" y="45"/>
                    </a:lnTo>
                    <a:cubicBezTo>
                      <a:pt x="608" y="45"/>
                      <a:pt x="597" y="52"/>
                      <a:pt x="591" y="62"/>
                    </a:cubicBezTo>
                    <a:lnTo>
                      <a:pt x="591" y="62"/>
                    </a:lnTo>
                    <a:cubicBezTo>
                      <a:pt x="438" y="80"/>
                      <a:pt x="282" y="87"/>
                      <a:pt x="125" y="87"/>
                    </a:cubicBezTo>
                    <a:cubicBezTo>
                      <a:pt x="0" y="87"/>
                      <a:pt x="0" y="275"/>
                      <a:pt x="125" y="296"/>
                    </a:cubicBezTo>
                    <a:cubicBezTo>
                      <a:pt x="162" y="298"/>
                      <a:pt x="198" y="299"/>
                      <a:pt x="235" y="299"/>
                    </a:cubicBezTo>
                    <a:cubicBezTo>
                      <a:pt x="490" y="299"/>
                      <a:pt x="743" y="236"/>
                      <a:pt x="980" y="108"/>
                    </a:cubicBezTo>
                    <a:cubicBezTo>
                      <a:pt x="1018" y="71"/>
                      <a:pt x="1005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423525" y="2592700"/>
                <a:ext cx="172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1" extrusionOk="0">
                    <a:moveTo>
                      <a:pt x="605" y="1"/>
                    </a:moveTo>
                    <a:cubicBezTo>
                      <a:pt x="438" y="21"/>
                      <a:pt x="251" y="63"/>
                      <a:pt x="84" y="105"/>
                    </a:cubicBezTo>
                    <a:cubicBezTo>
                      <a:pt x="0" y="126"/>
                      <a:pt x="42" y="251"/>
                      <a:pt x="126" y="251"/>
                    </a:cubicBezTo>
                    <a:cubicBezTo>
                      <a:pt x="292" y="209"/>
                      <a:pt x="459" y="167"/>
                      <a:pt x="626" y="126"/>
                    </a:cubicBezTo>
                    <a:cubicBezTo>
                      <a:pt x="689" y="105"/>
                      <a:pt x="689" y="1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448725" y="2659825"/>
                <a:ext cx="196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217" extrusionOk="0">
                    <a:moveTo>
                      <a:pt x="609" y="1"/>
                    </a:moveTo>
                    <a:cubicBezTo>
                      <a:pt x="439" y="1"/>
                      <a:pt x="268" y="35"/>
                      <a:pt x="98" y="69"/>
                    </a:cubicBezTo>
                    <a:cubicBezTo>
                      <a:pt x="1" y="88"/>
                      <a:pt x="30" y="217"/>
                      <a:pt x="120" y="217"/>
                    </a:cubicBezTo>
                    <a:cubicBezTo>
                      <a:pt x="126" y="217"/>
                      <a:pt x="133" y="216"/>
                      <a:pt x="140" y="215"/>
                    </a:cubicBezTo>
                    <a:cubicBezTo>
                      <a:pt x="348" y="194"/>
                      <a:pt x="557" y="152"/>
                      <a:pt x="745" y="69"/>
                    </a:cubicBezTo>
                    <a:cubicBezTo>
                      <a:pt x="786" y="48"/>
                      <a:pt x="765" y="6"/>
                      <a:pt x="724" y="6"/>
                    </a:cubicBezTo>
                    <a:cubicBezTo>
                      <a:pt x="685" y="2"/>
                      <a:pt x="647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8455500" y="2500025"/>
                <a:ext cx="181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46" extrusionOk="0">
                    <a:moveTo>
                      <a:pt x="270" y="0"/>
                    </a:moveTo>
                    <a:cubicBezTo>
                      <a:pt x="220" y="0"/>
                      <a:pt x="170" y="6"/>
                      <a:pt x="119" y="16"/>
                    </a:cubicBezTo>
                    <a:cubicBezTo>
                      <a:pt x="0" y="36"/>
                      <a:pt x="50" y="205"/>
                      <a:pt x="162" y="205"/>
                    </a:cubicBezTo>
                    <a:cubicBezTo>
                      <a:pt x="169" y="205"/>
                      <a:pt x="175" y="205"/>
                      <a:pt x="182" y="204"/>
                    </a:cubicBezTo>
                    <a:cubicBezTo>
                      <a:pt x="233" y="189"/>
                      <a:pt x="288" y="182"/>
                      <a:pt x="343" y="182"/>
                    </a:cubicBezTo>
                    <a:cubicBezTo>
                      <a:pt x="443" y="182"/>
                      <a:pt x="546" y="205"/>
                      <a:pt x="640" y="245"/>
                    </a:cubicBezTo>
                    <a:cubicBezTo>
                      <a:pt x="682" y="245"/>
                      <a:pt x="724" y="204"/>
                      <a:pt x="682" y="162"/>
                    </a:cubicBezTo>
                    <a:cubicBezTo>
                      <a:pt x="572" y="51"/>
                      <a:pt x="425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879775" y="2706175"/>
                <a:ext cx="162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59" extrusionOk="0">
                    <a:moveTo>
                      <a:pt x="243" y="0"/>
                    </a:moveTo>
                    <a:cubicBezTo>
                      <a:pt x="204" y="0"/>
                      <a:pt x="165" y="3"/>
                      <a:pt x="126" y="9"/>
                    </a:cubicBezTo>
                    <a:cubicBezTo>
                      <a:pt x="1" y="29"/>
                      <a:pt x="1" y="238"/>
                      <a:pt x="126" y="259"/>
                    </a:cubicBezTo>
                    <a:lnTo>
                      <a:pt x="126" y="238"/>
                    </a:lnTo>
                    <a:cubicBezTo>
                      <a:pt x="169" y="244"/>
                      <a:pt x="212" y="247"/>
                      <a:pt x="254" y="247"/>
                    </a:cubicBezTo>
                    <a:cubicBezTo>
                      <a:pt x="358" y="247"/>
                      <a:pt x="461" y="232"/>
                      <a:pt x="564" y="217"/>
                    </a:cubicBezTo>
                    <a:cubicBezTo>
                      <a:pt x="648" y="175"/>
                      <a:pt x="648" y="71"/>
                      <a:pt x="564" y="50"/>
                    </a:cubicBezTo>
                    <a:cubicBezTo>
                      <a:pt x="457" y="20"/>
                      <a:pt x="350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8859450" y="2770300"/>
                <a:ext cx="177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8" extrusionOk="0">
                    <a:moveTo>
                      <a:pt x="260" y="1"/>
                    </a:moveTo>
                    <a:cubicBezTo>
                      <a:pt x="215" y="1"/>
                      <a:pt x="170" y="3"/>
                      <a:pt x="126" y="9"/>
                    </a:cubicBezTo>
                    <a:cubicBezTo>
                      <a:pt x="0" y="30"/>
                      <a:pt x="0" y="197"/>
                      <a:pt x="126" y="218"/>
                    </a:cubicBezTo>
                    <a:cubicBezTo>
                      <a:pt x="292" y="218"/>
                      <a:pt x="459" y="197"/>
                      <a:pt x="647" y="176"/>
                    </a:cubicBezTo>
                    <a:cubicBezTo>
                      <a:pt x="710" y="155"/>
                      <a:pt x="710" y="72"/>
                      <a:pt x="647" y="51"/>
                    </a:cubicBezTo>
                    <a:cubicBezTo>
                      <a:pt x="510" y="20"/>
                      <a:pt x="383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8833000" y="2854875"/>
                <a:ext cx="165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99" extrusionOk="0">
                    <a:moveTo>
                      <a:pt x="174" y="1"/>
                    </a:moveTo>
                    <a:cubicBezTo>
                      <a:pt x="84" y="1"/>
                      <a:pt x="0" y="106"/>
                      <a:pt x="99" y="172"/>
                    </a:cubicBezTo>
                    <a:cubicBezTo>
                      <a:pt x="180" y="253"/>
                      <a:pt x="295" y="299"/>
                      <a:pt x="418" y="299"/>
                    </a:cubicBezTo>
                    <a:cubicBezTo>
                      <a:pt x="485" y="299"/>
                      <a:pt x="554" y="285"/>
                      <a:pt x="620" y="255"/>
                    </a:cubicBezTo>
                    <a:cubicBezTo>
                      <a:pt x="662" y="213"/>
                      <a:pt x="641" y="130"/>
                      <a:pt x="579" y="109"/>
                    </a:cubicBezTo>
                    <a:cubicBezTo>
                      <a:pt x="557" y="113"/>
                      <a:pt x="534" y="115"/>
                      <a:pt x="512" y="115"/>
                    </a:cubicBezTo>
                    <a:cubicBezTo>
                      <a:pt x="411" y="115"/>
                      <a:pt x="314" y="77"/>
                      <a:pt x="245" y="26"/>
                    </a:cubicBezTo>
                    <a:cubicBezTo>
                      <a:pt x="223" y="8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8811500" y="2979675"/>
                <a:ext cx="125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0" extrusionOk="0">
                    <a:moveTo>
                      <a:pt x="193" y="1"/>
                    </a:moveTo>
                    <a:cubicBezTo>
                      <a:pt x="87" y="1"/>
                      <a:pt x="1" y="171"/>
                      <a:pt x="125" y="206"/>
                    </a:cubicBezTo>
                    <a:lnTo>
                      <a:pt x="125" y="227"/>
                    </a:lnTo>
                    <a:cubicBezTo>
                      <a:pt x="208" y="269"/>
                      <a:pt x="292" y="290"/>
                      <a:pt x="396" y="290"/>
                    </a:cubicBezTo>
                    <a:cubicBezTo>
                      <a:pt x="458" y="290"/>
                      <a:pt x="500" y="206"/>
                      <a:pt x="458" y="165"/>
                    </a:cubicBezTo>
                    <a:cubicBezTo>
                      <a:pt x="396" y="102"/>
                      <a:pt x="333" y="60"/>
                      <a:pt x="250" y="19"/>
                    </a:cubicBezTo>
                    <a:cubicBezTo>
                      <a:pt x="231" y="6"/>
                      <a:pt x="21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8830675" y="2764625"/>
                <a:ext cx="11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41" extrusionOk="0">
                    <a:moveTo>
                      <a:pt x="233" y="1"/>
                    </a:moveTo>
                    <a:cubicBezTo>
                      <a:pt x="174" y="1"/>
                      <a:pt x="114" y="22"/>
                      <a:pt x="67" y="69"/>
                    </a:cubicBezTo>
                    <a:cubicBezTo>
                      <a:pt x="1" y="135"/>
                      <a:pt x="78" y="240"/>
                      <a:pt x="155" y="240"/>
                    </a:cubicBezTo>
                    <a:cubicBezTo>
                      <a:pt x="175" y="240"/>
                      <a:pt x="195" y="233"/>
                      <a:pt x="213" y="215"/>
                    </a:cubicBezTo>
                    <a:cubicBezTo>
                      <a:pt x="234" y="205"/>
                      <a:pt x="255" y="199"/>
                      <a:pt x="273" y="199"/>
                    </a:cubicBezTo>
                    <a:cubicBezTo>
                      <a:pt x="291" y="199"/>
                      <a:pt x="307" y="205"/>
                      <a:pt x="317" y="215"/>
                    </a:cubicBezTo>
                    <a:cubicBezTo>
                      <a:pt x="326" y="217"/>
                      <a:pt x="335" y="218"/>
                      <a:pt x="342" y="218"/>
                    </a:cubicBezTo>
                    <a:cubicBezTo>
                      <a:pt x="409" y="218"/>
                      <a:pt x="440" y="146"/>
                      <a:pt x="421" y="90"/>
                    </a:cubicBezTo>
                    <a:cubicBezTo>
                      <a:pt x="376" y="33"/>
                      <a:pt x="305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8871750" y="2863175"/>
                <a:ext cx="1327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57" extrusionOk="0">
                    <a:moveTo>
                      <a:pt x="125" y="1"/>
                    </a:moveTo>
                    <a:cubicBezTo>
                      <a:pt x="40" y="1"/>
                      <a:pt x="1" y="157"/>
                      <a:pt x="113" y="194"/>
                    </a:cubicBezTo>
                    <a:cubicBezTo>
                      <a:pt x="197" y="236"/>
                      <a:pt x="322" y="257"/>
                      <a:pt x="426" y="257"/>
                    </a:cubicBezTo>
                    <a:cubicBezTo>
                      <a:pt x="489" y="257"/>
                      <a:pt x="531" y="194"/>
                      <a:pt x="468" y="153"/>
                    </a:cubicBezTo>
                    <a:cubicBezTo>
                      <a:pt x="385" y="90"/>
                      <a:pt x="259" y="48"/>
                      <a:pt x="155" y="7"/>
                    </a:cubicBezTo>
                    <a:cubicBezTo>
                      <a:pt x="145" y="2"/>
                      <a:pt x="135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8833900" y="2671175"/>
                <a:ext cx="182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49" extrusionOk="0">
                    <a:moveTo>
                      <a:pt x="233" y="1"/>
                    </a:moveTo>
                    <a:cubicBezTo>
                      <a:pt x="197" y="1"/>
                      <a:pt x="161" y="4"/>
                      <a:pt x="126" y="11"/>
                    </a:cubicBezTo>
                    <a:cubicBezTo>
                      <a:pt x="0" y="11"/>
                      <a:pt x="0" y="199"/>
                      <a:pt x="126" y="199"/>
                    </a:cubicBezTo>
                    <a:cubicBezTo>
                      <a:pt x="147" y="196"/>
                      <a:pt x="169" y="195"/>
                      <a:pt x="190" y="195"/>
                    </a:cubicBezTo>
                    <a:cubicBezTo>
                      <a:pt x="335" y="195"/>
                      <a:pt x="478" y="254"/>
                      <a:pt x="605" y="345"/>
                    </a:cubicBezTo>
                    <a:cubicBezTo>
                      <a:pt x="614" y="348"/>
                      <a:pt x="622" y="349"/>
                      <a:pt x="630" y="349"/>
                    </a:cubicBezTo>
                    <a:cubicBezTo>
                      <a:pt x="683" y="349"/>
                      <a:pt x="728" y="295"/>
                      <a:pt x="710" y="240"/>
                    </a:cubicBezTo>
                    <a:cubicBezTo>
                      <a:pt x="588" y="85"/>
                      <a:pt x="409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8166550" y="2896150"/>
                <a:ext cx="6175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50" extrusionOk="0">
                    <a:moveTo>
                      <a:pt x="68" y="0"/>
                    </a:moveTo>
                    <a:cubicBezTo>
                      <a:pt x="1" y="0"/>
                      <a:pt x="1" y="149"/>
                      <a:pt x="68" y="149"/>
                    </a:cubicBezTo>
                    <a:cubicBezTo>
                      <a:pt x="72" y="149"/>
                      <a:pt x="76" y="149"/>
                      <a:pt x="80" y="148"/>
                    </a:cubicBezTo>
                    <a:lnTo>
                      <a:pt x="184" y="127"/>
                    </a:lnTo>
                    <a:cubicBezTo>
                      <a:pt x="247" y="106"/>
                      <a:pt x="247" y="43"/>
                      <a:pt x="184" y="22"/>
                    </a:cubicBezTo>
                    <a:lnTo>
                      <a:pt x="80" y="2"/>
                    </a:ln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162950" y="2912225"/>
                <a:ext cx="246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426" extrusionOk="0">
                    <a:moveTo>
                      <a:pt x="842" y="0"/>
                    </a:moveTo>
                    <a:cubicBezTo>
                      <a:pt x="832" y="0"/>
                      <a:pt x="820" y="2"/>
                      <a:pt x="808" y="5"/>
                    </a:cubicBezTo>
                    <a:cubicBezTo>
                      <a:pt x="704" y="26"/>
                      <a:pt x="600" y="47"/>
                      <a:pt x="495" y="68"/>
                    </a:cubicBezTo>
                    <a:cubicBezTo>
                      <a:pt x="477" y="72"/>
                      <a:pt x="463" y="83"/>
                      <a:pt x="455" y="97"/>
                    </a:cubicBezTo>
                    <a:lnTo>
                      <a:pt x="455" y="97"/>
                    </a:lnTo>
                    <a:cubicBezTo>
                      <a:pt x="320" y="145"/>
                      <a:pt x="189" y="210"/>
                      <a:pt x="57" y="297"/>
                    </a:cubicBezTo>
                    <a:cubicBezTo>
                      <a:pt x="0" y="335"/>
                      <a:pt x="30" y="425"/>
                      <a:pt x="98" y="425"/>
                    </a:cubicBezTo>
                    <a:cubicBezTo>
                      <a:pt x="105" y="425"/>
                      <a:pt x="112" y="424"/>
                      <a:pt x="120" y="422"/>
                    </a:cubicBezTo>
                    <a:cubicBezTo>
                      <a:pt x="343" y="329"/>
                      <a:pt x="567" y="269"/>
                      <a:pt x="790" y="228"/>
                    </a:cubicBezTo>
                    <a:lnTo>
                      <a:pt x="790" y="228"/>
                    </a:lnTo>
                    <a:cubicBezTo>
                      <a:pt x="803" y="230"/>
                      <a:pt x="816" y="232"/>
                      <a:pt x="829" y="235"/>
                    </a:cubicBezTo>
                    <a:lnTo>
                      <a:pt x="829" y="221"/>
                    </a:lnTo>
                    <a:lnTo>
                      <a:pt x="829" y="221"/>
                    </a:lnTo>
                    <a:cubicBezTo>
                      <a:pt x="843" y="218"/>
                      <a:pt x="857" y="216"/>
                      <a:pt x="871" y="214"/>
                    </a:cubicBezTo>
                    <a:cubicBezTo>
                      <a:pt x="985" y="195"/>
                      <a:pt x="960" y="0"/>
                      <a:pt x="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8172650" y="2946775"/>
                <a:ext cx="16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398" extrusionOk="0">
                    <a:moveTo>
                      <a:pt x="449" y="0"/>
                    </a:moveTo>
                    <a:cubicBezTo>
                      <a:pt x="284" y="0"/>
                      <a:pt x="126" y="87"/>
                      <a:pt x="45" y="250"/>
                    </a:cubicBezTo>
                    <a:cubicBezTo>
                      <a:pt x="0" y="324"/>
                      <a:pt x="71" y="398"/>
                      <a:pt x="145" y="398"/>
                    </a:cubicBezTo>
                    <a:cubicBezTo>
                      <a:pt x="176" y="398"/>
                      <a:pt x="208" y="385"/>
                      <a:pt x="232" y="354"/>
                    </a:cubicBezTo>
                    <a:cubicBezTo>
                      <a:pt x="316" y="208"/>
                      <a:pt x="420" y="208"/>
                      <a:pt x="566" y="167"/>
                    </a:cubicBezTo>
                    <a:cubicBezTo>
                      <a:pt x="629" y="146"/>
                      <a:pt x="650" y="42"/>
                      <a:pt x="587" y="21"/>
                    </a:cubicBezTo>
                    <a:cubicBezTo>
                      <a:pt x="542" y="7"/>
                      <a:pt x="495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8220700" y="2941700"/>
                <a:ext cx="208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95" extrusionOk="0">
                    <a:moveTo>
                      <a:pt x="572" y="0"/>
                    </a:moveTo>
                    <a:cubicBezTo>
                      <a:pt x="386" y="0"/>
                      <a:pt x="202" y="75"/>
                      <a:pt x="83" y="224"/>
                    </a:cubicBezTo>
                    <a:cubicBezTo>
                      <a:pt x="1" y="290"/>
                      <a:pt x="75" y="395"/>
                      <a:pt x="161" y="395"/>
                    </a:cubicBezTo>
                    <a:cubicBezTo>
                      <a:pt x="184" y="395"/>
                      <a:pt x="207" y="387"/>
                      <a:pt x="229" y="370"/>
                    </a:cubicBezTo>
                    <a:cubicBezTo>
                      <a:pt x="396" y="265"/>
                      <a:pt x="584" y="182"/>
                      <a:pt x="772" y="161"/>
                    </a:cubicBezTo>
                    <a:cubicBezTo>
                      <a:pt x="834" y="140"/>
                      <a:pt x="834" y="57"/>
                      <a:pt x="792" y="36"/>
                    </a:cubicBezTo>
                    <a:cubicBezTo>
                      <a:pt x="721" y="12"/>
                      <a:pt x="646" y="0"/>
                      <a:pt x="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8200725" y="2912350"/>
                <a:ext cx="132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62" extrusionOk="0">
                    <a:moveTo>
                      <a:pt x="423" y="0"/>
                    </a:moveTo>
                    <a:lnTo>
                      <a:pt x="111" y="63"/>
                    </a:lnTo>
                    <a:cubicBezTo>
                      <a:pt x="0" y="81"/>
                      <a:pt x="36" y="261"/>
                      <a:pt x="145" y="261"/>
                    </a:cubicBezTo>
                    <a:cubicBezTo>
                      <a:pt x="160" y="261"/>
                      <a:pt x="177" y="258"/>
                      <a:pt x="194" y="251"/>
                    </a:cubicBezTo>
                    <a:lnTo>
                      <a:pt x="465" y="105"/>
                    </a:lnTo>
                    <a:cubicBezTo>
                      <a:pt x="528" y="84"/>
                      <a:pt x="486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8188100" y="2996075"/>
                <a:ext cx="187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370" extrusionOk="0">
                    <a:moveTo>
                      <a:pt x="649" y="1"/>
                    </a:moveTo>
                    <a:cubicBezTo>
                      <a:pt x="638" y="1"/>
                      <a:pt x="627" y="3"/>
                      <a:pt x="616" y="9"/>
                    </a:cubicBezTo>
                    <a:cubicBezTo>
                      <a:pt x="449" y="51"/>
                      <a:pt x="261" y="114"/>
                      <a:pt x="94" y="176"/>
                    </a:cubicBezTo>
                    <a:cubicBezTo>
                      <a:pt x="0" y="214"/>
                      <a:pt x="25" y="370"/>
                      <a:pt x="122" y="370"/>
                    </a:cubicBezTo>
                    <a:cubicBezTo>
                      <a:pt x="133" y="370"/>
                      <a:pt x="144" y="368"/>
                      <a:pt x="157" y="364"/>
                    </a:cubicBezTo>
                    <a:cubicBezTo>
                      <a:pt x="324" y="301"/>
                      <a:pt x="511" y="218"/>
                      <a:pt x="678" y="134"/>
                    </a:cubicBezTo>
                    <a:cubicBezTo>
                      <a:pt x="750" y="99"/>
                      <a:pt x="714" y="1"/>
                      <a:pt x="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8190725" y="3062525"/>
                <a:ext cx="195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26" extrusionOk="0">
                    <a:moveTo>
                      <a:pt x="719" y="0"/>
                    </a:moveTo>
                    <a:cubicBezTo>
                      <a:pt x="490" y="84"/>
                      <a:pt x="281" y="167"/>
                      <a:pt x="73" y="292"/>
                    </a:cubicBezTo>
                    <a:cubicBezTo>
                      <a:pt x="1" y="328"/>
                      <a:pt x="52" y="426"/>
                      <a:pt x="121" y="426"/>
                    </a:cubicBezTo>
                    <a:cubicBezTo>
                      <a:pt x="133" y="426"/>
                      <a:pt x="144" y="423"/>
                      <a:pt x="156" y="417"/>
                    </a:cubicBezTo>
                    <a:cubicBezTo>
                      <a:pt x="365" y="334"/>
                      <a:pt x="573" y="209"/>
                      <a:pt x="761" y="84"/>
                    </a:cubicBezTo>
                    <a:cubicBezTo>
                      <a:pt x="782" y="63"/>
                      <a:pt x="761" y="0"/>
                      <a:pt x="7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219900" y="3031675"/>
                <a:ext cx="25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49" extrusionOk="0">
                    <a:moveTo>
                      <a:pt x="908" y="1"/>
                    </a:moveTo>
                    <a:cubicBezTo>
                      <a:pt x="902" y="1"/>
                      <a:pt x="894" y="2"/>
                      <a:pt x="887" y="4"/>
                    </a:cubicBezTo>
                    <a:cubicBezTo>
                      <a:pt x="595" y="66"/>
                      <a:pt x="324" y="170"/>
                      <a:pt x="74" y="296"/>
                    </a:cubicBezTo>
                    <a:cubicBezTo>
                      <a:pt x="0" y="332"/>
                      <a:pt x="7" y="449"/>
                      <a:pt x="81" y="449"/>
                    </a:cubicBezTo>
                    <a:cubicBezTo>
                      <a:pt x="91" y="449"/>
                      <a:pt x="102" y="447"/>
                      <a:pt x="115" y="442"/>
                    </a:cubicBezTo>
                    <a:cubicBezTo>
                      <a:pt x="386" y="379"/>
                      <a:pt x="678" y="275"/>
                      <a:pt x="950" y="129"/>
                    </a:cubicBezTo>
                    <a:cubicBezTo>
                      <a:pt x="1007" y="91"/>
                      <a:pt x="977" y="1"/>
                      <a:pt x="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8234225" y="3110750"/>
                <a:ext cx="172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52" extrusionOk="0">
                    <a:moveTo>
                      <a:pt x="532" y="0"/>
                    </a:moveTo>
                    <a:cubicBezTo>
                      <a:pt x="349" y="0"/>
                      <a:pt x="185" y="81"/>
                      <a:pt x="64" y="219"/>
                    </a:cubicBezTo>
                    <a:cubicBezTo>
                      <a:pt x="0" y="267"/>
                      <a:pt x="58" y="352"/>
                      <a:pt x="126" y="352"/>
                    </a:cubicBezTo>
                    <a:cubicBezTo>
                      <a:pt x="147" y="352"/>
                      <a:pt x="169" y="343"/>
                      <a:pt x="189" y="324"/>
                    </a:cubicBezTo>
                    <a:cubicBezTo>
                      <a:pt x="314" y="219"/>
                      <a:pt x="481" y="157"/>
                      <a:pt x="648" y="115"/>
                    </a:cubicBezTo>
                    <a:cubicBezTo>
                      <a:pt x="689" y="94"/>
                      <a:pt x="689" y="32"/>
                      <a:pt x="648" y="11"/>
                    </a:cubicBezTo>
                    <a:cubicBezTo>
                      <a:pt x="608" y="4"/>
                      <a:pt x="570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8236200" y="3164475"/>
                <a:ext cx="17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63" extrusionOk="0">
                    <a:moveTo>
                      <a:pt x="587" y="1"/>
                    </a:moveTo>
                    <a:cubicBezTo>
                      <a:pt x="574" y="1"/>
                      <a:pt x="561" y="4"/>
                      <a:pt x="548" y="10"/>
                    </a:cubicBezTo>
                    <a:cubicBezTo>
                      <a:pt x="402" y="94"/>
                      <a:pt x="235" y="177"/>
                      <a:pt x="89" y="281"/>
                    </a:cubicBezTo>
                    <a:cubicBezTo>
                      <a:pt x="1" y="334"/>
                      <a:pt x="62" y="462"/>
                      <a:pt x="146" y="462"/>
                    </a:cubicBezTo>
                    <a:cubicBezTo>
                      <a:pt x="161" y="462"/>
                      <a:pt x="177" y="458"/>
                      <a:pt x="193" y="448"/>
                    </a:cubicBezTo>
                    <a:cubicBezTo>
                      <a:pt x="327" y="353"/>
                      <a:pt x="479" y="257"/>
                      <a:pt x="616" y="145"/>
                    </a:cubicBezTo>
                    <a:lnTo>
                      <a:pt x="616" y="145"/>
                    </a:lnTo>
                    <a:lnTo>
                      <a:pt x="631" y="135"/>
                    </a:lnTo>
                    <a:cubicBezTo>
                      <a:pt x="701" y="83"/>
                      <a:pt x="654" y="1"/>
                      <a:pt x="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8165700" y="2842800"/>
                <a:ext cx="247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43" extrusionOk="0">
                    <a:moveTo>
                      <a:pt x="703" y="0"/>
                    </a:moveTo>
                    <a:cubicBezTo>
                      <a:pt x="500" y="0"/>
                      <a:pt x="297" y="24"/>
                      <a:pt x="93" y="71"/>
                    </a:cubicBezTo>
                    <a:cubicBezTo>
                      <a:pt x="89" y="70"/>
                      <a:pt x="84" y="69"/>
                      <a:pt x="80" y="69"/>
                    </a:cubicBezTo>
                    <a:cubicBezTo>
                      <a:pt x="0" y="69"/>
                      <a:pt x="29" y="243"/>
                      <a:pt x="110" y="243"/>
                    </a:cubicBezTo>
                    <a:cubicBezTo>
                      <a:pt x="118" y="243"/>
                      <a:pt x="126" y="241"/>
                      <a:pt x="135" y="238"/>
                    </a:cubicBezTo>
                    <a:cubicBezTo>
                      <a:pt x="406" y="217"/>
                      <a:pt x="677" y="175"/>
                      <a:pt x="928" y="92"/>
                    </a:cubicBezTo>
                    <a:cubicBezTo>
                      <a:pt x="990" y="71"/>
                      <a:pt x="969" y="8"/>
                      <a:pt x="907" y="8"/>
                    </a:cubicBezTo>
                    <a:cubicBezTo>
                      <a:pt x="839" y="3"/>
                      <a:pt x="771" y="0"/>
                      <a:pt x="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8176350" y="2873750"/>
                <a:ext cx="890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26" extrusionOk="0">
                    <a:moveTo>
                      <a:pt x="84" y="1"/>
                    </a:moveTo>
                    <a:cubicBezTo>
                      <a:pt x="1" y="1"/>
                      <a:pt x="1" y="126"/>
                      <a:pt x="84" y="126"/>
                    </a:cubicBezTo>
                    <a:lnTo>
                      <a:pt x="293" y="105"/>
                    </a:lnTo>
                    <a:cubicBezTo>
                      <a:pt x="356" y="105"/>
                      <a:pt x="356" y="1"/>
                      <a:pt x="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8545375" y="3206875"/>
                <a:ext cx="148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74" extrusionOk="0">
                    <a:moveTo>
                      <a:pt x="272" y="1"/>
                    </a:moveTo>
                    <a:cubicBezTo>
                      <a:pt x="211" y="1"/>
                      <a:pt x="149" y="16"/>
                      <a:pt x="91" y="45"/>
                    </a:cubicBezTo>
                    <a:cubicBezTo>
                      <a:pt x="1" y="81"/>
                      <a:pt x="65" y="225"/>
                      <a:pt x="151" y="225"/>
                    </a:cubicBezTo>
                    <a:cubicBezTo>
                      <a:pt x="166" y="225"/>
                      <a:pt x="180" y="221"/>
                      <a:pt x="195" y="212"/>
                    </a:cubicBezTo>
                    <a:lnTo>
                      <a:pt x="195" y="233"/>
                    </a:lnTo>
                    <a:cubicBezTo>
                      <a:pt x="237" y="191"/>
                      <a:pt x="299" y="191"/>
                      <a:pt x="341" y="191"/>
                    </a:cubicBezTo>
                    <a:cubicBezTo>
                      <a:pt x="341" y="191"/>
                      <a:pt x="360" y="202"/>
                      <a:pt x="382" y="217"/>
                    </a:cubicBezTo>
                    <a:lnTo>
                      <a:pt x="382" y="217"/>
                    </a:lnTo>
                    <a:cubicBezTo>
                      <a:pt x="338" y="271"/>
                      <a:pt x="397" y="373"/>
                      <a:pt x="467" y="373"/>
                    </a:cubicBezTo>
                    <a:cubicBezTo>
                      <a:pt x="495" y="373"/>
                      <a:pt x="524" y="357"/>
                      <a:pt x="549" y="317"/>
                    </a:cubicBezTo>
                    <a:cubicBezTo>
                      <a:pt x="591" y="233"/>
                      <a:pt x="570" y="108"/>
                      <a:pt x="466" y="66"/>
                    </a:cubicBezTo>
                    <a:cubicBezTo>
                      <a:pt x="410" y="22"/>
                      <a:pt x="34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8551275" y="3140725"/>
                <a:ext cx="151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31" extrusionOk="0">
                    <a:moveTo>
                      <a:pt x="147" y="1"/>
                    </a:moveTo>
                    <a:cubicBezTo>
                      <a:pt x="1" y="1"/>
                      <a:pt x="1" y="230"/>
                      <a:pt x="147" y="230"/>
                    </a:cubicBezTo>
                    <a:cubicBezTo>
                      <a:pt x="272" y="230"/>
                      <a:pt x="397" y="209"/>
                      <a:pt x="522" y="189"/>
                    </a:cubicBezTo>
                    <a:cubicBezTo>
                      <a:pt x="605" y="168"/>
                      <a:pt x="605" y="63"/>
                      <a:pt x="522" y="63"/>
                    </a:cubicBezTo>
                    <a:cubicBezTo>
                      <a:pt x="397" y="22"/>
                      <a:pt x="272" y="22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8539425" y="3279950"/>
                <a:ext cx="980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82" extrusionOk="0">
                    <a:moveTo>
                      <a:pt x="200" y="1"/>
                    </a:moveTo>
                    <a:cubicBezTo>
                      <a:pt x="141" y="1"/>
                      <a:pt x="85" y="29"/>
                      <a:pt x="57" y="84"/>
                    </a:cubicBezTo>
                    <a:cubicBezTo>
                      <a:pt x="1" y="169"/>
                      <a:pt x="79" y="245"/>
                      <a:pt x="155" y="245"/>
                    </a:cubicBezTo>
                    <a:cubicBezTo>
                      <a:pt x="190" y="245"/>
                      <a:pt x="225" y="228"/>
                      <a:pt x="245" y="188"/>
                    </a:cubicBezTo>
                    <a:lnTo>
                      <a:pt x="245" y="209"/>
                    </a:lnTo>
                    <a:cubicBezTo>
                      <a:pt x="245" y="209"/>
                      <a:pt x="245" y="209"/>
                      <a:pt x="245" y="209"/>
                    </a:cubicBezTo>
                    <a:lnTo>
                      <a:pt x="245" y="209"/>
                    </a:lnTo>
                    <a:cubicBezTo>
                      <a:pt x="229" y="225"/>
                      <a:pt x="226" y="229"/>
                      <a:pt x="243" y="230"/>
                    </a:cubicBezTo>
                    <a:lnTo>
                      <a:pt x="243" y="230"/>
                    </a:lnTo>
                    <a:cubicBezTo>
                      <a:pt x="246" y="260"/>
                      <a:pt x="278" y="282"/>
                      <a:pt x="312" y="282"/>
                    </a:cubicBezTo>
                    <a:cubicBezTo>
                      <a:pt x="334" y="282"/>
                      <a:pt x="356" y="273"/>
                      <a:pt x="370" y="251"/>
                    </a:cubicBezTo>
                    <a:cubicBezTo>
                      <a:pt x="391" y="209"/>
                      <a:pt x="391" y="168"/>
                      <a:pt x="370" y="126"/>
                    </a:cubicBezTo>
                    <a:cubicBezTo>
                      <a:pt x="370" y="63"/>
                      <a:pt x="329" y="22"/>
                      <a:pt x="287" y="22"/>
                    </a:cubicBezTo>
                    <a:cubicBezTo>
                      <a:pt x="259" y="8"/>
                      <a:pt x="229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8546075" y="3404900"/>
                <a:ext cx="2087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26" extrusionOk="0">
                    <a:moveTo>
                      <a:pt x="293" y="0"/>
                    </a:moveTo>
                    <a:cubicBezTo>
                      <a:pt x="237" y="0"/>
                      <a:pt x="181" y="3"/>
                      <a:pt x="125" y="9"/>
                    </a:cubicBezTo>
                    <a:cubicBezTo>
                      <a:pt x="0" y="29"/>
                      <a:pt x="0" y="196"/>
                      <a:pt x="125" y="217"/>
                    </a:cubicBezTo>
                    <a:cubicBezTo>
                      <a:pt x="186" y="223"/>
                      <a:pt x="247" y="226"/>
                      <a:pt x="308" y="226"/>
                    </a:cubicBezTo>
                    <a:cubicBezTo>
                      <a:pt x="456" y="226"/>
                      <a:pt x="603" y="211"/>
                      <a:pt x="751" y="196"/>
                    </a:cubicBezTo>
                    <a:cubicBezTo>
                      <a:pt x="834" y="175"/>
                      <a:pt x="834" y="71"/>
                      <a:pt x="751" y="50"/>
                    </a:cubicBezTo>
                    <a:cubicBezTo>
                      <a:pt x="598" y="20"/>
                      <a:pt x="446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8540575" y="3534600"/>
                <a:ext cx="206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65" extrusionOk="0">
                    <a:moveTo>
                      <a:pt x="263" y="1"/>
                    </a:moveTo>
                    <a:cubicBezTo>
                      <a:pt x="214" y="1"/>
                      <a:pt x="165" y="5"/>
                      <a:pt x="116" y="14"/>
                    </a:cubicBezTo>
                    <a:cubicBezTo>
                      <a:pt x="0" y="14"/>
                      <a:pt x="9" y="227"/>
                      <a:pt x="110" y="227"/>
                    </a:cubicBezTo>
                    <a:cubicBezTo>
                      <a:pt x="118" y="227"/>
                      <a:pt x="127" y="226"/>
                      <a:pt x="137" y="223"/>
                    </a:cubicBezTo>
                    <a:lnTo>
                      <a:pt x="137" y="243"/>
                    </a:lnTo>
                    <a:cubicBezTo>
                      <a:pt x="223" y="235"/>
                      <a:pt x="306" y="230"/>
                      <a:pt x="387" y="230"/>
                    </a:cubicBezTo>
                    <a:cubicBezTo>
                      <a:pt x="408" y="230"/>
                      <a:pt x="430" y="230"/>
                      <a:pt x="451" y="231"/>
                    </a:cubicBezTo>
                    <a:lnTo>
                      <a:pt x="451" y="231"/>
                    </a:lnTo>
                    <a:cubicBezTo>
                      <a:pt x="459" y="246"/>
                      <a:pt x="472" y="258"/>
                      <a:pt x="491" y="264"/>
                    </a:cubicBezTo>
                    <a:lnTo>
                      <a:pt x="741" y="264"/>
                    </a:lnTo>
                    <a:cubicBezTo>
                      <a:pt x="804" y="243"/>
                      <a:pt x="825" y="181"/>
                      <a:pt x="783" y="139"/>
                    </a:cubicBezTo>
                    <a:cubicBezTo>
                      <a:pt x="619" y="57"/>
                      <a:pt x="442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517625" y="3653700"/>
                <a:ext cx="20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56" extrusionOk="0">
                    <a:moveTo>
                      <a:pt x="219" y="0"/>
                    </a:moveTo>
                    <a:cubicBezTo>
                      <a:pt x="184" y="0"/>
                      <a:pt x="150" y="2"/>
                      <a:pt x="116" y="6"/>
                    </a:cubicBezTo>
                    <a:cubicBezTo>
                      <a:pt x="0" y="6"/>
                      <a:pt x="9" y="219"/>
                      <a:pt x="110" y="219"/>
                    </a:cubicBezTo>
                    <a:cubicBezTo>
                      <a:pt x="118" y="219"/>
                      <a:pt x="127" y="217"/>
                      <a:pt x="137" y="214"/>
                    </a:cubicBezTo>
                    <a:cubicBezTo>
                      <a:pt x="187" y="209"/>
                      <a:pt x="237" y="206"/>
                      <a:pt x="288" y="206"/>
                    </a:cubicBezTo>
                    <a:cubicBezTo>
                      <a:pt x="425" y="206"/>
                      <a:pt x="563" y="225"/>
                      <a:pt x="700" y="256"/>
                    </a:cubicBezTo>
                    <a:cubicBezTo>
                      <a:pt x="763" y="256"/>
                      <a:pt x="804" y="172"/>
                      <a:pt x="763" y="152"/>
                    </a:cubicBezTo>
                    <a:cubicBezTo>
                      <a:pt x="588" y="47"/>
                      <a:pt x="398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8498100" y="3753325"/>
                <a:ext cx="255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76" extrusionOk="0">
                    <a:moveTo>
                      <a:pt x="231" y="0"/>
                    </a:moveTo>
                    <a:cubicBezTo>
                      <a:pt x="196" y="0"/>
                      <a:pt x="160" y="2"/>
                      <a:pt x="125" y="4"/>
                    </a:cubicBezTo>
                    <a:cubicBezTo>
                      <a:pt x="0" y="4"/>
                      <a:pt x="0" y="213"/>
                      <a:pt x="125" y="213"/>
                    </a:cubicBezTo>
                    <a:cubicBezTo>
                      <a:pt x="280" y="213"/>
                      <a:pt x="428" y="220"/>
                      <a:pt x="577" y="233"/>
                    </a:cubicBezTo>
                    <a:lnTo>
                      <a:pt x="577" y="233"/>
                    </a:lnTo>
                    <a:cubicBezTo>
                      <a:pt x="579" y="234"/>
                      <a:pt x="580" y="234"/>
                      <a:pt x="581" y="234"/>
                    </a:cubicBezTo>
                    <a:lnTo>
                      <a:pt x="581" y="234"/>
                    </a:lnTo>
                    <a:cubicBezTo>
                      <a:pt x="692" y="244"/>
                      <a:pt x="803" y="258"/>
                      <a:pt x="918" y="275"/>
                    </a:cubicBezTo>
                    <a:cubicBezTo>
                      <a:pt x="980" y="275"/>
                      <a:pt x="1022" y="192"/>
                      <a:pt x="960" y="150"/>
                    </a:cubicBezTo>
                    <a:cubicBezTo>
                      <a:pt x="723" y="60"/>
                      <a:pt x="472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532700" y="3811625"/>
                <a:ext cx="19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60" extrusionOk="0">
                    <a:moveTo>
                      <a:pt x="513" y="0"/>
                    </a:moveTo>
                    <a:cubicBezTo>
                      <a:pt x="382" y="0"/>
                      <a:pt x="255" y="20"/>
                      <a:pt x="118" y="50"/>
                    </a:cubicBezTo>
                    <a:cubicBezTo>
                      <a:pt x="113" y="49"/>
                      <a:pt x="108" y="49"/>
                      <a:pt x="104" y="49"/>
                    </a:cubicBezTo>
                    <a:cubicBezTo>
                      <a:pt x="1" y="49"/>
                      <a:pt x="36" y="260"/>
                      <a:pt x="145" y="260"/>
                    </a:cubicBezTo>
                    <a:cubicBezTo>
                      <a:pt x="150" y="260"/>
                      <a:pt x="155" y="260"/>
                      <a:pt x="160" y="259"/>
                    </a:cubicBezTo>
                    <a:cubicBezTo>
                      <a:pt x="326" y="238"/>
                      <a:pt x="514" y="196"/>
                      <a:pt x="681" y="134"/>
                    </a:cubicBezTo>
                    <a:cubicBezTo>
                      <a:pt x="764" y="92"/>
                      <a:pt x="723" y="8"/>
                      <a:pt x="660" y="8"/>
                    </a:cubicBezTo>
                    <a:cubicBezTo>
                      <a:pt x="610" y="3"/>
                      <a:pt x="561" y="0"/>
                      <a:pt x="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515825" y="3885350"/>
                <a:ext cx="16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09" extrusionOk="0">
                    <a:moveTo>
                      <a:pt x="105" y="0"/>
                    </a:moveTo>
                    <a:cubicBezTo>
                      <a:pt x="0" y="21"/>
                      <a:pt x="0" y="188"/>
                      <a:pt x="105" y="209"/>
                    </a:cubicBezTo>
                    <a:cubicBezTo>
                      <a:pt x="271" y="209"/>
                      <a:pt x="417" y="209"/>
                      <a:pt x="584" y="188"/>
                    </a:cubicBezTo>
                    <a:cubicBezTo>
                      <a:pt x="668" y="167"/>
                      <a:pt x="668" y="63"/>
                      <a:pt x="584" y="42"/>
                    </a:cubicBezTo>
                    <a:cubicBezTo>
                      <a:pt x="417" y="21"/>
                      <a:pt x="271" y="0"/>
                      <a:pt x="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8289525" y="4242200"/>
                <a:ext cx="5436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1745" h="1548" extrusionOk="0">
                    <a:moveTo>
                      <a:pt x="21362" y="0"/>
                    </a:moveTo>
                    <a:cubicBezTo>
                      <a:pt x="21335" y="0"/>
                      <a:pt x="21306" y="5"/>
                      <a:pt x="21275" y="14"/>
                    </a:cubicBezTo>
                    <a:cubicBezTo>
                      <a:pt x="18563" y="765"/>
                      <a:pt x="15768" y="827"/>
                      <a:pt x="12994" y="890"/>
                    </a:cubicBezTo>
                    <a:cubicBezTo>
                      <a:pt x="11618" y="911"/>
                      <a:pt x="10262" y="1015"/>
                      <a:pt x="8885" y="1036"/>
                    </a:cubicBezTo>
                    <a:cubicBezTo>
                      <a:pt x="7509" y="1036"/>
                      <a:pt x="6132" y="973"/>
                      <a:pt x="4776" y="806"/>
                    </a:cubicBezTo>
                    <a:cubicBezTo>
                      <a:pt x="3963" y="723"/>
                      <a:pt x="3170" y="598"/>
                      <a:pt x="2357" y="473"/>
                    </a:cubicBezTo>
                    <a:cubicBezTo>
                      <a:pt x="1627" y="368"/>
                      <a:pt x="855" y="118"/>
                      <a:pt x="104" y="97"/>
                    </a:cubicBezTo>
                    <a:cubicBezTo>
                      <a:pt x="21" y="97"/>
                      <a:pt x="0" y="222"/>
                      <a:pt x="63" y="264"/>
                    </a:cubicBezTo>
                    <a:cubicBezTo>
                      <a:pt x="647" y="577"/>
                      <a:pt x="1356" y="681"/>
                      <a:pt x="2002" y="806"/>
                    </a:cubicBezTo>
                    <a:cubicBezTo>
                      <a:pt x="2691" y="973"/>
                      <a:pt x="3400" y="1098"/>
                      <a:pt x="4088" y="1203"/>
                    </a:cubicBezTo>
                    <a:cubicBezTo>
                      <a:pt x="5465" y="1390"/>
                      <a:pt x="6862" y="1515"/>
                      <a:pt x="8260" y="1536"/>
                    </a:cubicBezTo>
                    <a:cubicBezTo>
                      <a:pt x="8531" y="1544"/>
                      <a:pt x="8801" y="1548"/>
                      <a:pt x="9072" y="1548"/>
                    </a:cubicBezTo>
                    <a:cubicBezTo>
                      <a:pt x="10219" y="1548"/>
                      <a:pt x="11363" y="1487"/>
                      <a:pt x="12494" y="1453"/>
                    </a:cubicBezTo>
                    <a:cubicBezTo>
                      <a:pt x="13912" y="1432"/>
                      <a:pt x="15330" y="1411"/>
                      <a:pt x="16749" y="1307"/>
                    </a:cubicBezTo>
                    <a:cubicBezTo>
                      <a:pt x="18334" y="1203"/>
                      <a:pt x="19898" y="952"/>
                      <a:pt x="21421" y="556"/>
                    </a:cubicBezTo>
                    <a:cubicBezTo>
                      <a:pt x="21745" y="461"/>
                      <a:pt x="21651" y="0"/>
                      <a:pt x="213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5"/>
          <p:cNvGrpSpPr/>
          <p:nvPr/>
        </p:nvGrpSpPr>
        <p:grpSpPr>
          <a:xfrm>
            <a:off x="200251" y="3826053"/>
            <a:ext cx="1079326" cy="928537"/>
            <a:chOff x="717241" y="3868426"/>
            <a:chExt cx="1024515" cy="881299"/>
          </a:xfrm>
        </p:grpSpPr>
        <p:sp>
          <p:nvSpPr>
            <p:cNvPr id="377" name="Google Shape;377;p5"/>
            <p:cNvSpPr/>
            <p:nvPr/>
          </p:nvSpPr>
          <p:spPr>
            <a:xfrm>
              <a:off x="717250" y="4648925"/>
              <a:ext cx="1024500" cy="10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5"/>
            <p:cNvGrpSpPr/>
            <p:nvPr/>
          </p:nvGrpSpPr>
          <p:grpSpPr>
            <a:xfrm rot="-120611">
              <a:off x="731136" y="3885658"/>
              <a:ext cx="996726" cy="809720"/>
              <a:chOff x="7760931" y="2997007"/>
              <a:chExt cx="1235411" cy="1003624"/>
            </a:xfrm>
          </p:grpSpPr>
          <p:sp>
            <p:nvSpPr>
              <p:cNvPr id="379" name="Google Shape;379;p5"/>
              <p:cNvSpPr/>
              <p:nvPr/>
            </p:nvSpPr>
            <p:spPr>
              <a:xfrm>
                <a:off x="7765913" y="3161537"/>
                <a:ext cx="1230429" cy="839093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6737" extrusionOk="0">
                    <a:moveTo>
                      <a:pt x="8703" y="1"/>
                    </a:moveTo>
                    <a:lnTo>
                      <a:pt x="1585" y="106"/>
                    </a:lnTo>
                    <a:cubicBezTo>
                      <a:pt x="1577" y="106"/>
                      <a:pt x="1569" y="106"/>
                      <a:pt x="1560" y="106"/>
                    </a:cubicBezTo>
                    <a:cubicBezTo>
                      <a:pt x="1004" y="106"/>
                      <a:pt x="555" y="550"/>
                      <a:pt x="542" y="1110"/>
                    </a:cubicBezTo>
                    <a:lnTo>
                      <a:pt x="13" y="5178"/>
                    </a:lnTo>
                    <a:cubicBezTo>
                      <a:pt x="0" y="5746"/>
                      <a:pt x="819" y="6512"/>
                      <a:pt x="1400" y="6525"/>
                    </a:cubicBezTo>
                    <a:lnTo>
                      <a:pt x="8664" y="6736"/>
                    </a:lnTo>
                    <a:cubicBezTo>
                      <a:pt x="8672" y="6736"/>
                      <a:pt x="8680" y="6736"/>
                      <a:pt x="8688" y="6736"/>
                    </a:cubicBezTo>
                    <a:cubicBezTo>
                      <a:pt x="9245" y="6736"/>
                      <a:pt x="9707" y="6292"/>
                      <a:pt x="9720" y="5732"/>
                    </a:cubicBezTo>
                    <a:lnTo>
                      <a:pt x="9865" y="1374"/>
                    </a:lnTo>
                    <a:cubicBezTo>
                      <a:pt x="9879" y="806"/>
                      <a:pt x="9271" y="14"/>
                      <a:pt x="8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7760931" y="3125418"/>
                <a:ext cx="1184471" cy="825891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6631" extrusionOk="0">
                    <a:moveTo>
                      <a:pt x="1191" y="0"/>
                    </a:moveTo>
                    <a:cubicBezTo>
                      <a:pt x="634" y="0"/>
                      <a:pt x="185" y="444"/>
                      <a:pt x="172" y="1004"/>
                    </a:cubicBezTo>
                    <a:lnTo>
                      <a:pt x="14" y="5362"/>
                    </a:lnTo>
                    <a:cubicBezTo>
                      <a:pt x="0" y="5930"/>
                      <a:pt x="449" y="6392"/>
                      <a:pt x="1031" y="6405"/>
                    </a:cubicBezTo>
                    <a:lnTo>
                      <a:pt x="8294" y="6630"/>
                    </a:lnTo>
                    <a:cubicBezTo>
                      <a:pt x="8302" y="6630"/>
                      <a:pt x="8310" y="6630"/>
                      <a:pt x="8319" y="6630"/>
                    </a:cubicBezTo>
                    <a:cubicBezTo>
                      <a:pt x="8875" y="6630"/>
                      <a:pt x="9324" y="6186"/>
                      <a:pt x="9337" y="5626"/>
                    </a:cubicBezTo>
                    <a:lnTo>
                      <a:pt x="9496" y="1268"/>
                    </a:lnTo>
                    <a:cubicBezTo>
                      <a:pt x="9509" y="700"/>
                      <a:pt x="9060" y="225"/>
                      <a:pt x="8479" y="212"/>
                    </a:cubicBezTo>
                    <a:lnTo>
                      <a:pt x="1215" y="0"/>
                    </a:lnTo>
                    <a:cubicBezTo>
                      <a:pt x="1207" y="0"/>
                      <a:pt x="1199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7775753" y="3125418"/>
                <a:ext cx="1169649" cy="516758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4149" extrusionOk="0">
                    <a:moveTo>
                      <a:pt x="1090" y="0"/>
                    </a:moveTo>
                    <a:cubicBezTo>
                      <a:pt x="530" y="0"/>
                      <a:pt x="53" y="550"/>
                      <a:pt x="40" y="1255"/>
                    </a:cubicBezTo>
                    <a:lnTo>
                      <a:pt x="14" y="2615"/>
                    </a:lnTo>
                    <a:cubicBezTo>
                      <a:pt x="0" y="3328"/>
                      <a:pt x="436" y="3909"/>
                      <a:pt x="1017" y="3923"/>
                    </a:cubicBezTo>
                    <a:lnTo>
                      <a:pt x="8281" y="4147"/>
                    </a:lnTo>
                    <a:cubicBezTo>
                      <a:pt x="8294" y="4148"/>
                      <a:pt x="8306" y="4148"/>
                      <a:pt x="8319" y="4148"/>
                    </a:cubicBezTo>
                    <a:cubicBezTo>
                      <a:pt x="8870" y="4148"/>
                      <a:pt x="9324" y="3590"/>
                      <a:pt x="9337" y="2893"/>
                    </a:cubicBezTo>
                    <a:lnTo>
                      <a:pt x="9364" y="1532"/>
                    </a:lnTo>
                    <a:cubicBezTo>
                      <a:pt x="9390" y="819"/>
                      <a:pt x="8941" y="238"/>
                      <a:pt x="8373" y="225"/>
                    </a:cubicBezTo>
                    <a:lnTo>
                      <a:pt x="1110" y="0"/>
                    </a:lnTo>
                    <a:cubicBezTo>
                      <a:pt x="1103" y="0"/>
                      <a:pt x="1096" y="0"/>
                      <a:pt x="1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8201714" y="2997007"/>
                <a:ext cx="350484" cy="176238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415" extrusionOk="0">
                    <a:moveTo>
                      <a:pt x="1403" y="1"/>
                    </a:moveTo>
                    <a:cubicBezTo>
                      <a:pt x="635" y="1"/>
                      <a:pt x="14" y="617"/>
                      <a:pt x="1" y="1388"/>
                    </a:cubicBezTo>
                    <a:lnTo>
                      <a:pt x="582" y="1414"/>
                    </a:lnTo>
                    <a:cubicBezTo>
                      <a:pt x="569" y="960"/>
                      <a:pt x="939" y="582"/>
                      <a:pt x="1391" y="582"/>
                    </a:cubicBezTo>
                    <a:cubicBezTo>
                      <a:pt x="1398" y="582"/>
                      <a:pt x="1406" y="582"/>
                      <a:pt x="1414" y="582"/>
                    </a:cubicBezTo>
                    <a:cubicBezTo>
                      <a:pt x="1876" y="582"/>
                      <a:pt x="2246" y="965"/>
                      <a:pt x="2246" y="1414"/>
                    </a:cubicBezTo>
                    <a:lnTo>
                      <a:pt x="2814" y="1414"/>
                    </a:lnTo>
                    <a:cubicBezTo>
                      <a:pt x="2814" y="648"/>
                      <a:pt x="2193" y="14"/>
                      <a:pt x="1427" y="1"/>
                    </a:cubicBezTo>
                    <a:cubicBezTo>
                      <a:pt x="1419" y="1"/>
                      <a:pt x="1411" y="1"/>
                      <a:pt x="14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8226375" y="3319218"/>
                <a:ext cx="309382" cy="12044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967" extrusionOk="0">
                    <a:moveTo>
                      <a:pt x="288" y="1"/>
                    </a:moveTo>
                    <a:cubicBezTo>
                      <a:pt x="136" y="1"/>
                      <a:pt x="14" y="64"/>
                      <a:pt x="14" y="161"/>
                    </a:cubicBezTo>
                    <a:lnTo>
                      <a:pt x="1" y="716"/>
                    </a:lnTo>
                    <a:cubicBezTo>
                      <a:pt x="1" y="821"/>
                      <a:pt x="133" y="901"/>
                      <a:pt x="305" y="901"/>
                    </a:cubicBezTo>
                    <a:lnTo>
                      <a:pt x="2154" y="967"/>
                    </a:lnTo>
                    <a:cubicBezTo>
                      <a:pt x="2325" y="967"/>
                      <a:pt x="2457" y="888"/>
                      <a:pt x="2471" y="795"/>
                    </a:cubicBezTo>
                    <a:lnTo>
                      <a:pt x="2484" y="240"/>
                    </a:lnTo>
                    <a:cubicBezTo>
                      <a:pt x="2484" y="148"/>
                      <a:pt x="2352" y="55"/>
                      <a:pt x="2180" y="55"/>
                    </a:cubicBezTo>
                    <a:lnTo>
                      <a:pt x="331" y="3"/>
                    </a:lnTo>
                    <a:cubicBezTo>
                      <a:pt x="316" y="2"/>
                      <a:pt x="302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7936921" y="3122055"/>
                <a:ext cx="90548" cy="63508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099" extrusionOk="0">
                    <a:moveTo>
                      <a:pt x="384" y="1"/>
                    </a:moveTo>
                    <a:cubicBezTo>
                      <a:pt x="251" y="1"/>
                      <a:pt x="146" y="107"/>
                      <a:pt x="146" y="239"/>
                    </a:cubicBezTo>
                    <a:lnTo>
                      <a:pt x="14" y="4861"/>
                    </a:lnTo>
                    <a:cubicBezTo>
                      <a:pt x="1" y="4980"/>
                      <a:pt x="106" y="5085"/>
                      <a:pt x="238" y="5099"/>
                    </a:cubicBezTo>
                    <a:lnTo>
                      <a:pt x="357" y="5099"/>
                    </a:lnTo>
                    <a:cubicBezTo>
                      <a:pt x="476" y="5099"/>
                      <a:pt x="582" y="4993"/>
                      <a:pt x="595" y="4861"/>
                    </a:cubicBezTo>
                    <a:lnTo>
                      <a:pt x="714" y="239"/>
                    </a:lnTo>
                    <a:cubicBezTo>
                      <a:pt x="727" y="120"/>
                      <a:pt x="621" y="14"/>
                      <a:pt x="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8739645" y="3143477"/>
                <a:ext cx="88929" cy="63358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087" extrusionOk="0">
                    <a:moveTo>
                      <a:pt x="370" y="1"/>
                    </a:moveTo>
                    <a:cubicBezTo>
                      <a:pt x="238" y="1"/>
                      <a:pt x="132" y="93"/>
                      <a:pt x="132" y="225"/>
                    </a:cubicBezTo>
                    <a:lnTo>
                      <a:pt x="0" y="4847"/>
                    </a:lnTo>
                    <a:cubicBezTo>
                      <a:pt x="0" y="4979"/>
                      <a:pt x="93" y="5085"/>
                      <a:pt x="225" y="5085"/>
                    </a:cubicBezTo>
                    <a:lnTo>
                      <a:pt x="344" y="5085"/>
                    </a:lnTo>
                    <a:cubicBezTo>
                      <a:pt x="351" y="5086"/>
                      <a:pt x="359" y="5086"/>
                      <a:pt x="366" y="5086"/>
                    </a:cubicBezTo>
                    <a:cubicBezTo>
                      <a:pt x="487" y="5086"/>
                      <a:pt x="581" y="4985"/>
                      <a:pt x="581" y="4861"/>
                    </a:cubicBezTo>
                    <a:lnTo>
                      <a:pt x="714" y="238"/>
                    </a:lnTo>
                    <a:cubicBezTo>
                      <a:pt x="714" y="106"/>
                      <a:pt x="621" y="1"/>
                      <a:pt x="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7920480" y="3608796"/>
                <a:ext cx="123429" cy="3973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19" extrusionOk="0">
                    <a:moveTo>
                      <a:pt x="141" y="1"/>
                    </a:moveTo>
                    <a:cubicBezTo>
                      <a:pt x="68" y="1"/>
                      <a:pt x="0" y="74"/>
                      <a:pt x="0" y="147"/>
                    </a:cubicBezTo>
                    <a:cubicBezTo>
                      <a:pt x="0" y="227"/>
                      <a:pt x="67" y="306"/>
                      <a:pt x="159" y="306"/>
                    </a:cubicBezTo>
                    <a:lnTo>
                      <a:pt x="833" y="319"/>
                    </a:lnTo>
                    <a:cubicBezTo>
                      <a:pt x="925" y="319"/>
                      <a:pt x="991" y="253"/>
                      <a:pt x="991" y="160"/>
                    </a:cubicBezTo>
                    <a:cubicBezTo>
                      <a:pt x="991" y="81"/>
                      <a:pt x="925" y="15"/>
                      <a:pt x="846" y="15"/>
                    </a:cubicBezTo>
                    <a:lnTo>
                      <a:pt x="159" y="2"/>
                    </a:lnTo>
                    <a:cubicBezTo>
                      <a:pt x="153" y="1"/>
                      <a:pt x="147" y="1"/>
                      <a:pt x="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8714984" y="3640183"/>
                <a:ext cx="123429" cy="3960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18" extrusionOk="0">
                    <a:moveTo>
                      <a:pt x="159" y="1"/>
                    </a:moveTo>
                    <a:cubicBezTo>
                      <a:pt x="66" y="1"/>
                      <a:pt x="0" y="67"/>
                      <a:pt x="0" y="146"/>
                    </a:cubicBezTo>
                    <a:cubicBezTo>
                      <a:pt x="0" y="225"/>
                      <a:pt x="66" y="305"/>
                      <a:pt x="146" y="305"/>
                    </a:cubicBezTo>
                    <a:lnTo>
                      <a:pt x="832" y="318"/>
                    </a:lnTo>
                    <a:cubicBezTo>
                      <a:pt x="925" y="318"/>
                      <a:pt x="991" y="252"/>
                      <a:pt x="991" y="173"/>
                    </a:cubicBezTo>
                    <a:cubicBezTo>
                      <a:pt x="991" y="80"/>
                      <a:pt x="925" y="14"/>
                      <a:pt x="845" y="14"/>
                    </a:cubicBezTo>
                    <a:lnTo>
                      <a:pt x="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8303720" y="3556236"/>
                <a:ext cx="174495" cy="14672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78" extrusionOk="0">
                    <a:moveTo>
                      <a:pt x="412" y="1"/>
                    </a:moveTo>
                    <a:cubicBezTo>
                      <a:pt x="199" y="1"/>
                      <a:pt x="27" y="168"/>
                      <a:pt x="14" y="371"/>
                    </a:cubicBezTo>
                    <a:lnTo>
                      <a:pt x="1" y="741"/>
                    </a:lnTo>
                    <a:cubicBezTo>
                      <a:pt x="1" y="952"/>
                      <a:pt x="159" y="1137"/>
                      <a:pt x="384" y="1150"/>
                    </a:cubicBezTo>
                    <a:lnTo>
                      <a:pt x="965" y="1177"/>
                    </a:lnTo>
                    <a:cubicBezTo>
                      <a:pt x="972" y="1177"/>
                      <a:pt x="980" y="1177"/>
                      <a:pt x="988" y="1177"/>
                    </a:cubicBezTo>
                    <a:cubicBezTo>
                      <a:pt x="1189" y="1177"/>
                      <a:pt x="1361" y="1010"/>
                      <a:pt x="1374" y="794"/>
                    </a:cubicBezTo>
                    <a:lnTo>
                      <a:pt x="1387" y="424"/>
                    </a:lnTo>
                    <a:cubicBezTo>
                      <a:pt x="1401" y="213"/>
                      <a:pt x="1229" y="28"/>
                      <a:pt x="1004" y="15"/>
                    </a:cubicBezTo>
                    <a:lnTo>
                      <a:pt x="436" y="1"/>
                    </a:lnTo>
                    <a:cubicBezTo>
                      <a:pt x="428" y="1"/>
                      <a:pt x="420" y="1"/>
                      <a:pt x="4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9" name="Google Shape;389;p5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"/>
          <p:cNvSpPr txBox="1">
            <a:spLocks noGrp="1"/>
          </p:cNvSpPr>
          <p:nvPr>
            <p:ph type="title"/>
          </p:nvPr>
        </p:nvSpPr>
        <p:spPr>
          <a:xfrm>
            <a:off x="2500350" y="1607400"/>
            <a:ext cx="4143300" cy="19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4" name="Google Shape;534;p8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538" name="Google Shape;538;p8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8"/>
          <p:cNvGrpSpPr/>
          <p:nvPr/>
        </p:nvGrpSpPr>
        <p:grpSpPr>
          <a:xfrm>
            <a:off x="-950125" y="2423224"/>
            <a:ext cx="3071647" cy="2604520"/>
            <a:chOff x="-875775" y="2423224"/>
            <a:chExt cx="3071647" cy="2604520"/>
          </a:xfrm>
        </p:grpSpPr>
        <p:grpSp>
          <p:nvGrpSpPr>
            <p:cNvPr id="545" name="Google Shape;545;p8"/>
            <p:cNvGrpSpPr/>
            <p:nvPr/>
          </p:nvGrpSpPr>
          <p:grpSpPr>
            <a:xfrm>
              <a:off x="-875775" y="2801416"/>
              <a:ext cx="3071647" cy="2226327"/>
              <a:chOff x="0" y="2801416"/>
              <a:chExt cx="3071647" cy="2226327"/>
            </a:xfrm>
          </p:grpSpPr>
          <p:grpSp>
            <p:nvGrpSpPr>
              <p:cNvPr id="546" name="Google Shape;546;p8"/>
              <p:cNvGrpSpPr/>
              <p:nvPr/>
            </p:nvGrpSpPr>
            <p:grpSpPr>
              <a:xfrm>
                <a:off x="0" y="2801416"/>
                <a:ext cx="3071647" cy="2226327"/>
                <a:chOff x="6701325" y="2327691"/>
                <a:chExt cx="3071647" cy="2226327"/>
              </a:xfrm>
            </p:grpSpPr>
            <p:sp>
              <p:nvSpPr>
                <p:cNvPr id="547" name="Google Shape;547;p8"/>
                <p:cNvSpPr/>
                <p:nvPr/>
              </p:nvSpPr>
              <p:spPr>
                <a:xfrm>
                  <a:off x="6701325" y="4243499"/>
                  <a:ext cx="3071647" cy="3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38" h="5373" extrusionOk="0">
                      <a:moveTo>
                        <a:pt x="67869" y="3837"/>
                      </a:moveTo>
                      <a:cubicBezTo>
                        <a:pt x="67905" y="3847"/>
                        <a:pt x="67927" y="3852"/>
                        <a:pt x="67933" y="3852"/>
                      </a:cubicBezTo>
                      <a:cubicBezTo>
                        <a:pt x="67937" y="3852"/>
                        <a:pt x="67935" y="3850"/>
                        <a:pt x="67925" y="3846"/>
                      </a:cubicBezTo>
                      <a:cubicBezTo>
                        <a:pt x="67919" y="3842"/>
                        <a:pt x="67900" y="3840"/>
                        <a:pt x="67869" y="3837"/>
                      </a:cubicBezTo>
                      <a:close/>
                      <a:moveTo>
                        <a:pt x="54862" y="0"/>
                      </a:moveTo>
                      <a:cubicBezTo>
                        <a:pt x="53722" y="0"/>
                        <a:pt x="0" y="966"/>
                        <a:pt x="0" y="966"/>
                      </a:cubicBezTo>
                      <a:lnTo>
                        <a:pt x="12445" y="5372"/>
                      </a:lnTo>
                      <a:cubicBezTo>
                        <a:pt x="12445" y="5372"/>
                        <a:pt x="61358" y="3828"/>
                        <a:pt x="67332" y="3828"/>
                      </a:cubicBezTo>
                      <a:cubicBezTo>
                        <a:pt x="67600" y="3828"/>
                        <a:pt x="67782" y="3831"/>
                        <a:pt x="67869" y="3837"/>
                      </a:cubicBezTo>
                      <a:lnTo>
                        <a:pt x="67869" y="3837"/>
                      </a:lnTo>
                      <a:cubicBezTo>
                        <a:pt x="66912" y="3575"/>
                        <a:pt x="55935" y="0"/>
                        <a:pt x="548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8"/>
                <p:cNvSpPr/>
                <p:nvPr/>
              </p:nvSpPr>
              <p:spPr>
                <a:xfrm>
                  <a:off x="7748231" y="4131703"/>
                  <a:ext cx="874287" cy="3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7" h="909" extrusionOk="0">
                      <a:moveTo>
                        <a:pt x="13334" y="0"/>
                      </a:moveTo>
                      <a:lnTo>
                        <a:pt x="0" y="618"/>
                      </a:lnTo>
                      <a:lnTo>
                        <a:pt x="2280" y="908"/>
                      </a:lnTo>
                      <a:lnTo>
                        <a:pt x="20407" y="580"/>
                      </a:lnTo>
                      <a:lnTo>
                        <a:pt x="133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8"/>
                <p:cNvSpPr/>
                <p:nvPr/>
              </p:nvSpPr>
              <p:spPr>
                <a:xfrm>
                  <a:off x="7567735" y="4145755"/>
                  <a:ext cx="42243" cy="310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7248" extrusionOk="0">
                      <a:moveTo>
                        <a:pt x="986" y="1"/>
                      </a:moveTo>
                      <a:lnTo>
                        <a:pt x="0" y="7247"/>
                      </a:lnTo>
                      <a:lnTo>
                        <a:pt x="406" y="7247"/>
                      </a:lnTo>
                      <a:lnTo>
                        <a:pt x="98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8"/>
                <p:cNvSpPr/>
                <p:nvPr/>
              </p:nvSpPr>
              <p:spPr>
                <a:xfrm>
                  <a:off x="7681139" y="2761514"/>
                  <a:ext cx="107706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9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8"/>
                <p:cNvSpPr/>
                <p:nvPr/>
              </p:nvSpPr>
              <p:spPr>
                <a:xfrm>
                  <a:off x="7680325" y="276232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1" y="1"/>
                      </a:moveTo>
                      <a:lnTo>
                        <a:pt x="967" y="11537"/>
                      </a:lnTo>
                      <a:lnTo>
                        <a:pt x="1257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8"/>
                <p:cNvSpPr/>
                <p:nvPr/>
              </p:nvSpPr>
              <p:spPr>
                <a:xfrm>
                  <a:off x="7691936" y="289809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0" y="1"/>
                      </a:moveTo>
                      <a:lnTo>
                        <a:pt x="77" y="1064"/>
                      </a:lnTo>
                      <a:lnTo>
                        <a:pt x="2126" y="542"/>
                      </a:lnTo>
                      <a:lnTo>
                        <a:pt x="2145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8"/>
                <p:cNvSpPr/>
                <p:nvPr/>
              </p:nvSpPr>
              <p:spPr>
                <a:xfrm>
                  <a:off x="8361693" y="2761514"/>
                  <a:ext cx="107663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8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8"/>
                <p:cNvSpPr/>
                <p:nvPr/>
              </p:nvSpPr>
              <p:spPr>
                <a:xfrm>
                  <a:off x="8360879" y="276232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0" y="1"/>
                      </a:moveTo>
                      <a:lnTo>
                        <a:pt x="966" y="11537"/>
                      </a:lnTo>
                      <a:lnTo>
                        <a:pt x="1256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8"/>
                <p:cNvSpPr/>
                <p:nvPr/>
              </p:nvSpPr>
              <p:spPr>
                <a:xfrm>
                  <a:off x="8372446" y="289809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1" y="1"/>
                      </a:moveTo>
                      <a:lnTo>
                        <a:pt x="78" y="1064"/>
                      </a:lnTo>
                      <a:lnTo>
                        <a:pt x="2126" y="542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8279735" y="3319495"/>
                  <a:ext cx="108477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19538" extrusionOk="0">
                      <a:moveTo>
                        <a:pt x="0" y="1"/>
                      </a:moveTo>
                      <a:lnTo>
                        <a:pt x="967" y="19538"/>
                      </a:lnTo>
                      <a:lnTo>
                        <a:pt x="2087" y="19538"/>
                      </a:lnTo>
                      <a:lnTo>
                        <a:pt x="253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8279735" y="3320352"/>
                  <a:ext cx="53039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9557" extrusionOk="0">
                      <a:moveTo>
                        <a:pt x="0" y="0"/>
                      </a:moveTo>
                      <a:lnTo>
                        <a:pt x="947" y="19556"/>
                      </a:lnTo>
                      <a:lnTo>
                        <a:pt x="123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8282220" y="3382431"/>
                  <a:ext cx="103507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064" extrusionOk="0">
                      <a:moveTo>
                        <a:pt x="0" y="1"/>
                      </a:moveTo>
                      <a:lnTo>
                        <a:pt x="3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7707659" y="331949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0" y="1"/>
                      </a:moveTo>
                      <a:lnTo>
                        <a:pt x="966" y="19538"/>
                      </a:lnTo>
                      <a:lnTo>
                        <a:pt x="2068" y="19538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7706802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7709287" y="3360924"/>
                  <a:ext cx="105221" cy="67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" h="1566" extrusionOk="0">
                      <a:moveTo>
                        <a:pt x="1" y="0"/>
                      </a:moveTo>
                      <a:lnTo>
                        <a:pt x="78" y="1565"/>
                      </a:lnTo>
                      <a:lnTo>
                        <a:pt x="2436" y="1005"/>
                      </a:lnTo>
                      <a:lnTo>
                        <a:pt x="2455" y="5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7874873" y="331949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1" y="1"/>
                      </a:moveTo>
                      <a:lnTo>
                        <a:pt x="967" y="19538"/>
                      </a:lnTo>
                      <a:lnTo>
                        <a:pt x="2068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7874059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0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7877358" y="3382431"/>
                  <a:ext cx="10355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7" h="1064" extrusionOk="0">
                      <a:moveTo>
                        <a:pt x="1" y="1"/>
                      </a:moveTo>
                      <a:lnTo>
                        <a:pt x="5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8533877" y="3319495"/>
                  <a:ext cx="107706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9538" extrusionOk="0">
                      <a:moveTo>
                        <a:pt x="1" y="1"/>
                      </a:moveTo>
                      <a:lnTo>
                        <a:pt x="948" y="19538"/>
                      </a:lnTo>
                      <a:lnTo>
                        <a:pt x="2069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8533063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48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8534733" y="3382431"/>
                  <a:ext cx="103507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064" extrusionOk="0">
                      <a:moveTo>
                        <a:pt x="0" y="1"/>
                      </a:moveTo>
                      <a:lnTo>
                        <a:pt x="3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7561095" y="2327691"/>
                  <a:ext cx="1025821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4" h="13315" extrusionOk="0">
                      <a:moveTo>
                        <a:pt x="1180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23" y="13315"/>
                        <a:pt x="1180" y="13315"/>
                      </a:cubicBezTo>
                      <a:lnTo>
                        <a:pt x="22765" y="13315"/>
                      </a:lnTo>
                      <a:cubicBezTo>
                        <a:pt x="23422" y="13315"/>
                        <a:pt x="23944" y="12774"/>
                        <a:pt x="23944" y="12117"/>
                      </a:cubicBezTo>
                      <a:lnTo>
                        <a:pt x="23944" y="1199"/>
                      </a:lnTo>
                      <a:cubicBezTo>
                        <a:pt x="23944" y="541"/>
                        <a:pt x="23422" y="0"/>
                        <a:pt x="227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7561095" y="2327691"/>
                  <a:ext cx="107663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3315" extrusionOk="0">
                      <a:moveTo>
                        <a:pt x="1199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42" y="13315"/>
                        <a:pt x="1199" y="13315"/>
                      </a:cubicBezTo>
                      <a:lnTo>
                        <a:pt x="2513" y="13315"/>
                      </a:lnTo>
                      <a:cubicBezTo>
                        <a:pt x="1856" y="13315"/>
                        <a:pt x="1334" y="12774"/>
                        <a:pt x="1334" y="12117"/>
                      </a:cubicBezTo>
                      <a:lnTo>
                        <a:pt x="1334" y="1199"/>
                      </a:lnTo>
                      <a:cubicBezTo>
                        <a:pt x="1334" y="541"/>
                        <a:pt x="1856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7615762" y="3337746"/>
                  <a:ext cx="1077960" cy="4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1" h="1044" extrusionOk="0">
                      <a:moveTo>
                        <a:pt x="0" y="0"/>
                      </a:moveTo>
                      <a:cubicBezTo>
                        <a:pt x="116" y="599"/>
                        <a:pt x="638" y="1044"/>
                        <a:pt x="1256" y="1044"/>
                      </a:cubicBezTo>
                      <a:lnTo>
                        <a:pt x="23905" y="1044"/>
                      </a:lnTo>
                      <a:cubicBezTo>
                        <a:pt x="24523" y="1044"/>
                        <a:pt x="25045" y="599"/>
                        <a:pt x="25161" y="0"/>
                      </a:cubicBez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7614905" y="3255745"/>
                  <a:ext cx="1079631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0" h="1934" extrusionOk="0">
                      <a:moveTo>
                        <a:pt x="1276" y="1"/>
                      </a:moveTo>
                      <a:cubicBezTo>
                        <a:pt x="581" y="1"/>
                        <a:pt x="1" y="581"/>
                        <a:pt x="1" y="1276"/>
                      </a:cubicBezTo>
                      <a:lnTo>
                        <a:pt x="1" y="1682"/>
                      </a:lnTo>
                      <a:cubicBezTo>
                        <a:pt x="1" y="1759"/>
                        <a:pt x="20" y="1856"/>
                        <a:pt x="20" y="1933"/>
                      </a:cubicBezTo>
                      <a:lnTo>
                        <a:pt x="25181" y="1933"/>
                      </a:lnTo>
                      <a:cubicBezTo>
                        <a:pt x="25200" y="1856"/>
                        <a:pt x="25200" y="1759"/>
                        <a:pt x="25200" y="1682"/>
                      </a:cubicBezTo>
                      <a:lnTo>
                        <a:pt x="25200" y="1276"/>
                      </a:lnTo>
                      <a:cubicBezTo>
                        <a:pt x="25200" y="581"/>
                        <a:pt x="24640" y="1"/>
                        <a:pt x="23925" y="1"/>
                      </a:cubicBezTo>
                      <a:close/>
                    </a:path>
                  </a:pathLst>
                </a:custGeom>
                <a:solidFill>
                  <a:srgbClr val="A67C5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7614905" y="3256559"/>
                  <a:ext cx="95282" cy="125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4" h="2939" extrusionOk="0">
                      <a:moveTo>
                        <a:pt x="2188" y="1"/>
                      </a:moveTo>
                      <a:cubicBezTo>
                        <a:pt x="2177" y="1"/>
                        <a:pt x="2165" y="1"/>
                        <a:pt x="2154" y="1"/>
                      </a:cubicBezTo>
                      <a:lnTo>
                        <a:pt x="2223" y="1"/>
                      </a:lnTo>
                      <a:cubicBezTo>
                        <a:pt x="2212" y="1"/>
                        <a:pt x="2200" y="1"/>
                        <a:pt x="2188" y="1"/>
                      </a:cubicBezTo>
                      <a:close/>
                      <a:moveTo>
                        <a:pt x="1243" y="1"/>
                      </a:moveTo>
                      <a:cubicBezTo>
                        <a:pt x="562" y="1"/>
                        <a:pt x="1" y="573"/>
                        <a:pt x="1" y="1257"/>
                      </a:cubicBezTo>
                      <a:lnTo>
                        <a:pt x="1" y="1663"/>
                      </a:lnTo>
                      <a:cubicBezTo>
                        <a:pt x="1" y="1740"/>
                        <a:pt x="20" y="1818"/>
                        <a:pt x="20" y="1895"/>
                      </a:cubicBezTo>
                      <a:cubicBezTo>
                        <a:pt x="136" y="2494"/>
                        <a:pt x="658" y="2919"/>
                        <a:pt x="1276" y="2939"/>
                      </a:cubicBezTo>
                      <a:lnTo>
                        <a:pt x="2223" y="2939"/>
                      </a:lnTo>
                      <a:cubicBezTo>
                        <a:pt x="1605" y="2939"/>
                        <a:pt x="1083" y="2494"/>
                        <a:pt x="967" y="1914"/>
                      </a:cubicBezTo>
                      <a:cubicBezTo>
                        <a:pt x="948" y="1818"/>
                        <a:pt x="948" y="1740"/>
                        <a:pt x="948" y="1663"/>
                      </a:cubicBezTo>
                      <a:lnTo>
                        <a:pt x="948" y="1257"/>
                      </a:lnTo>
                      <a:cubicBezTo>
                        <a:pt x="948" y="584"/>
                        <a:pt x="1472" y="20"/>
                        <a:pt x="2154" y="1"/>
                      </a:cubicBezTo>
                      <a:lnTo>
                        <a:pt x="1276" y="1"/>
                      </a:lnTo>
                      <a:cubicBezTo>
                        <a:pt x="1265" y="1"/>
                        <a:pt x="1254" y="1"/>
                        <a:pt x="1243" y="1"/>
                      </a:cubicBezTo>
                      <a:close/>
                    </a:path>
                  </a:pathLst>
                </a:custGeom>
                <a:solidFill>
                  <a:srgbClr val="D6A9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9056298" y="2888157"/>
                  <a:ext cx="156504" cy="136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31887" extrusionOk="0">
                      <a:moveTo>
                        <a:pt x="1" y="1"/>
                      </a:moveTo>
                      <a:lnTo>
                        <a:pt x="2513" y="31886"/>
                      </a:lnTo>
                      <a:lnTo>
                        <a:pt x="3653" y="31886"/>
                      </a:lnTo>
                      <a:lnTo>
                        <a:pt x="365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6829259" y="2871619"/>
                  <a:ext cx="741004" cy="121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8408" extrusionOk="0">
                      <a:moveTo>
                        <a:pt x="580" y="0"/>
                      </a:moveTo>
                      <a:lnTo>
                        <a:pt x="0" y="24697"/>
                      </a:lnTo>
                      <a:lnTo>
                        <a:pt x="16967" y="28407"/>
                      </a:lnTo>
                      <a:lnTo>
                        <a:pt x="17295" y="56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7536289" y="2916304"/>
                  <a:ext cx="2136855" cy="114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7" h="26669" extrusionOk="0">
                      <a:moveTo>
                        <a:pt x="0" y="1"/>
                      </a:moveTo>
                      <a:lnTo>
                        <a:pt x="0" y="26669"/>
                      </a:lnTo>
                      <a:lnTo>
                        <a:pt x="49876" y="24562"/>
                      </a:lnTo>
                      <a:lnTo>
                        <a:pt x="4987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7536289" y="2916304"/>
                  <a:ext cx="163958" cy="153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35945" extrusionOk="0">
                      <a:moveTo>
                        <a:pt x="0" y="1"/>
                      </a:moveTo>
                      <a:lnTo>
                        <a:pt x="0" y="35944"/>
                      </a:lnTo>
                      <a:lnTo>
                        <a:pt x="1140" y="35944"/>
                      </a:lnTo>
                      <a:lnTo>
                        <a:pt x="382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6834175" y="2839325"/>
                  <a:ext cx="164001" cy="1453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33916" extrusionOk="0">
                      <a:moveTo>
                        <a:pt x="1" y="1"/>
                      </a:moveTo>
                      <a:lnTo>
                        <a:pt x="1" y="33915"/>
                      </a:lnTo>
                      <a:lnTo>
                        <a:pt x="1141" y="33915"/>
                      </a:lnTo>
                      <a:lnTo>
                        <a:pt x="382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6780375" y="2790425"/>
                  <a:ext cx="755956" cy="12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" h="2783" extrusionOk="0">
                      <a:moveTo>
                        <a:pt x="1" y="0"/>
                      </a:moveTo>
                      <a:lnTo>
                        <a:pt x="1" y="1643"/>
                      </a:lnTo>
                      <a:lnTo>
                        <a:pt x="17644" y="2783"/>
                      </a:lnTo>
                      <a:lnTo>
                        <a:pt x="17644" y="6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7532125" y="2819775"/>
                  <a:ext cx="2231240" cy="105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83" h="2107" extrusionOk="0">
                      <a:moveTo>
                        <a:pt x="0" y="0"/>
                      </a:moveTo>
                      <a:lnTo>
                        <a:pt x="0" y="2107"/>
                      </a:lnTo>
                      <a:lnTo>
                        <a:pt x="51983" y="2107"/>
                      </a:lnTo>
                      <a:lnTo>
                        <a:pt x="519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7532125" y="2905275"/>
                  <a:ext cx="2140970" cy="560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7" h="12814" extrusionOk="0">
                      <a:moveTo>
                        <a:pt x="0" y="1"/>
                      </a:moveTo>
                      <a:lnTo>
                        <a:pt x="0" y="2552"/>
                      </a:lnTo>
                      <a:lnTo>
                        <a:pt x="49876" y="12813"/>
                      </a:lnTo>
                      <a:lnTo>
                        <a:pt x="498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6862376" y="3923060"/>
                  <a:ext cx="49697" cy="36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8620" extrusionOk="0">
                      <a:moveTo>
                        <a:pt x="1159" y="0"/>
                      </a:moveTo>
                      <a:lnTo>
                        <a:pt x="0" y="8619"/>
                      </a:lnTo>
                      <a:lnTo>
                        <a:pt x="483" y="8619"/>
                      </a:lnTo>
                      <a:lnTo>
                        <a:pt x="11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6834175" y="2858926"/>
                  <a:ext cx="702146" cy="16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3614" extrusionOk="0">
                      <a:moveTo>
                        <a:pt x="1" y="0"/>
                      </a:moveTo>
                      <a:lnTo>
                        <a:pt x="1" y="580"/>
                      </a:lnTo>
                      <a:lnTo>
                        <a:pt x="16388" y="3614"/>
                      </a:lnTo>
                      <a:lnTo>
                        <a:pt x="16388" y="106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3" name="Google Shape;583;p8"/>
              <p:cNvSpPr/>
              <p:nvPr/>
            </p:nvSpPr>
            <p:spPr>
              <a:xfrm flipH="1">
                <a:off x="2819026" y="3390025"/>
                <a:ext cx="152649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934288" y="2423224"/>
              <a:ext cx="1055511" cy="870920"/>
              <a:chOff x="3580800" y="2978725"/>
              <a:chExt cx="3009725" cy="2483375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4656475" y="4997800"/>
                <a:ext cx="859100" cy="464300"/>
              </a:xfrm>
              <a:custGeom>
                <a:avLst/>
                <a:gdLst/>
                <a:ahLst/>
                <a:cxnLst/>
                <a:rect l="l" t="t" r="r" b="b"/>
                <a:pathLst>
                  <a:path w="34364" h="18572" extrusionOk="0">
                    <a:moveTo>
                      <a:pt x="16916" y="0"/>
                    </a:moveTo>
                    <a:lnTo>
                      <a:pt x="16916" y="148"/>
                    </a:lnTo>
                    <a:lnTo>
                      <a:pt x="5472" y="3637"/>
                    </a:lnTo>
                    <a:lnTo>
                      <a:pt x="4318" y="14106"/>
                    </a:lnTo>
                    <a:lnTo>
                      <a:pt x="1" y="15082"/>
                    </a:lnTo>
                    <a:lnTo>
                      <a:pt x="1" y="18572"/>
                    </a:lnTo>
                    <a:lnTo>
                      <a:pt x="34364" y="18572"/>
                    </a:lnTo>
                    <a:lnTo>
                      <a:pt x="34364" y="15082"/>
                    </a:lnTo>
                    <a:lnTo>
                      <a:pt x="30046" y="14106"/>
                    </a:lnTo>
                    <a:lnTo>
                      <a:pt x="28863" y="3637"/>
                    </a:lnTo>
                    <a:lnTo>
                      <a:pt x="17419" y="148"/>
                    </a:lnTo>
                    <a:lnTo>
                      <a:pt x="17419" y="0"/>
                    </a:lnTo>
                    <a:lnTo>
                      <a:pt x="17182" y="59"/>
                    </a:lnTo>
                    <a:lnTo>
                      <a:pt x="16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3580800" y="2998700"/>
                <a:ext cx="3005300" cy="2169150"/>
              </a:xfrm>
              <a:custGeom>
                <a:avLst/>
                <a:gdLst/>
                <a:ahLst/>
                <a:cxnLst/>
                <a:rect l="l" t="t" r="r" b="b"/>
                <a:pathLst>
                  <a:path w="120212" h="86766" extrusionOk="0">
                    <a:moveTo>
                      <a:pt x="3312" y="0"/>
                    </a:moveTo>
                    <a:cubicBezTo>
                      <a:pt x="1479" y="0"/>
                      <a:pt x="0" y="1479"/>
                      <a:pt x="30" y="3283"/>
                    </a:cubicBezTo>
                    <a:lnTo>
                      <a:pt x="30" y="83454"/>
                    </a:lnTo>
                    <a:cubicBezTo>
                      <a:pt x="0" y="85287"/>
                      <a:pt x="1479" y="86736"/>
                      <a:pt x="3312" y="86766"/>
                    </a:cubicBezTo>
                    <a:lnTo>
                      <a:pt x="116929" y="86766"/>
                    </a:lnTo>
                    <a:cubicBezTo>
                      <a:pt x="118733" y="86736"/>
                      <a:pt x="120212" y="85287"/>
                      <a:pt x="120212" y="83454"/>
                    </a:cubicBezTo>
                    <a:lnTo>
                      <a:pt x="120212" y="3283"/>
                    </a:lnTo>
                    <a:cubicBezTo>
                      <a:pt x="120212" y="1479"/>
                      <a:pt x="118733" y="0"/>
                      <a:pt x="1169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>
                <a:off x="3633275" y="3031225"/>
                <a:ext cx="2905500" cy="1968800"/>
              </a:xfrm>
              <a:custGeom>
                <a:avLst/>
                <a:gdLst/>
                <a:ahLst/>
                <a:cxnLst/>
                <a:rect l="l" t="t" r="r" b="b"/>
                <a:pathLst>
                  <a:path w="116220" h="78752" extrusionOk="0">
                    <a:moveTo>
                      <a:pt x="1213" y="1"/>
                    </a:moveTo>
                    <a:cubicBezTo>
                      <a:pt x="622" y="1"/>
                      <a:pt x="1" y="858"/>
                      <a:pt x="1" y="1982"/>
                    </a:cubicBezTo>
                    <a:lnTo>
                      <a:pt x="1" y="78752"/>
                    </a:lnTo>
                    <a:lnTo>
                      <a:pt x="116220" y="78752"/>
                    </a:lnTo>
                    <a:lnTo>
                      <a:pt x="116220" y="1982"/>
                    </a:lnTo>
                    <a:cubicBezTo>
                      <a:pt x="116220" y="858"/>
                      <a:pt x="115569" y="1"/>
                      <a:pt x="115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3581525" y="2978725"/>
                <a:ext cx="3009000" cy="2073800"/>
              </a:xfrm>
              <a:custGeom>
                <a:avLst/>
                <a:gdLst/>
                <a:ahLst/>
                <a:cxnLst/>
                <a:rect l="l" t="t" r="r" b="b"/>
                <a:pathLst>
                  <a:path w="120360" h="82952" extrusionOk="0">
                    <a:moveTo>
                      <a:pt x="116190" y="4200"/>
                    </a:moveTo>
                    <a:lnTo>
                      <a:pt x="116190" y="78752"/>
                    </a:lnTo>
                    <a:lnTo>
                      <a:pt x="4170" y="78752"/>
                    </a:lnTo>
                    <a:lnTo>
                      <a:pt x="4170" y="4200"/>
                    </a:lnTo>
                    <a:close/>
                    <a:moveTo>
                      <a:pt x="3283" y="1"/>
                    </a:moveTo>
                    <a:cubicBezTo>
                      <a:pt x="1450" y="1"/>
                      <a:pt x="1" y="1834"/>
                      <a:pt x="1" y="4082"/>
                    </a:cubicBezTo>
                    <a:lnTo>
                      <a:pt x="1" y="82951"/>
                    </a:lnTo>
                    <a:lnTo>
                      <a:pt x="120360" y="82951"/>
                    </a:lnTo>
                    <a:lnTo>
                      <a:pt x="120360" y="4082"/>
                    </a:lnTo>
                    <a:cubicBezTo>
                      <a:pt x="120360" y="1834"/>
                      <a:pt x="118881" y="30"/>
                      <a:pt x="117077" y="30"/>
                    </a:cubicBezTo>
                    <a:lnTo>
                      <a:pt x="117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3685025" y="3082250"/>
                <a:ext cx="2801275" cy="1871950"/>
              </a:xfrm>
              <a:custGeom>
                <a:avLst/>
                <a:gdLst/>
                <a:ahLst/>
                <a:cxnLst/>
                <a:rect l="l" t="t" r="r" b="b"/>
                <a:pathLst>
                  <a:path w="112051" h="74878" extrusionOk="0">
                    <a:moveTo>
                      <a:pt x="1" y="0"/>
                    </a:moveTo>
                    <a:lnTo>
                      <a:pt x="1" y="74877"/>
                    </a:lnTo>
                    <a:lnTo>
                      <a:pt x="112050" y="74877"/>
                    </a:lnTo>
                    <a:lnTo>
                      <a:pt x="11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8"/>
              <p:cNvSpPr/>
              <p:nvPr/>
            </p:nvSpPr>
            <p:spPr>
              <a:xfrm>
                <a:off x="3668025" y="3079275"/>
                <a:ext cx="2158075" cy="1877875"/>
              </a:xfrm>
              <a:custGeom>
                <a:avLst/>
                <a:gdLst/>
                <a:ahLst/>
                <a:cxnLst/>
                <a:rect l="l" t="t" r="r" b="b"/>
                <a:pathLst>
                  <a:path w="86323" h="75115" extrusionOk="0">
                    <a:moveTo>
                      <a:pt x="2987" y="1"/>
                    </a:moveTo>
                    <a:cubicBezTo>
                      <a:pt x="1331" y="1"/>
                      <a:pt x="1" y="1657"/>
                      <a:pt x="1" y="3697"/>
                    </a:cubicBezTo>
                    <a:lnTo>
                      <a:pt x="1" y="75115"/>
                    </a:lnTo>
                    <a:lnTo>
                      <a:pt x="86322" y="75115"/>
                    </a:lnTo>
                    <a:lnTo>
                      <a:pt x="41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8"/>
            <p:cNvGrpSpPr/>
            <p:nvPr/>
          </p:nvGrpSpPr>
          <p:grpSpPr>
            <a:xfrm flipH="1">
              <a:off x="495117" y="2962465"/>
              <a:ext cx="329857" cy="331694"/>
              <a:chOff x="7482936" y="3488783"/>
              <a:chExt cx="450871" cy="483379"/>
            </a:xfrm>
          </p:grpSpPr>
          <p:sp>
            <p:nvSpPr>
              <p:cNvPr id="592" name="Google Shape;592;p8"/>
              <p:cNvSpPr/>
              <p:nvPr/>
            </p:nvSpPr>
            <p:spPr>
              <a:xfrm>
                <a:off x="7482936" y="3620184"/>
                <a:ext cx="450871" cy="351978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2826" extrusionOk="0">
                    <a:moveTo>
                      <a:pt x="2354" y="0"/>
                    </a:moveTo>
                    <a:cubicBezTo>
                      <a:pt x="2124" y="0"/>
                      <a:pt x="1897" y="66"/>
                      <a:pt x="1691" y="187"/>
                    </a:cubicBezTo>
                    <a:cubicBezTo>
                      <a:pt x="1691" y="187"/>
                      <a:pt x="1383" y="38"/>
                      <a:pt x="1031" y="38"/>
                    </a:cubicBezTo>
                    <a:cubicBezTo>
                      <a:pt x="719" y="38"/>
                      <a:pt x="371" y="155"/>
                      <a:pt x="172" y="596"/>
                    </a:cubicBezTo>
                    <a:cubicBezTo>
                      <a:pt x="1" y="966"/>
                      <a:pt x="14" y="1402"/>
                      <a:pt x="185" y="1771"/>
                    </a:cubicBezTo>
                    <a:cubicBezTo>
                      <a:pt x="344" y="2115"/>
                      <a:pt x="568" y="2419"/>
                      <a:pt x="833" y="2683"/>
                    </a:cubicBezTo>
                    <a:cubicBezTo>
                      <a:pt x="833" y="2683"/>
                      <a:pt x="1189" y="2825"/>
                      <a:pt x="1626" y="2825"/>
                    </a:cubicBezTo>
                    <a:cubicBezTo>
                      <a:pt x="1917" y="2825"/>
                      <a:pt x="2243" y="2762"/>
                      <a:pt x="2523" y="2551"/>
                    </a:cubicBezTo>
                    <a:cubicBezTo>
                      <a:pt x="3619" y="1719"/>
                      <a:pt x="3553" y="913"/>
                      <a:pt x="3131" y="372"/>
                    </a:cubicBezTo>
                    <a:cubicBezTo>
                      <a:pt x="2959" y="147"/>
                      <a:pt x="2708" y="2"/>
                      <a:pt x="2417" y="2"/>
                    </a:cubicBezTo>
                    <a:cubicBezTo>
                      <a:pt x="2396" y="1"/>
                      <a:pt x="2375" y="0"/>
                      <a:pt x="23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505978" y="3620308"/>
                <a:ext cx="427829" cy="351854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825" extrusionOk="0">
                    <a:moveTo>
                      <a:pt x="2232" y="1"/>
                    </a:moveTo>
                    <a:cubicBezTo>
                      <a:pt x="2206" y="14"/>
                      <a:pt x="2166" y="40"/>
                      <a:pt x="2166" y="40"/>
                    </a:cubicBezTo>
                    <a:cubicBezTo>
                      <a:pt x="2166" y="40"/>
                      <a:pt x="2774" y="1044"/>
                      <a:pt x="1942" y="1757"/>
                    </a:cubicBezTo>
                    <a:cubicBezTo>
                      <a:pt x="1678" y="1979"/>
                      <a:pt x="1373" y="2055"/>
                      <a:pt x="1078" y="2055"/>
                    </a:cubicBezTo>
                    <a:cubicBezTo>
                      <a:pt x="634" y="2055"/>
                      <a:pt x="215" y="1882"/>
                      <a:pt x="0" y="1770"/>
                    </a:cubicBezTo>
                    <a:lnTo>
                      <a:pt x="0" y="1770"/>
                    </a:lnTo>
                    <a:cubicBezTo>
                      <a:pt x="159" y="2114"/>
                      <a:pt x="383" y="2418"/>
                      <a:pt x="648" y="2682"/>
                    </a:cubicBezTo>
                    <a:cubicBezTo>
                      <a:pt x="648" y="2682"/>
                      <a:pt x="1004" y="2824"/>
                      <a:pt x="1441" y="2824"/>
                    </a:cubicBezTo>
                    <a:cubicBezTo>
                      <a:pt x="1732" y="2824"/>
                      <a:pt x="2058" y="2761"/>
                      <a:pt x="2338" y="2550"/>
                    </a:cubicBezTo>
                    <a:cubicBezTo>
                      <a:pt x="3434" y="1718"/>
                      <a:pt x="3368" y="912"/>
                      <a:pt x="2946" y="371"/>
                    </a:cubicBezTo>
                    <a:cubicBezTo>
                      <a:pt x="2774" y="146"/>
                      <a:pt x="2523" y="1"/>
                      <a:pt x="2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570121" y="3488783"/>
                <a:ext cx="123429" cy="16789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48" extrusionOk="0">
                    <a:moveTo>
                      <a:pt x="212" y="0"/>
                    </a:moveTo>
                    <a:lnTo>
                      <a:pt x="1" y="119"/>
                    </a:lnTo>
                    <a:cubicBezTo>
                      <a:pt x="344" y="489"/>
                      <a:pt x="634" y="885"/>
                      <a:pt x="859" y="1334"/>
                    </a:cubicBezTo>
                    <a:lnTo>
                      <a:pt x="991" y="1347"/>
                    </a:lnTo>
                    <a:cubicBezTo>
                      <a:pt x="951" y="793"/>
                      <a:pt x="212" y="0"/>
                      <a:pt x="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"/>
          <p:cNvSpPr txBox="1">
            <a:spLocks noGrp="1"/>
          </p:cNvSpPr>
          <p:nvPr>
            <p:ph type="title"/>
          </p:nvPr>
        </p:nvSpPr>
        <p:spPr>
          <a:xfrm>
            <a:off x="973550" y="2035438"/>
            <a:ext cx="3317100" cy="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0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0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3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3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hasCustomPrompt="1"/>
          </p:nvPr>
        </p:nvSpPr>
        <p:spPr>
          <a:xfrm>
            <a:off x="8349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"/>
          </p:nvPr>
        </p:nvSpPr>
        <p:spPr>
          <a:xfrm>
            <a:off x="8349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title" idx="2" hasCustomPrompt="1"/>
          </p:nvPr>
        </p:nvSpPr>
        <p:spPr>
          <a:xfrm>
            <a:off x="35187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3"/>
          </p:nvPr>
        </p:nvSpPr>
        <p:spPr>
          <a:xfrm>
            <a:off x="35187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 idx="4" hasCustomPrompt="1"/>
          </p:nvPr>
        </p:nvSpPr>
        <p:spPr>
          <a:xfrm>
            <a:off x="62025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>
            <a:spLocks noGrp="1"/>
          </p:cNvSpPr>
          <p:nvPr>
            <p:ph type="subTitle" idx="5"/>
          </p:nvPr>
        </p:nvSpPr>
        <p:spPr>
          <a:xfrm>
            <a:off x="62025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3"/>
          <p:cNvSpPr txBox="1">
            <a:spLocks noGrp="1"/>
          </p:cNvSpPr>
          <p:nvPr>
            <p:ph type="title" idx="6" hasCustomPrompt="1"/>
          </p:nvPr>
        </p:nvSpPr>
        <p:spPr>
          <a:xfrm>
            <a:off x="8349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6" name="Google Shape;746;p13"/>
          <p:cNvSpPr txBox="1">
            <a:spLocks noGrp="1"/>
          </p:cNvSpPr>
          <p:nvPr>
            <p:ph type="subTitle" idx="7"/>
          </p:nvPr>
        </p:nvSpPr>
        <p:spPr>
          <a:xfrm>
            <a:off x="8349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3"/>
          <p:cNvSpPr txBox="1">
            <a:spLocks noGrp="1"/>
          </p:cNvSpPr>
          <p:nvPr>
            <p:ph type="title" idx="8" hasCustomPrompt="1"/>
          </p:nvPr>
        </p:nvSpPr>
        <p:spPr>
          <a:xfrm>
            <a:off x="35187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3"/>
          <p:cNvSpPr txBox="1">
            <a:spLocks noGrp="1"/>
          </p:cNvSpPr>
          <p:nvPr>
            <p:ph type="subTitle" idx="9"/>
          </p:nvPr>
        </p:nvSpPr>
        <p:spPr>
          <a:xfrm>
            <a:off x="35187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25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0" name="Google Shape;750;p13"/>
          <p:cNvSpPr txBox="1">
            <a:spLocks noGrp="1"/>
          </p:cNvSpPr>
          <p:nvPr>
            <p:ph type="subTitle" idx="14"/>
          </p:nvPr>
        </p:nvSpPr>
        <p:spPr>
          <a:xfrm>
            <a:off x="62025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subTitle" idx="15"/>
          </p:nvPr>
        </p:nvSpPr>
        <p:spPr>
          <a:xfrm>
            <a:off x="8349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2" name="Google Shape;752;p13"/>
          <p:cNvSpPr txBox="1">
            <a:spLocks noGrp="1"/>
          </p:cNvSpPr>
          <p:nvPr>
            <p:ph type="subTitle" idx="16"/>
          </p:nvPr>
        </p:nvSpPr>
        <p:spPr>
          <a:xfrm>
            <a:off x="35187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subTitle" idx="17"/>
          </p:nvPr>
        </p:nvSpPr>
        <p:spPr>
          <a:xfrm>
            <a:off x="62025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18"/>
          </p:nvPr>
        </p:nvSpPr>
        <p:spPr>
          <a:xfrm>
            <a:off x="8349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subTitle" idx="19"/>
          </p:nvPr>
        </p:nvSpPr>
        <p:spPr>
          <a:xfrm>
            <a:off x="35187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6" name="Google Shape;756;p13"/>
          <p:cNvSpPr txBox="1">
            <a:spLocks noGrp="1"/>
          </p:cNvSpPr>
          <p:nvPr>
            <p:ph type="subTitle" idx="20"/>
          </p:nvPr>
        </p:nvSpPr>
        <p:spPr>
          <a:xfrm>
            <a:off x="62025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grpSp>
        <p:nvGrpSpPr>
          <p:cNvPr id="757" name="Google Shape;757;p13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758" name="Google Shape;758;p13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13"/>
          <p:cNvGrpSpPr/>
          <p:nvPr/>
        </p:nvGrpSpPr>
        <p:grpSpPr>
          <a:xfrm>
            <a:off x="-178494" y="4045477"/>
            <a:ext cx="776332" cy="864342"/>
            <a:chOff x="-102294" y="3740677"/>
            <a:chExt cx="776332" cy="864342"/>
          </a:xfrm>
        </p:grpSpPr>
        <p:sp>
          <p:nvSpPr>
            <p:cNvPr id="765" name="Google Shape;765;p13"/>
            <p:cNvSpPr/>
            <p:nvPr/>
          </p:nvSpPr>
          <p:spPr>
            <a:xfrm>
              <a:off x="112455" y="4509756"/>
              <a:ext cx="561583" cy="95263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151090" y="3740677"/>
              <a:ext cx="244411" cy="233671"/>
            </a:xfrm>
            <a:custGeom>
              <a:avLst/>
              <a:gdLst/>
              <a:ahLst/>
              <a:cxnLst/>
              <a:rect l="l" t="t" r="r" b="b"/>
              <a:pathLst>
                <a:path w="5257" h="5026" extrusionOk="0">
                  <a:moveTo>
                    <a:pt x="2029" y="1"/>
                  </a:moveTo>
                  <a:lnTo>
                    <a:pt x="1662" y="175"/>
                  </a:lnTo>
                  <a:lnTo>
                    <a:pt x="1450" y="580"/>
                  </a:lnTo>
                  <a:lnTo>
                    <a:pt x="213" y="793"/>
                  </a:lnTo>
                  <a:lnTo>
                    <a:pt x="78" y="1585"/>
                  </a:lnTo>
                  <a:lnTo>
                    <a:pt x="271" y="2165"/>
                  </a:lnTo>
                  <a:lnTo>
                    <a:pt x="0" y="2880"/>
                  </a:lnTo>
                  <a:lnTo>
                    <a:pt x="194" y="3170"/>
                  </a:lnTo>
                  <a:lnTo>
                    <a:pt x="136" y="3440"/>
                  </a:lnTo>
                  <a:lnTo>
                    <a:pt x="0" y="3711"/>
                  </a:lnTo>
                  <a:lnTo>
                    <a:pt x="522" y="4484"/>
                  </a:lnTo>
                  <a:lnTo>
                    <a:pt x="947" y="4368"/>
                  </a:lnTo>
                  <a:lnTo>
                    <a:pt x="1372" y="4523"/>
                  </a:lnTo>
                  <a:lnTo>
                    <a:pt x="1759" y="4967"/>
                  </a:lnTo>
                  <a:lnTo>
                    <a:pt x="3672" y="5025"/>
                  </a:lnTo>
                  <a:lnTo>
                    <a:pt x="4213" y="4426"/>
                  </a:lnTo>
                  <a:lnTo>
                    <a:pt x="4329" y="4001"/>
                  </a:lnTo>
                  <a:lnTo>
                    <a:pt x="4967" y="3576"/>
                  </a:lnTo>
                  <a:lnTo>
                    <a:pt x="5257" y="2590"/>
                  </a:lnTo>
                  <a:lnTo>
                    <a:pt x="5063" y="2378"/>
                  </a:lnTo>
                  <a:lnTo>
                    <a:pt x="5160" y="2107"/>
                  </a:lnTo>
                  <a:lnTo>
                    <a:pt x="4754" y="1585"/>
                  </a:lnTo>
                  <a:lnTo>
                    <a:pt x="4754" y="851"/>
                  </a:lnTo>
                  <a:lnTo>
                    <a:pt x="4271" y="561"/>
                  </a:lnTo>
                  <a:lnTo>
                    <a:pt x="3827" y="387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168153" y="3773036"/>
              <a:ext cx="105166" cy="84477"/>
            </a:xfrm>
            <a:custGeom>
              <a:avLst/>
              <a:gdLst/>
              <a:ahLst/>
              <a:cxnLst/>
              <a:rect l="l" t="t" r="r" b="b"/>
              <a:pathLst>
                <a:path w="2262" h="1817" extrusionOk="0">
                  <a:moveTo>
                    <a:pt x="1334" y="0"/>
                  </a:moveTo>
                  <a:lnTo>
                    <a:pt x="522" y="271"/>
                  </a:lnTo>
                  <a:lnTo>
                    <a:pt x="252" y="580"/>
                  </a:lnTo>
                  <a:lnTo>
                    <a:pt x="812" y="561"/>
                  </a:lnTo>
                  <a:lnTo>
                    <a:pt x="1237" y="696"/>
                  </a:lnTo>
                  <a:lnTo>
                    <a:pt x="1315" y="139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6" y="812"/>
                  </a:lnTo>
                  <a:lnTo>
                    <a:pt x="0" y="1218"/>
                  </a:lnTo>
                  <a:lnTo>
                    <a:pt x="406" y="1817"/>
                  </a:lnTo>
                  <a:lnTo>
                    <a:pt x="1624" y="1546"/>
                  </a:lnTo>
                  <a:lnTo>
                    <a:pt x="2261" y="1585"/>
                  </a:lnTo>
                  <a:lnTo>
                    <a:pt x="2261" y="1585"/>
                  </a:lnTo>
                  <a:lnTo>
                    <a:pt x="2165" y="1450"/>
                  </a:lnTo>
                  <a:cubicBezTo>
                    <a:pt x="2165" y="1450"/>
                    <a:pt x="1624" y="1102"/>
                    <a:pt x="1604" y="1063"/>
                  </a:cubicBezTo>
                  <a:cubicBezTo>
                    <a:pt x="1585" y="1044"/>
                    <a:pt x="1411" y="368"/>
                    <a:pt x="1411" y="368"/>
                  </a:cubicBezTo>
                  <a:lnTo>
                    <a:pt x="1411" y="368"/>
                  </a:lnTo>
                  <a:lnTo>
                    <a:pt x="1778" y="58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08602" y="3864673"/>
              <a:ext cx="119532" cy="54861"/>
            </a:xfrm>
            <a:custGeom>
              <a:avLst/>
              <a:gdLst/>
              <a:ahLst/>
              <a:cxnLst/>
              <a:rect l="l" t="t" r="r" b="b"/>
              <a:pathLst>
                <a:path w="2571" h="1180" extrusionOk="0">
                  <a:moveTo>
                    <a:pt x="1643" y="0"/>
                  </a:moveTo>
                  <a:lnTo>
                    <a:pt x="503" y="194"/>
                  </a:lnTo>
                  <a:lnTo>
                    <a:pt x="0" y="658"/>
                  </a:lnTo>
                  <a:lnTo>
                    <a:pt x="831" y="329"/>
                  </a:lnTo>
                  <a:lnTo>
                    <a:pt x="1391" y="348"/>
                  </a:lnTo>
                  <a:lnTo>
                    <a:pt x="1391" y="600"/>
                  </a:lnTo>
                  <a:lnTo>
                    <a:pt x="1198" y="1005"/>
                  </a:lnTo>
                  <a:lnTo>
                    <a:pt x="947" y="1179"/>
                  </a:lnTo>
                  <a:lnTo>
                    <a:pt x="1063" y="1179"/>
                  </a:lnTo>
                  <a:lnTo>
                    <a:pt x="2570" y="677"/>
                  </a:lnTo>
                  <a:lnTo>
                    <a:pt x="2435" y="619"/>
                  </a:lnTo>
                  <a:lnTo>
                    <a:pt x="1817" y="619"/>
                  </a:lnTo>
                  <a:lnTo>
                    <a:pt x="1585" y="36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41844" y="3750580"/>
              <a:ext cx="53931" cy="37752"/>
            </a:xfrm>
            <a:custGeom>
              <a:avLst/>
              <a:gdLst/>
              <a:ahLst/>
              <a:cxnLst/>
              <a:rect l="l" t="t" r="r" b="b"/>
              <a:pathLst>
                <a:path w="1160" h="812" extrusionOk="0">
                  <a:moveTo>
                    <a:pt x="522" y="0"/>
                  </a:moveTo>
                  <a:lnTo>
                    <a:pt x="464" y="116"/>
                  </a:lnTo>
                  <a:lnTo>
                    <a:pt x="966" y="580"/>
                  </a:lnTo>
                  <a:lnTo>
                    <a:pt x="193" y="20"/>
                  </a:lnTo>
                  <a:lnTo>
                    <a:pt x="0" y="309"/>
                  </a:lnTo>
                  <a:lnTo>
                    <a:pt x="329" y="48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70" y="17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158250" y="3892522"/>
              <a:ext cx="26129" cy="18922"/>
            </a:xfrm>
            <a:custGeom>
              <a:avLst/>
              <a:gdLst/>
              <a:ahLst/>
              <a:cxnLst/>
              <a:rect l="l" t="t" r="r" b="b"/>
              <a:pathLst>
                <a:path w="562" h="407" extrusionOk="0">
                  <a:moveTo>
                    <a:pt x="156" y="1"/>
                  </a:moveTo>
                  <a:lnTo>
                    <a:pt x="271" y="252"/>
                  </a:lnTo>
                  <a:lnTo>
                    <a:pt x="1" y="406"/>
                  </a:lnTo>
                  <a:lnTo>
                    <a:pt x="1" y="406"/>
                  </a:lnTo>
                  <a:lnTo>
                    <a:pt x="561" y="368"/>
                  </a:lnTo>
                  <a:lnTo>
                    <a:pt x="484" y="213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32824" y="3914978"/>
              <a:ext cx="106979" cy="43192"/>
            </a:xfrm>
            <a:custGeom>
              <a:avLst/>
              <a:gdLst/>
              <a:ahLst/>
              <a:cxnLst/>
              <a:rect l="l" t="t" r="r" b="b"/>
              <a:pathLst>
                <a:path w="2301" h="929" extrusionOk="0">
                  <a:moveTo>
                    <a:pt x="2300" y="1"/>
                  </a:moveTo>
                  <a:lnTo>
                    <a:pt x="1508" y="426"/>
                  </a:lnTo>
                  <a:lnTo>
                    <a:pt x="697" y="426"/>
                  </a:lnTo>
                  <a:lnTo>
                    <a:pt x="1" y="658"/>
                  </a:lnTo>
                  <a:lnTo>
                    <a:pt x="909" y="928"/>
                  </a:lnTo>
                  <a:lnTo>
                    <a:pt x="1354" y="754"/>
                  </a:lnTo>
                  <a:lnTo>
                    <a:pt x="2223" y="97"/>
                  </a:lnTo>
                  <a:lnTo>
                    <a:pt x="2300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310095" y="3788286"/>
              <a:ext cx="40495" cy="18922"/>
            </a:xfrm>
            <a:custGeom>
              <a:avLst/>
              <a:gdLst/>
              <a:ahLst/>
              <a:cxnLst/>
              <a:rect l="l" t="t" r="r" b="b"/>
              <a:pathLst>
                <a:path w="871" h="407" extrusionOk="0">
                  <a:moveTo>
                    <a:pt x="175" y="1"/>
                  </a:moveTo>
                  <a:lnTo>
                    <a:pt x="1" y="136"/>
                  </a:lnTo>
                  <a:lnTo>
                    <a:pt x="175" y="329"/>
                  </a:lnTo>
                  <a:lnTo>
                    <a:pt x="870" y="407"/>
                  </a:lnTo>
                  <a:lnTo>
                    <a:pt x="870" y="40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328087" y="3811671"/>
              <a:ext cx="58441" cy="35985"/>
            </a:xfrm>
            <a:custGeom>
              <a:avLst/>
              <a:gdLst/>
              <a:ahLst/>
              <a:cxnLst/>
              <a:rect l="l" t="t" r="r" b="b"/>
              <a:pathLst>
                <a:path w="1257" h="774" extrusionOk="0">
                  <a:moveTo>
                    <a:pt x="0" y="0"/>
                  </a:moveTo>
                  <a:lnTo>
                    <a:pt x="58" y="194"/>
                  </a:lnTo>
                  <a:lnTo>
                    <a:pt x="773" y="406"/>
                  </a:lnTo>
                  <a:lnTo>
                    <a:pt x="870" y="599"/>
                  </a:lnTo>
                  <a:lnTo>
                    <a:pt x="1102" y="773"/>
                  </a:lnTo>
                  <a:lnTo>
                    <a:pt x="1256" y="561"/>
                  </a:lnTo>
                  <a:lnTo>
                    <a:pt x="831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80479" y="3792795"/>
              <a:ext cx="76387" cy="99773"/>
            </a:xfrm>
            <a:custGeom>
              <a:avLst/>
              <a:gdLst/>
              <a:ahLst/>
              <a:cxnLst/>
              <a:rect l="l" t="t" r="r" b="b"/>
              <a:pathLst>
                <a:path w="1643" h="2146" extrusionOk="0">
                  <a:moveTo>
                    <a:pt x="232" y="1"/>
                  </a:moveTo>
                  <a:lnTo>
                    <a:pt x="0" y="484"/>
                  </a:lnTo>
                  <a:lnTo>
                    <a:pt x="560" y="1450"/>
                  </a:lnTo>
                  <a:lnTo>
                    <a:pt x="560" y="1740"/>
                  </a:lnTo>
                  <a:lnTo>
                    <a:pt x="1333" y="2146"/>
                  </a:lnTo>
                  <a:lnTo>
                    <a:pt x="1643" y="1701"/>
                  </a:lnTo>
                  <a:lnTo>
                    <a:pt x="1546" y="1179"/>
                  </a:lnTo>
                  <a:lnTo>
                    <a:pt x="1372" y="1392"/>
                  </a:lnTo>
                  <a:lnTo>
                    <a:pt x="870" y="967"/>
                  </a:lnTo>
                  <a:lnTo>
                    <a:pt x="425" y="79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-47479" y="3751464"/>
              <a:ext cx="245341" cy="233625"/>
            </a:xfrm>
            <a:custGeom>
              <a:avLst/>
              <a:gdLst/>
              <a:ahLst/>
              <a:cxnLst/>
              <a:rect l="l" t="t" r="r" b="b"/>
              <a:pathLst>
                <a:path w="5277" h="5025" extrusionOk="0">
                  <a:moveTo>
                    <a:pt x="2049" y="1"/>
                  </a:moveTo>
                  <a:lnTo>
                    <a:pt x="1682" y="155"/>
                  </a:lnTo>
                  <a:lnTo>
                    <a:pt x="1469" y="561"/>
                  </a:lnTo>
                  <a:lnTo>
                    <a:pt x="233" y="774"/>
                  </a:lnTo>
                  <a:lnTo>
                    <a:pt x="97" y="1566"/>
                  </a:lnTo>
                  <a:lnTo>
                    <a:pt x="290" y="2146"/>
                  </a:lnTo>
                  <a:lnTo>
                    <a:pt x="1" y="2880"/>
                  </a:lnTo>
                  <a:lnTo>
                    <a:pt x="213" y="3150"/>
                  </a:lnTo>
                  <a:lnTo>
                    <a:pt x="155" y="3421"/>
                  </a:lnTo>
                  <a:lnTo>
                    <a:pt x="1" y="3692"/>
                  </a:lnTo>
                  <a:lnTo>
                    <a:pt x="542" y="4465"/>
                  </a:lnTo>
                  <a:lnTo>
                    <a:pt x="967" y="4349"/>
                  </a:lnTo>
                  <a:lnTo>
                    <a:pt x="1392" y="4503"/>
                  </a:lnTo>
                  <a:lnTo>
                    <a:pt x="1778" y="4948"/>
                  </a:lnTo>
                  <a:lnTo>
                    <a:pt x="3692" y="5025"/>
                  </a:lnTo>
                  <a:lnTo>
                    <a:pt x="4233" y="4426"/>
                  </a:lnTo>
                  <a:lnTo>
                    <a:pt x="4329" y="3981"/>
                  </a:lnTo>
                  <a:lnTo>
                    <a:pt x="4986" y="3556"/>
                  </a:lnTo>
                  <a:lnTo>
                    <a:pt x="5276" y="2590"/>
                  </a:lnTo>
                  <a:lnTo>
                    <a:pt x="5083" y="2378"/>
                  </a:lnTo>
                  <a:lnTo>
                    <a:pt x="5180" y="2107"/>
                  </a:lnTo>
                  <a:lnTo>
                    <a:pt x="4774" y="1566"/>
                  </a:lnTo>
                  <a:lnTo>
                    <a:pt x="4774" y="832"/>
                  </a:lnTo>
                  <a:lnTo>
                    <a:pt x="4291" y="542"/>
                  </a:lnTo>
                  <a:lnTo>
                    <a:pt x="3846" y="36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-29486" y="3783822"/>
              <a:ext cx="104236" cy="84477"/>
            </a:xfrm>
            <a:custGeom>
              <a:avLst/>
              <a:gdLst/>
              <a:ahLst/>
              <a:cxnLst/>
              <a:rect l="l" t="t" r="r" b="b"/>
              <a:pathLst>
                <a:path w="2242" h="1817" extrusionOk="0">
                  <a:moveTo>
                    <a:pt x="1333" y="0"/>
                  </a:moveTo>
                  <a:lnTo>
                    <a:pt x="522" y="252"/>
                  </a:lnTo>
                  <a:lnTo>
                    <a:pt x="232" y="561"/>
                  </a:lnTo>
                  <a:lnTo>
                    <a:pt x="812" y="541"/>
                  </a:lnTo>
                  <a:lnTo>
                    <a:pt x="1237" y="677"/>
                  </a:lnTo>
                  <a:lnTo>
                    <a:pt x="1314" y="137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5" y="812"/>
                  </a:lnTo>
                  <a:lnTo>
                    <a:pt x="0" y="1198"/>
                  </a:lnTo>
                  <a:lnTo>
                    <a:pt x="406" y="1817"/>
                  </a:lnTo>
                  <a:lnTo>
                    <a:pt x="1623" y="1546"/>
                  </a:lnTo>
                  <a:lnTo>
                    <a:pt x="2242" y="1566"/>
                  </a:lnTo>
                  <a:lnTo>
                    <a:pt x="2164" y="1430"/>
                  </a:lnTo>
                  <a:cubicBezTo>
                    <a:pt x="2164" y="1430"/>
                    <a:pt x="1623" y="1082"/>
                    <a:pt x="1604" y="1063"/>
                  </a:cubicBezTo>
                  <a:cubicBezTo>
                    <a:pt x="1585" y="1024"/>
                    <a:pt x="1411" y="368"/>
                    <a:pt x="1411" y="367"/>
                  </a:cubicBezTo>
                  <a:lnTo>
                    <a:pt x="1411" y="367"/>
                  </a:lnTo>
                  <a:lnTo>
                    <a:pt x="1778" y="561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0916" y="3874576"/>
              <a:ext cx="118649" cy="55745"/>
            </a:xfrm>
            <a:custGeom>
              <a:avLst/>
              <a:gdLst/>
              <a:ahLst/>
              <a:cxnLst/>
              <a:rect l="l" t="t" r="r" b="b"/>
              <a:pathLst>
                <a:path w="2552" h="1199" extrusionOk="0">
                  <a:moveTo>
                    <a:pt x="1643" y="0"/>
                  </a:moveTo>
                  <a:lnTo>
                    <a:pt x="503" y="193"/>
                  </a:lnTo>
                  <a:lnTo>
                    <a:pt x="1" y="657"/>
                  </a:lnTo>
                  <a:lnTo>
                    <a:pt x="812" y="329"/>
                  </a:lnTo>
                  <a:lnTo>
                    <a:pt x="1392" y="348"/>
                  </a:lnTo>
                  <a:lnTo>
                    <a:pt x="1392" y="599"/>
                  </a:lnTo>
                  <a:lnTo>
                    <a:pt x="1199" y="1005"/>
                  </a:lnTo>
                  <a:lnTo>
                    <a:pt x="948" y="1198"/>
                  </a:lnTo>
                  <a:lnTo>
                    <a:pt x="1064" y="1198"/>
                  </a:lnTo>
                  <a:lnTo>
                    <a:pt x="2552" y="676"/>
                  </a:lnTo>
                  <a:lnTo>
                    <a:pt x="2436" y="618"/>
                  </a:lnTo>
                  <a:lnTo>
                    <a:pt x="1817" y="618"/>
                  </a:lnTo>
                  <a:lnTo>
                    <a:pt x="1585" y="3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44158" y="3760437"/>
              <a:ext cx="53978" cy="37798"/>
            </a:xfrm>
            <a:custGeom>
              <a:avLst/>
              <a:gdLst/>
              <a:ahLst/>
              <a:cxnLst/>
              <a:rect l="l" t="t" r="r" b="b"/>
              <a:pathLst>
                <a:path w="1161" h="813" extrusionOk="0">
                  <a:moveTo>
                    <a:pt x="522" y="1"/>
                  </a:moveTo>
                  <a:lnTo>
                    <a:pt x="464" y="136"/>
                  </a:lnTo>
                  <a:lnTo>
                    <a:pt x="948" y="581"/>
                  </a:lnTo>
                  <a:lnTo>
                    <a:pt x="194" y="40"/>
                  </a:lnTo>
                  <a:lnTo>
                    <a:pt x="1" y="310"/>
                  </a:lnTo>
                  <a:lnTo>
                    <a:pt x="310" y="50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51" y="175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-39389" y="3902425"/>
              <a:ext cx="25199" cy="18876"/>
            </a:xfrm>
            <a:custGeom>
              <a:avLst/>
              <a:gdLst/>
              <a:ahLst/>
              <a:cxnLst/>
              <a:rect l="l" t="t" r="r" b="b"/>
              <a:pathLst>
                <a:path w="542" h="406" extrusionOk="0">
                  <a:moveTo>
                    <a:pt x="136" y="0"/>
                  </a:moveTo>
                  <a:lnTo>
                    <a:pt x="271" y="251"/>
                  </a:lnTo>
                  <a:lnTo>
                    <a:pt x="1" y="406"/>
                  </a:lnTo>
                  <a:lnTo>
                    <a:pt x="542" y="387"/>
                  </a:lnTo>
                  <a:lnTo>
                    <a:pt x="484" y="21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35185" y="3924881"/>
              <a:ext cx="106979" cy="44075"/>
            </a:xfrm>
            <a:custGeom>
              <a:avLst/>
              <a:gdLst/>
              <a:ahLst/>
              <a:cxnLst/>
              <a:rect l="l" t="t" r="r" b="b"/>
              <a:pathLst>
                <a:path w="2301" h="948" extrusionOk="0">
                  <a:moveTo>
                    <a:pt x="2300" y="0"/>
                  </a:moveTo>
                  <a:lnTo>
                    <a:pt x="1508" y="425"/>
                  </a:lnTo>
                  <a:lnTo>
                    <a:pt x="696" y="425"/>
                  </a:lnTo>
                  <a:lnTo>
                    <a:pt x="0" y="677"/>
                  </a:lnTo>
                  <a:lnTo>
                    <a:pt x="909" y="947"/>
                  </a:lnTo>
                  <a:lnTo>
                    <a:pt x="1353" y="754"/>
                  </a:lnTo>
                  <a:lnTo>
                    <a:pt x="2223" y="116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112455" y="3798189"/>
              <a:ext cx="40448" cy="18922"/>
            </a:xfrm>
            <a:custGeom>
              <a:avLst/>
              <a:gdLst/>
              <a:ahLst/>
              <a:cxnLst/>
              <a:rect l="l" t="t" r="r" b="b"/>
              <a:pathLst>
                <a:path w="870" h="407" extrusionOk="0">
                  <a:moveTo>
                    <a:pt x="174" y="0"/>
                  </a:moveTo>
                  <a:lnTo>
                    <a:pt x="0" y="155"/>
                  </a:lnTo>
                  <a:lnTo>
                    <a:pt x="174" y="329"/>
                  </a:lnTo>
                  <a:lnTo>
                    <a:pt x="870" y="406"/>
                  </a:lnTo>
                  <a:lnTo>
                    <a:pt x="870" y="40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129518" y="3821528"/>
              <a:ext cx="59324" cy="35985"/>
            </a:xfrm>
            <a:custGeom>
              <a:avLst/>
              <a:gdLst/>
              <a:ahLst/>
              <a:cxnLst/>
              <a:rect l="l" t="t" r="r" b="b"/>
              <a:pathLst>
                <a:path w="1276" h="774" extrusionOk="0">
                  <a:moveTo>
                    <a:pt x="1" y="1"/>
                  </a:moveTo>
                  <a:lnTo>
                    <a:pt x="78" y="194"/>
                  </a:lnTo>
                  <a:lnTo>
                    <a:pt x="793" y="407"/>
                  </a:lnTo>
                  <a:lnTo>
                    <a:pt x="889" y="600"/>
                  </a:lnTo>
                  <a:lnTo>
                    <a:pt x="1121" y="774"/>
                  </a:lnTo>
                  <a:lnTo>
                    <a:pt x="1276" y="581"/>
                  </a:lnTo>
                  <a:lnTo>
                    <a:pt x="85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82793" y="3802698"/>
              <a:ext cx="76434" cy="99773"/>
            </a:xfrm>
            <a:custGeom>
              <a:avLst/>
              <a:gdLst/>
              <a:ahLst/>
              <a:cxnLst/>
              <a:rect l="l" t="t" r="r" b="b"/>
              <a:pathLst>
                <a:path w="1644" h="2146" extrusionOk="0">
                  <a:moveTo>
                    <a:pt x="233" y="0"/>
                  </a:moveTo>
                  <a:lnTo>
                    <a:pt x="1" y="503"/>
                  </a:lnTo>
                  <a:lnTo>
                    <a:pt x="561" y="1449"/>
                  </a:lnTo>
                  <a:lnTo>
                    <a:pt x="561" y="1739"/>
                  </a:lnTo>
                  <a:lnTo>
                    <a:pt x="1315" y="2145"/>
                  </a:lnTo>
                  <a:lnTo>
                    <a:pt x="1643" y="1701"/>
                  </a:lnTo>
                  <a:lnTo>
                    <a:pt x="1547" y="1179"/>
                  </a:lnTo>
                  <a:lnTo>
                    <a:pt x="1373" y="1411"/>
                  </a:lnTo>
                  <a:lnTo>
                    <a:pt x="870" y="986"/>
                  </a:lnTo>
                  <a:lnTo>
                    <a:pt x="426" y="792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-102294" y="3884432"/>
              <a:ext cx="584969" cy="720587"/>
            </a:xfrm>
            <a:custGeom>
              <a:avLst/>
              <a:gdLst/>
              <a:ahLst/>
              <a:cxnLst/>
              <a:rect l="l" t="t" r="r" b="b"/>
              <a:pathLst>
                <a:path w="12582" h="15499" extrusionOk="0">
                  <a:moveTo>
                    <a:pt x="1" y="1"/>
                  </a:moveTo>
                  <a:lnTo>
                    <a:pt x="1991" y="15499"/>
                  </a:lnTo>
                  <a:lnTo>
                    <a:pt x="9740" y="15499"/>
                  </a:lnTo>
                  <a:lnTo>
                    <a:pt x="12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07398" y="3884432"/>
              <a:ext cx="175277" cy="720587"/>
            </a:xfrm>
            <a:custGeom>
              <a:avLst/>
              <a:gdLst/>
              <a:ahLst/>
              <a:cxnLst/>
              <a:rect l="l" t="t" r="r" b="b"/>
              <a:pathLst>
                <a:path w="3770" h="15499" extrusionOk="0">
                  <a:moveTo>
                    <a:pt x="580" y="1"/>
                  </a:moveTo>
                  <a:lnTo>
                    <a:pt x="1" y="15499"/>
                  </a:lnTo>
                  <a:lnTo>
                    <a:pt x="928" y="1549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13"/>
          <p:cNvGrpSpPr/>
          <p:nvPr/>
        </p:nvGrpSpPr>
        <p:grpSpPr>
          <a:xfrm>
            <a:off x="8836294" y="892106"/>
            <a:ext cx="624830" cy="864271"/>
            <a:chOff x="8836294" y="892106"/>
            <a:chExt cx="624830" cy="864271"/>
          </a:xfrm>
        </p:grpSpPr>
        <p:grpSp>
          <p:nvGrpSpPr>
            <p:cNvPr id="787" name="Google Shape;787;p13"/>
            <p:cNvGrpSpPr/>
            <p:nvPr/>
          </p:nvGrpSpPr>
          <p:grpSpPr>
            <a:xfrm>
              <a:off x="8867712" y="923406"/>
              <a:ext cx="593412" cy="807774"/>
              <a:chOff x="6003750" y="3839525"/>
              <a:chExt cx="736700" cy="1069475"/>
            </a:xfrm>
          </p:grpSpPr>
          <p:sp>
            <p:nvSpPr>
              <p:cNvPr id="788" name="Google Shape;788;p13"/>
              <p:cNvSpPr/>
              <p:nvPr/>
            </p:nvSpPr>
            <p:spPr>
              <a:xfrm>
                <a:off x="6003750" y="3839525"/>
                <a:ext cx="736700" cy="1069475"/>
              </a:xfrm>
              <a:custGeom>
                <a:avLst/>
                <a:gdLst/>
                <a:ahLst/>
                <a:cxnLst/>
                <a:rect l="l" t="t" r="r" b="b"/>
                <a:pathLst>
                  <a:path w="29468" h="42779" extrusionOk="0">
                    <a:moveTo>
                      <a:pt x="0" y="1"/>
                    </a:moveTo>
                    <a:lnTo>
                      <a:pt x="0" y="42779"/>
                    </a:lnTo>
                    <a:lnTo>
                      <a:pt x="29467" y="42779"/>
                    </a:lnTo>
                    <a:lnTo>
                      <a:pt x="29467" y="7090"/>
                    </a:lnTo>
                    <a:lnTo>
                      <a:pt x="223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6563175" y="3839525"/>
                <a:ext cx="177275" cy="17727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7091" extrusionOk="0">
                    <a:moveTo>
                      <a:pt x="1" y="1"/>
                    </a:moveTo>
                    <a:lnTo>
                      <a:pt x="1" y="7090"/>
                    </a:lnTo>
                    <a:lnTo>
                      <a:pt x="7090" y="70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6259350" y="3948050"/>
                <a:ext cx="2255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20" h="1013" extrusionOk="0">
                    <a:moveTo>
                      <a:pt x="1" y="0"/>
                    </a:moveTo>
                    <a:lnTo>
                      <a:pt x="1" y="1013"/>
                    </a:lnTo>
                    <a:lnTo>
                      <a:pt x="9019" y="1013"/>
                    </a:lnTo>
                    <a:lnTo>
                      <a:pt x="90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6094216" y="4067400"/>
                <a:ext cx="558243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5836" y="1062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6094175" y="412770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6094175" y="46690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6094175" y="4729325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6511350" y="4789625"/>
                <a:ext cx="1410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5643" y="1061"/>
                    </a:lnTo>
                    <a:lnTo>
                      <a:pt x="5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6094175" y="4192800"/>
                <a:ext cx="5582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4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6094175" y="4489400"/>
                <a:ext cx="5582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4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6094175" y="455330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6094175" y="46087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6094175" y="4308550"/>
                <a:ext cx="55825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3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6373901" y="4429125"/>
                <a:ext cx="2785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1141" h="1013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11141" y="1013"/>
                    </a:lnTo>
                    <a:lnTo>
                      <a:pt x="1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6094175" y="42482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13"/>
            <p:cNvSpPr/>
            <p:nvPr/>
          </p:nvSpPr>
          <p:spPr>
            <a:xfrm rot="1872548" flipH="1">
              <a:off x="8831412" y="1699175"/>
              <a:ext cx="144163" cy="214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3"/>
            <p:cNvSpPr/>
            <p:nvPr/>
          </p:nvSpPr>
          <p:spPr>
            <a:xfrm rot="-2033306" flipH="1">
              <a:off x="8831137" y="930379"/>
              <a:ext cx="144195" cy="21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3"/>
          <p:cNvSpPr txBox="1">
            <a:spLocks noGrp="1"/>
          </p:cNvSpPr>
          <p:nvPr>
            <p:ph type="title" idx="21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13"/>
          <p:cNvGrpSpPr/>
          <p:nvPr/>
        </p:nvGrpSpPr>
        <p:grpSpPr>
          <a:xfrm>
            <a:off x="745065" y="4677252"/>
            <a:ext cx="308013" cy="233671"/>
            <a:chOff x="745065" y="4677252"/>
            <a:chExt cx="308013" cy="233671"/>
          </a:xfrm>
        </p:grpSpPr>
        <p:sp>
          <p:nvSpPr>
            <p:cNvPr id="807" name="Google Shape;807;p13"/>
            <p:cNvSpPr/>
            <p:nvPr/>
          </p:nvSpPr>
          <p:spPr>
            <a:xfrm>
              <a:off x="830523" y="4844100"/>
              <a:ext cx="222556" cy="65676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3"/>
            <p:cNvGrpSpPr/>
            <p:nvPr/>
          </p:nvGrpSpPr>
          <p:grpSpPr>
            <a:xfrm>
              <a:off x="745065" y="4677252"/>
              <a:ext cx="244411" cy="233671"/>
              <a:chOff x="745065" y="4677252"/>
              <a:chExt cx="244411" cy="233671"/>
            </a:xfrm>
          </p:grpSpPr>
          <p:sp>
            <p:nvSpPr>
              <p:cNvPr id="809" name="Google Shape;809;p13"/>
              <p:cNvSpPr/>
              <p:nvPr/>
            </p:nvSpPr>
            <p:spPr>
              <a:xfrm>
                <a:off x="745065" y="4677252"/>
                <a:ext cx="244411" cy="233671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5026" extrusionOk="0">
                    <a:moveTo>
                      <a:pt x="2029" y="1"/>
                    </a:moveTo>
                    <a:lnTo>
                      <a:pt x="1662" y="175"/>
                    </a:lnTo>
                    <a:lnTo>
                      <a:pt x="1450" y="580"/>
                    </a:lnTo>
                    <a:lnTo>
                      <a:pt x="213" y="793"/>
                    </a:lnTo>
                    <a:lnTo>
                      <a:pt x="78" y="1585"/>
                    </a:lnTo>
                    <a:lnTo>
                      <a:pt x="271" y="2165"/>
                    </a:lnTo>
                    <a:lnTo>
                      <a:pt x="0" y="2880"/>
                    </a:lnTo>
                    <a:lnTo>
                      <a:pt x="194" y="3170"/>
                    </a:lnTo>
                    <a:lnTo>
                      <a:pt x="136" y="3440"/>
                    </a:lnTo>
                    <a:lnTo>
                      <a:pt x="0" y="3711"/>
                    </a:lnTo>
                    <a:lnTo>
                      <a:pt x="522" y="4484"/>
                    </a:lnTo>
                    <a:lnTo>
                      <a:pt x="947" y="4368"/>
                    </a:lnTo>
                    <a:lnTo>
                      <a:pt x="1372" y="4523"/>
                    </a:lnTo>
                    <a:lnTo>
                      <a:pt x="1759" y="4967"/>
                    </a:lnTo>
                    <a:lnTo>
                      <a:pt x="3672" y="5025"/>
                    </a:lnTo>
                    <a:lnTo>
                      <a:pt x="4213" y="4426"/>
                    </a:lnTo>
                    <a:lnTo>
                      <a:pt x="4329" y="4001"/>
                    </a:lnTo>
                    <a:lnTo>
                      <a:pt x="4967" y="3576"/>
                    </a:lnTo>
                    <a:lnTo>
                      <a:pt x="5257" y="2590"/>
                    </a:lnTo>
                    <a:lnTo>
                      <a:pt x="5063" y="2378"/>
                    </a:lnTo>
                    <a:lnTo>
                      <a:pt x="5160" y="2107"/>
                    </a:lnTo>
                    <a:lnTo>
                      <a:pt x="4754" y="1585"/>
                    </a:lnTo>
                    <a:lnTo>
                      <a:pt x="4754" y="851"/>
                    </a:lnTo>
                    <a:lnTo>
                      <a:pt x="4271" y="561"/>
                    </a:lnTo>
                    <a:lnTo>
                      <a:pt x="3827" y="387"/>
                    </a:lnTo>
                    <a:lnTo>
                      <a:pt x="3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762128" y="4709611"/>
                <a:ext cx="105166" cy="84477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17" extrusionOk="0">
                    <a:moveTo>
                      <a:pt x="1334" y="0"/>
                    </a:moveTo>
                    <a:lnTo>
                      <a:pt x="522" y="271"/>
                    </a:lnTo>
                    <a:lnTo>
                      <a:pt x="252" y="580"/>
                    </a:lnTo>
                    <a:lnTo>
                      <a:pt x="812" y="561"/>
                    </a:lnTo>
                    <a:lnTo>
                      <a:pt x="1237" y="696"/>
                    </a:lnTo>
                    <a:lnTo>
                      <a:pt x="1315" y="1392"/>
                    </a:lnTo>
                    <a:lnTo>
                      <a:pt x="1121" y="1160"/>
                    </a:lnTo>
                    <a:lnTo>
                      <a:pt x="406" y="677"/>
                    </a:lnTo>
                    <a:lnTo>
                      <a:pt x="136" y="812"/>
                    </a:lnTo>
                    <a:lnTo>
                      <a:pt x="0" y="1218"/>
                    </a:lnTo>
                    <a:lnTo>
                      <a:pt x="406" y="1817"/>
                    </a:lnTo>
                    <a:lnTo>
                      <a:pt x="1624" y="1546"/>
                    </a:lnTo>
                    <a:lnTo>
                      <a:pt x="2261" y="1585"/>
                    </a:lnTo>
                    <a:lnTo>
                      <a:pt x="2261" y="1585"/>
                    </a:lnTo>
                    <a:lnTo>
                      <a:pt x="2165" y="1450"/>
                    </a:lnTo>
                    <a:cubicBezTo>
                      <a:pt x="2165" y="1450"/>
                      <a:pt x="1624" y="1102"/>
                      <a:pt x="1604" y="1063"/>
                    </a:cubicBezTo>
                    <a:cubicBezTo>
                      <a:pt x="1585" y="1044"/>
                      <a:pt x="1411" y="368"/>
                      <a:pt x="1411" y="368"/>
                    </a:cubicBezTo>
                    <a:lnTo>
                      <a:pt x="1411" y="368"/>
                    </a:lnTo>
                    <a:lnTo>
                      <a:pt x="1778" y="580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802577" y="4801248"/>
                <a:ext cx="119532" cy="54861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80" extrusionOk="0">
                    <a:moveTo>
                      <a:pt x="1643" y="0"/>
                    </a:moveTo>
                    <a:lnTo>
                      <a:pt x="503" y="194"/>
                    </a:lnTo>
                    <a:lnTo>
                      <a:pt x="0" y="658"/>
                    </a:lnTo>
                    <a:lnTo>
                      <a:pt x="831" y="329"/>
                    </a:lnTo>
                    <a:lnTo>
                      <a:pt x="1391" y="348"/>
                    </a:lnTo>
                    <a:lnTo>
                      <a:pt x="1391" y="600"/>
                    </a:lnTo>
                    <a:lnTo>
                      <a:pt x="1198" y="1005"/>
                    </a:lnTo>
                    <a:lnTo>
                      <a:pt x="947" y="1179"/>
                    </a:lnTo>
                    <a:lnTo>
                      <a:pt x="1063" y="1179"/>
                    </a:lnTo>
                    <a:lnTo>
                      <a:pt x="2570" y="677"/>
                    </a:lnTo>
                    <a:lnTo>
                      <a:pt x="2435" y="619"/>
                    </a:lnTo>
                    <a:lnTo>
                      <a:pt x="1817" y="619"/>
                    </a:lnTo>
                    <a:lnTo>
                      <a:pt x="1585" y="368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835819" y="4687155"/>
                <a:ext cx="53931" cy="3775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12" extrusionOk="0">
                    <a:moveTo>
                      <a:pt x="522" y="0"/>
                    </a:moveTo>
                    <a:lnTo>
                      <a:pt x="464" y="116"/>
                    </a:lnTo>
                    <a:lnTo>
                      <a:pt x="966" y="580"/>
                    </a:lnTo>
                    <a:lnTo>
                      <a:pt x="193" y="20"/>
                    </a:lnTo>
                    <a:lnTo>
                      <a:pt x="0" y="309"/>
                    </a:lnTo>
                    <a:lnTo>
                      <a:pt x="329" y="483"/>
                    </a:lnTo>
                    <a:lnTo>
                      <a:pt x="1102" y="812"/>
                    </a:lnTo>
                    <a:lnTo>
                      <a:pt x="1160" y="677"/>
                    </a:lnTo>
                    <a:lnTo>
                      <a:pt x="870" y="174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04070" y="4724861"/>
                <a:ext cx="40495" cy="1892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407" extrusionOk="0">
                    <a:moveTo>
                      <a:pt x="175" y="1"/>
                    </a:moveTo>
                    <a:lnTo>
                      <a:pt x="1" y="136"/>
                    </a:lnTo>
                    <a:lnTo>
                      <a:pt x="175" y="329"/>
                    </a:lnTo>
                    <a:lnTo>
                      <a:pt x="870" y="407"/>
                    </a:lnTo>
                    <a:lnTo>
                      <a:pt x="870" y="40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74454" y="4729370"/>
                <a:ext cx="76387" cy="9977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146" extrusionOk="0">
                    <a:moveTo>
                      <a:pt x="232" y="1"/>
                    </a:moveTo>
                    <a:lnTo>
                      <a:pt x="0" y="484"/>
                    </a:lnTo>
                    <a:lnTo>
                      <a:pt x="560" y="1450"/>
                    </a:lnTo>
                    <a:lnTo>
                      <a:pt x="560" y="1740"/>
                    </a:lnTo>
                    <a:lnTo>
                      <a:pt x="1333" y="2146"/>
                    </a:lnTo>
                    <a:lnTo>
                      <a:pt x="1643" y="1701"/>
                    </a:lnTo>
                    <a:lnTo>
                      <a:pt x="1546" y="1179"/>
                    </a:lnTo>
                    <a:lnTo>
                      <a:pt x="1372" y="1392"/>
                    </a:lnTo>
                    <a:lnTo>
                      <a:pt x="870" y="967"/>
                    </a:lnTo>
                    <a:lnTo>
                      <a:pt x="425" y="79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5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5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8" name="Google Shape;868;p15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869" name="Google Shape;869;p15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15"/>
          <p:cNvSpPr txBox="1">
            <a:spLocks noGrp="1"/>
          </p:cNvSpPr>
          <p:nvPr>
            <p:ph type="title"/>
          </p:nvPr>
        </p:nvSpPr>
        <p:spPr>
          <a:xfrm>
            <a:off x="2620175" y="3736825"/>
            <a:ext cx="3825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6" name="Google Shape;876;p15"/>
          <p:cNvSpPr txBox="1">
            <a:spLocks noGrp="1"/>
          </p:cNvSpPr>
          <p:nvPr>
            <p:ph type="subTitle" idx="1"/>
          </p:nvPr>
        </p:nvSpPr>
        <p:spPr>
          <a:xfrm>
            <a:off x="2620100" y="1127250"/>
            <a:ext cx="3825600" cy="19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877" name="Google Shape;877;p15"/>
          <p:cNvGrpSpPr/>
          <p:nvPr/>
        </p:nvGrpSpPr>
        <p:grpSpPr>
          <a:xfrm>
            <a:off x="7169846" y="2833891"/>
            <a:ext cx="3071647" cy="2128595"/>
            <a:chOff x="7169846" y="2833891"/>
            <a:chExt cx="3071647" cy="2128595"/>
          </a:xfrm>
        </p:grpSpPr>
        <p:grpSp>
          <p:nvGrpSpPr>
            <p:cNvPr id="878" name="Google Shape;878;p15"/>
            <p:cNvGrpSpPr/>
            <p:nvPr/>
          </p:nvGrpSpPr>
          <p:grpSpPr>
            <a:xfrm>
              <a:off x="7169846" y="2833891"/>
              <a:ext cx="3071647" cy="2128595"/>
              <a:chOff x="6701321" y="2327691"/>
              <a:chExt cx="3071647" cy="2128595"/>
            </a:xfrm>
          </p:grpSpPr>
          <p:sp>
            <p:nvSpPr>
              <p:cNvPr id="879" name="Google Shape;879;p15"/>
              <p:cNvSpPr/>
              <p:nvPr/>
            </p:nvSpPr>
            <p:spPr>
              <a:xfrm>
                <a:off x="6701321" y="4243502"/>
                <a:ext cx="3071647" cy="212784"/>
              </a:xfrm>
              <a:custGeom>
                <a:avLst/>
                <a:gdLst/>
                <a:ahLst/>
                <a:cxnLst/>
                <a:rect l="l" t="t" r="r" b="b"/>
                <a:pathLst>
                  <a:path w="67938" h="5373" extrusionOk="0">
                    <a:moveTo>
                      <a:pt x="67869" y="3837"/>
                    </a:moveTo>
                    <a:cubicBezTo>
                      <a:pt x="67905" y="3847"/>
                      <a:pt x="67927" y="3852"/>
                      <a:pt x="67933" y="3852"/>
                    </a:cubicBezTo>
                    <a:cubicBezTo>
                      <a:pt x="67937" y="3852"/>
                      <a:pt x="67935" y="3850"/>
                      <a:pt x="67925" y="3846"/>
                    </a:cubicBezTo>
                    <a:cubicBezTo>
                      <a:pt x="67919" y="3842"/>
                      <a:pt x="67900" y="3840"/>
                      <a:pt x="67869" y="3837"/>
                    </a:cubicBezTo>
                    <a:close/>
                    <a:moveTo>
                      <a:pt x="54862" y="0"/>
                    </a:moveTo>
                    <a:cubicBezTo>
                      <a:pt x="53722" y="0"/>
                      <a:pt x="0" y="966"/>
                      <a:pt x="0" y="966"/>
                    </a:cubicBezTo>
                    <a:lnTo>
                      <a:pt x="12445" y="5372"/>
                    </a:lnTo>
                    <a:cubicBezTo>
                      <a:pt x="12445" y="5372"/>
                      <a:pt x="61358" y="3828"/>
                      <a:pt x="67332" y="3828"/>
                    </a:cubicBezTo>
                    <a:cubicBezTo>
                      <a:pt x="67600" y="3828"/>
                      <a:pt x="67782" y="3831"/>
                      <a:pt x="67869" y="3837"/>
                    </a:cubicBezTo>
                    <a:lnTo>
                      <a:pt x="67869" y="3837"/>
                    </a:lnTo>
                    <a:cubicBezTo>
                      <a:pt x="66912" y="3575"/>
                      <a:pt x="55935" y="0"/>
                      <a:pt x="54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5"/>
              <p:cNvSpPr/>
              <p:nvPr/>
            </p:nvSpPr>
            <p:spPr>
              <a:xfrm>
                <a:off x="7748231" y="4131703"/>
                <a:ext cx="874287" cy="38944"/>
              </a:xfrm>
              <a:custGeom>
                <a:avLst/>
                <a:gdLst/>
                <a:ahLst/>
                <a:cxnLst/>
                <a:rect l="l" t="t" r="r" b="b"/>
                <a:pathLst>
                  <a:path w="20407" h="909" extrusionOk="0">
                    <a:moveTo>
                      <a:pt x="13334" y="0"/>
                    </a:moveTo>
                    <a:lnTo>
                      <a:pt x="0" y="618"/>
                    </a:lnTo>
                    <a:lnTo>
                      <a:pt x="2280" y="908"/>
                    </a:lnTo>
                    <a:lnTo>
                      <a:pt x="20407" y="580"/>
                    </a:lnTo>
                    <a:lnTo>
                      <a:pt x="13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5"/>
              <p:cNvSpPr/>
              <p:nvPr/>
            </p:nvSpPr>
            <p:spPr>
              <a:xfrm>
                <a:off x="7567735" y="4145755"/>
                <a:ext cx="42243" cy="31052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248" extrusionOk="0">
                    <a:moveTo>
                      <a:pt x="986" y="1"/>
                    </a:moveTo>
                    <a:lnTo>
                      <a:pt x="0" y="7247"/>
                    </a:lnTo>
                    <a:lnTo>
                      <a:pt x="406" y="7247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5"/>
              <p:cNvSpPr/>
              <p:nvPr/>
            </p:nvSpPr>
            <p:spPr>
              <a:xfrm>
                <a:off x="7681139" y="2761514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5"/>
              <p:cNvSpPr/>
              <p:nvPr/>
            </p:nvSpPr>
            <p:spPr>
              <a:xfrm>
                <a:off x="7680325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1" y="1"/>
                    </a:moveTo>
                    <a:lnTo>
                      <a:pt x="967" y="11537"/>
                    </a:lnTo>
                    <a:lnTo>
                      <a:pt x="1257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5"/>
              <p:cNvSpPr/>
              <p:nvPr/>
            </p:nvSpPr>
            <p:spPr>
              <a:xfrm>
                <a:off x="769193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5"/>
              <p:cNvSpPr/>
              <p:nvPr/>
            </p:nvSpPr>
            <p:spPr>
              <a:xfrm>
                <a:off x="8361693" y="2761514"/>
                <a:ext cx="107663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8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5"/>
              <p:cNvSpPr/>
              <p:nvPr/>
            </p:nvSpPr>
            <p:spPr>
              <a:xfrm>
                <a:off x="8360879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0" y="1"/>
                    </a:moveTo>
                    <a:lnTo>
                      <a:pt x="966" y="11537"/>
                    </a:lnTo>
                    <a:lnTo>
                      <a:pt x="1256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5"/>
              <p:cNvSpPr/>
              <p:nvPr/>
            </p:nvSpPr>
            <p:spPr>
              <a:xfrm>
                <a:off x="837244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1" y="1"/>
                    </a:moveTo>
                    <a:lnTo>
                      <a:pt x="78" y="1064"/>
                    </a:lnTo>
                    <a:lnTo>
                      <a:pt x="2126" y="542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5"/>
              <p:cNvSpPr/>
              <p:nvPr/>
            </p:nvSpPr>
            <p:spPr>
              <a:xfrm>
                <a:off x="8279735" y="3319495"/>
                <a:ext cx="108477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538" extrusionOk="0">
                    <a:moveTo>
                      <a:pt x="0" y="1"/>
                    </a:moveTo>
                    <a:lnTo>
                      <a:pt x="967" y="19538"/>
                    </a:lnTo>
                    <a:lnTo>
                      <a:pt x="2087" y="19538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5"/>
              <p:cNvSpPr/>
              <p:nvPr/>
            </p:nvSpPr>
            <p:spPr>
              <a:xfrm>
                <a:off x="8279735" y="3320352"/>
                <a:ext cx="53039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9557" extrusionOk="0">
                    <a:moveTo>
                      <a:pt x="0" y="0"/>
                    </a:moveTo>
                    <a:lnTo>
                      <a:pt x="947" y="19556"/>
                    </a:lnTo>
                    <a:lnTo>
                      <a:pt x="123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5"/>
              <p:cNvSpPr/>
              <p:nvPr/>
            </p:nvSpPr>
            <p:spPr>
              <a:xfrm>
                <a:off x="8282220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5"/>
              <p:cNvSpPr/>
              <p:nvPr/>
            </p:nvSpPr>
            <p:spPr>
              <a:xfrm>
                <a:off x="7707659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0" y="1"/>
                    </a:moveTo>
                    <a:lnTo>
                      <a:pt x="966" y="19538"/>
                    </a:lnTo>
                    <a:lnTo>
                      <a:pt x="2068" y="1953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5"/>
              <p:cNvSpPr/>
              <p:nvPr/>
            </p:nvSpPr>
            <p:spPr>
              <a:xfrm>
                <a:off x="7706802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5"/>
              <p:cNvSpPr/>
              <p:nvPr/>
            </p:nvSpPr>
            <p:spPr>
              <a:xfrm>
                <a:off x="7709287" y="3360924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5"/>
              <p:cNvSpPr/>
              <p:nvPr/>
            </p:nvSpPr>
            <p:spPr>
              <a:xfrm>
                <a:off x="7874873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1" y="1"/>
                    </a:moveTo>
                    <a:lnTo>
                      <a:pt x="967" y="19538"/>
                    </a:lnTo>
                    <a:lnTo>
                      <a:pt x="2068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5"/>
              <p:cNvSpPr/>
              <p:nvPr/>
            </p:nvSpPr>
            <p:spPr>
              <a:xfrm>
                <a:off x="7874059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0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5"/>
              <p:cNvSpPr/>
              <p:nvPr/>
            </p:nvSpPr>
            <p:spPr>
              <a:xfrm>
                <a:off x="7877358" y="3382431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5"/>
              <p:cNvSpPr/>
              <p:nvPr/>
            </p:nvSpPr>
            <p:spPr>
              <a:xfrm>
                <a:off x="8533877" y="3319495"/>
                <a:ext cx="107706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9538" extrusionOk="0">
                    <a:moveTo>
                      <a:pt x="1" y="1"/>
                    </a:moveTo>
                    <a:lnTo>
                      <a:pt x="948" y="19538"/>
                    </a:lnTo>
                    <a:lnTo>
                      <a:pt x="2069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5"/>
              <p:cNvSpPr/>
              <p:nvPr/>
            </p:nvSpPr>
            <p:spPr>
              <a:xfrm>
                <a:off x="8533063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48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5"/>
              <p:cNvSpPr/>
              <p:nvPr/>
            </p:nvSpPr>
            <p:spPr>
              <a:xfrm>
                <a:off x="8534733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5"/>
              <p:cNvSpPr/>
              <p:nvPr/>
            </p:nvSpPr>
            <p:spPr>
              <a:xfrm>
                <a:off x="7561095" y="2327691"/>
                <a:ext cx="1025821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315" extrusionOk="0">
                    <a:moveTo>
                      <a:pt x="1180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23" y="13315"/>
                      <a:pt x="1180" y="13315"/>
                    </a:cubicBezTo>
                    <a:lnTo>
                      <a:pt x="22765" y="13315"/>
                    </a:lnTo>
                    <a:cubicBezTo>
                      <a:pt x="23422" y="13315"/>
                      <a:pt x="23944" y="12774"/>
                      <a:pt x="23944" y="12117"/>
                    </a:cubicBezTo>
                    <a:lnTo>
                      <a:pt x="23944" y="1199"/>
                    </a:lnTo>
                    <a:cubicBezTo>
                      <a:pt x="23944" y="541"/>
                      <a:pt x="23422" y="0"/>
                      <a:pt x="22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5"/>
              <p:cNvSpPr/>
              <p:nvPr/>
            </p:nvSpPr>
            <p:spPr>
              <a:xfrm>
                <a:off x="7561095" y="2327691"/>
                <a:ext cx="107663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315" extrusionOk="0">
                    <a:moveTo>
                      <a:pt x="1199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42" y="13315"/>
                      <a:pt x="1199" y="13315"/>
                    </a:cubicBezTo>
                    <a:lnTo>
                      <a:pt x="2513" y="13315"/>
                    </a:lnTo>
                    <a:cubicBezTo>
                      <a:pt x="1856" y="13315"/>
                      <a:pt x="1334" y="12774"/>
                      <a:pt x="1334" y="12117"/>
                    </a:cubicBezTo>
                    <a:lnTo>
                      <a:pt x="1334" y="1199"/>
                    </a:lnTo>
                    <a:cubicBezTo>
                      <a:pt x="1334" y="541"/>
                      <a:pt x="1856" y="0"/>
                      <a:pt x="2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5"/>
              <p:cNvSpPr/>
              <p:nvPr/>
            </p:nvSpPr>
            <p:spPr>
              <a:xfrm>
                <a:off x="7615762" y="3337746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5"/>
              <p:cNvSpPr/>
              <p:nvPr/>
            </p:nvSpPr>
            <p:spPr>
              <a:xfrm>
                <a:off x="7614905" y="3255745"/>
                <a:ext cx="1079631" cy="82857"/>
              </a:xfrm>
              <a:custGeom>
                <a:avLst/>
                <a:gdLst/>
                <a:ahLst/>
                <a:cxnLst/>
                <a:rect l="l" t="t" r="r" b="b"/>
                <a:pathLst>
                  <a:path w="25200" h="1934" extrusionOk="0">
                    <a:moveTo>
                      <a:pt x="1276" y="1"/>
                    </a:moveTo>
                    <a:cubicBezTo>
                      <a:pt x="581" y="1"/>
                      <a:pt x="1" y="581"/>
                      <a:pt x="1" y="1276"/>
                    </a:cubicBezTo>
                    <a:lnTo>
                      <a:pt x="1" y="1682"/>
                    </a:lnTo>
                    <a:cubicBezTo>
                      <a:pt x="1" y="1759"/>
                      <a:pt x="20" y="1856"/>
                      <a:pt x="20" y="1933"/>
                    </a:cubicBezTo>
                    <a:lnTo>
                      <a:pt x="25181" y="1933"/>
                    </a:lnTo>
                    <a:cubicBezTo>
                      <a:pt x="25200" y="1856"/>
                      <a:pt x="25200" y="1759"/>
                      <a:pt x="25200" y="1682"/>
                    </a:cubicBezTo>
                    <a:lnTo>
                      <a:pt x="25200" y="1276"/>
                    </a:lnTo>
                    <a:cubicBezTo>
                      <a:pt x="25200" y="581"/>
                      <a:pt x="24640" y="1"/>
                      <a:pt x="23925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5"/>
              <p:cNvSpPr/>
              <p:nvPr/>
            </p:nvSpPr>
            <p:spPr>
              <a:xfrm>
                <a:off x="7614905" y="3256559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rgbClr val="D6A9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5"/>
              <p:cNvSpPr/>
              <p:nvPr/>
            </p:nvSpPr>
            <p:spPr>
              <a:xfrm>
                <a:off x="9056298" y="2888157"/>
                <a:ext cx="156504" cy="1366119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1887" extrusionOk="0">
                    <a:moveTo>
                      <a:pt x="1" y="1"/>
                    </a:moveTo>
                    <a:lnTo>
                      <a:pt x="2513" y="31886"/>
                    </a:lnTo>
                    <a:lnTo>
                      <a:pt x="3653" y="31886"/>
                    </a:lnTo>
                    <a:lnTo>
                      <a:pt x="3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5"/>
              <p:cNvSpPr/>
              <p:nvPr/>
            </p:nvSpPr>
            <p:spPr>
              <a:xfrm>
                <a:off x="6829259" y="2871619"/>
                <a:ext cx="741004" cy="1217070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28408" extrusionOk="0">
                    <a:moveTo>
                      <a:pt x="580" y="0"/>
                    </a:moveTo>
                    <a:lnTo>
                      <a:pt x="0" y="24697"/>
                    </a:lnTo>
                    <a:lnTo>
                      <a:pt x="16967" y="28407"/>
                    </a:lnTo>
                    <a:lnTo>
                      <a:pt x="17295" y="561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5"/>
              <p:cNvSpPr/>
              <p:nvPr/>
            </p:nvSpPr>
            <p:spPr>
              <a:xfrm>
                <a:off x="7536289" y="2916304"/>
                <a:ext cx="2136855" cy="1142567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26669" extrusionOk="0">
                    <a:moveTo>
                      <a:pt x="0" y="1"/>
                    </a:moveTo>
                    <a:lnTo>
                      <a:pt x="0" y="26669"/>
                    </a:lnTo>
                    <a:lnTo>
                      <a:pt x="49876" y="24562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5"/>
              <p:cNvSpPr/>
              <p:nvPr/>
            </p:nvSpPr>
            <p:spPr>
              <a:xfrm>
                <a:off x="7536289" y="2916304"/>
                <a:ext cx="163958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5"/>
              <p:cNvSpPr/>
              <p:nvPr/>
            </p:nvSpPr>
            <p:spPr>
              <a:xfrm>
                <a:off x="6834186" y="2839316"/>
                <a:ext cx="164001" cy="145304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916" extrusionOk="0">
                    <a:moveTo>
                      <a:pt x="1" y="1"/>
                    </a:moveTo>
                    <a:lnTo>
                      <a:pt x="1" y="33915"/>
                    </a:lnTo>
                    <a:lnTo>
                      <a:pt x="1141" y="33915"/>
                    </a:lnTo>
                    <a:lnTo>
                      <a:pt x="3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5"/>
              <p:cNvSpPr/>
              <p:nvPr/>
            </p:nvSpPr>
            <p:spPr>
              <a:xfrm>
                <a:off x="6780375" y="2790425"/>
                <a:ext cx="755956" cy="125924"/>
              </a:xfrm>
              <a:custGeom>
                <a:avLst/>
                <a:gdLst/>
                <a:ahLst/>
                <a:cxnLst/>
                <a:rect l="l" t="t" r="r" b="b"/>
                <a:pathLst>
                  <a:path w="17645" h="2783" extrusionOk="0">
                    <a:moveTo>
                      <a:pt x="1" y="0"/>
                    </a:moveTo>
                    <a:lnTo>
                      <a:pt x="1" y="1643"/>
                    </a:lnTo>
                    <a:lnTo>
                      <a:pt x="17644" y="2783"/>
                    </a:lnTo>
                    <a:lnTo>
                      <a:pt x="17644" y="6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5"/>
              <p:cNvSpPr/>
              <p:nvPr/>
            </p:nvSpPr>
            <p:spPr>
              <a:xfrm>
                <a:off x="7532125" y="2819775"/>
                <a:ext cx="2231240" cy="105076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2107" extrusionOk="0">
                    <a:moveTo>
                      <a:pt x="0" y="0"/>
                    </a:moveTo>
                    <a:lnTo>
                      <a:pt x="0" y="2107"/>
                    </a:lnTo>
                    <a:lnTo>
                      <a:pt x="51983" y="2107"/>
                    </a:lnTo>
                    <a:lnTo>
                      <a:pt x="519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7532125" y="2905275"/>
                <a:ext cx="2140970" cy="560036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12814" extrusionOk="0">
                    <a:moveTo>
                      <a:pt x="0" y="1"/>
                    </a:moveTo>
                    <a:lnTo>
                      <a:pt x="0" y="2552"/>
                    </a:lnTo>
                    <a:lnTo>
                      <a:pt x="49876" y="12813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6862376" y="3923060"/>
                <a:ext cx="49697" cy="36930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620" extrusionOk="0">
                    <a:moveTo>
                      <a:pt x="1159" y="0"/>
                    </a:moveTo>
                    <a:lnTo>
                      <a:pt x="0" y="8619"/>
                    </a:lnTo>
                    <a:lnTo>
                      <a:pt x="483" y="8619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5"/>
              <p:cNvSpPr/>
              <p:nvPr/>
            </p:nvSpPr>
            <p:spPr>
              <a:xfrm>
                <a:off x="6834175" y="2858926"/>
                <a:ext cx="702146" cy="166723"/>
              </a:xfrm>
              <a:custGeom>
                <a:avLst/>
                <a:gdLst/>
                <a:ahLst/>
                <a:cxnLst/>
                <a:rect l="l" t="t" r="r" b="b"/>
                <a:pathLst>
                  <a:path w="16389" h="3614" extrusionOk="0">
                    <a:moveTo>
                      <a:pt x="1" y="0"/>
                    </a:moveTo>
                    <a:lnTo>
                      <a:pt x="1" y="580"/>
                    </a:lnTo>
                    <a:lnTo>
                      <a:pt x="16388" y="3614"/>
                    </a:lnTo>
                    <a:lnTo>
                      <a:pt x="16388" y="10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15"/>
            <p:cNvGrpSpPr/>
            <p:nvPr/>
          </p:nvGrpSpPr>
          <p:grpSpPr>
            <a:xfrm>
              <a:off x="8394114" y="2965234"/>
              <a:ext cx="623127" cy="376402"/>
              <a:chOff x="1412143" y="4301302"/>
              <a:chExt cx="701246" cy="423542"/>
            </a:xfrm>
          </p:grpSpPr>
          <p:grpSp>
            <p:nvGrpSpPr>
              <p:cNvPr id="916" name="Google Shape;916;p15"/>
              <p:cNvGrpSpPr/>
              <p:nvPr/>
            </p:nvGrpSpPr>
            <p:grpSpPr>
              <a:xfrm>
                <a:off x="1412143" y="4492167"/>
                <a:ext cx="701246" cy="232678"/>
                <a:chOff x="7138068" y="2592629"/>
                <a:chExt cx="701246" cy="232678"/>
              </a:xfrm>
            </p:grpSpPr>
            <p:sp>
              <p:nvSpPr>
                <p:cNvPr id="917" name="Google Shape;917;p15"/>
                <p:cNvSpPr/>
                <p:nvPr/>
              </p:nvSpPr>
              <p:spPr>
                <a:xfrm>
                  <a:off x="7185238" y="2709332"/>
                  <a:ext cx="653262" cy="1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8" h="2707" extrusionOk="0">
                      <a:moveTo>
                        <a:pt x="1" y="1"/>
                      </a:moveTo>
                      <a:lnTo>
                        <a:pt x="1" y="2397"/>
                      </a:lnTo>
                      <a:lnTo>
                        <a:pt x="8194" y="2706"/>
                      </a:lnTo>
                      <a:lnTo>
                        <a:pt x="15247" y="2706"/>
                      </a:lnTo>
                      <a:lnTo>
                        <a:pt x="152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15"/>
                <p:cNvSpPr/>
                <p:nvPr/>
              </p:nvSpPr>
              <p:spPr>
                <a:xfrm>
                  <a:off x="7185238" y="2702734"/>
                  <a:ext cx="351094" cy="122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5" h="2861" extrusionOk="0">
                      <a:moveTo>
                        <a:pt x="1" y="0"/>
                      </a:moveTo>
                      <a:lnTo>
                        <a:pt x="1" y="2551"/>
                      </a:lnTo>
                      <a:lnTo>
                        <a:pt x="8194" y="2860"/>
                      </a:lnTo>
                      <a:lnTo>
                        <a:pt x="8194" y="15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15"/>
                <p:cNvSpPr/>
                <p:nvPr/>
              </p:nvSpPr>
              <p:spPr>
                <a:xfrm>
                  <a:off x="7565251" y="2721756"/>
                  <a:ext cx="273249" cy="9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6" extrusionOk="0">
                      <a:moveTo>
                        <a:pt x="0" y="1"/>
                      </a:moveTo>
                      <a:lnTo>
                        <a:pt x="0" y="2049"/>
                      </a:lnTo>
                      <a:lnTo>
                        <a:pt x="6377" y="2165"/>
                      </a:lnTo>
                      <a:lnTo>
                        <a:pt x="63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15"/>
                <p:cNvSpPr/>
                <p:nvPr/>
              </p:nvSpPr>
              <p:spPr>
                <a:xfrm>
                  <a:off x="7599182" y="2737480"/>
                  <a:ext cx="239318" cy="10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" h="253" extrusionOk="0">
                      <a:moveTo>
                        <a:pt x="5585" y="1"/>
                      </a:moveTo>
                      <a:lnTo>
                        <a:pt x="1" y="117"/>
                      </a:lnTo>
                      <a:lnTo>
                        <a:pt x="5585" y="252"/>
                      </a:lnTo>
                      <a:lnTo>
                        <a:pt x="55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15"/>
                <p:cNvSpPr/>
                <p:nvPr/>
              </p:nvSpPr>
              <p:spPr>
                <a:xfrm>
                  <a:off x="7675356" y="2776423"/>
                  <a:ext cx="163958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233" extrusionOk="0">
                      <a:moveTo>
                        <a:pt x="1" y="0"/>
                      </a:moveTo>
                      <a:lnTo>
                        <a:pt x="3807" y="232"/>
                      </a:lnTo>
                      <a:lnTo>
                        <a:pt x="38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15"/>
                <p:cNvSpPr/>
                <p:nvPr/>
              </p:nvSpPr>
              <p:spPr>
                <a:xfrm>
                  <a:off x="7138068" y="2592629"/>
                  <a:ext cx="653220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7" h="2725" extrusionOk="0">
                      <a:moveTo>
                        <a:pt x="0" y="0"/>
                      </a:moveTo>
                      <a:lnTo>
                        <a:pt x="0" y="2416"/>
                      </a:lnTo>
                      <a:lnTo>
                        <a:pt x="8194" y="2725"/>
                      </a:lnTo>
                      <a:lnTo>
                        <a:pt x="15247" y="2725"/>
                      </a:lnTo>
                      <a:lnTo>
                        <a:pt x="15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15"/>
                <p:cNvSpPr/>
                <p:nvPr/>
              </p:nvSpPr>
              <p:spPr>
                <a:xfrm>
                  <a:off x="7138068" y="2592629"/>
                  <a:ext cx="351051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4" h="2725" extrusionOk="0">
                      <a:moveTo>
                        <a:pt x="0" y="0"/>
                      </a:moveTo>
                      <a:lnTo>
                        <a:pt x="0" y="2570"/>
                      </a:lnTo>
                      <a:lnTo>
                        <a:pt x="8194" y="2725"/>
                      </a:lnTo>
                      <a:lnTo>
                        <a:pt x="81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15"/>
                <p:cNvSpPr/>
                <p:nvPr/>
              </p:nvSpPr>
              <p:spPr>
                <a:xfrm>
                  <a:off x="7518038" y="2605053"/>
                  <a:ext cx="273249" cy="92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5" extrusionOk="0">
                      <a:moveTo>
                        <a:pt x="1" y="0"/>
                      </a:moveTo>
                      <a:lnTo>
                        <a:pt x="1" y="2048"/>
                      </a:lnTo>
                      <a:lnTo>
                        <a:pt x="6378" y="2164"/>
                      </a:lnTo>
                      <a:lnTo>
                        <a:pt x="63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15"/>
                <p:cNvSpPr/>
                <p:nvPr/>
              </p:nvSpPr>
              <p:spPr>
                <a:xfrm>
                  <a:off x="7551155" y="2621591"/>
                  <a:ext cx="240132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" h="233" extrusionOk="0">
                      <a:moveTo>
                        <a:pt x="5605" y="1"/>
                      </a:moveTo>
                      <a:lnTo>
                        <a:pt x="1" y="116"/>
                      </a:lnTo>
                      <a:lnTo>
                        <a:pt x="5605" y="232"/>
                      </a:lnTo>
                      <a:lnTo>
                        <a:pt x="56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15"/>
                <p:cNvSpPr/>
                <p:nvPr/>
              </p:nvSpPr>
              <p:spPr>
                <a:xfrm>
                  <a:off x="7627329" y="2659678"/>
                  <a:ext cx="164815" cy="1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7" h="252" extrusionOk="0">
                      <a:moveTo>
                        <a:pt x="3846" y="0"/>
                      </a:moveTo>
                      <a:lnTo>
                        <a:pt x="1" y="20"/>
                      </a:lnTo>
                      <a:lnTo>
                        <a:pt x="3827" y="252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7" name="Google Shape;927;p15"/>
              <p:cNvGrpSpPr/>
              <p:nvPr/>
            </p:nvGrpSpPr>
            <p:grpSpPr>
              <a:xfrm rot="-1436162">
                <a:off x="1652698" y="4359172"/>
                <a:ext cx="325222" cy="188484"/>
                <a:chOff x="3731575" y="1638525"/>
                <a:chExt cx="208350" cy="120750"/>
              </a:xfrm>
            </p:grpSpPr>
            <p:sp>
              <p:nvSpPr>
                <p:cNvPr id="928" name="Google Shape;928;p15"/>
                <p:cNvSpPr/>
                <p:nvPr/>
              </p:nvSpPr>
              <p:spPr>
                <a:xfrm>
                  <a:off x="3731575" y="1638525"/>
                  <a:ext cx="52525" cy="5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2127" extrusionOk="0">
                      <a:moveTo>
                        <a:pt x="1995" y="1"/>
                      </a:moveTo>
                      <a:lnTo>
                        <a:pt x="832" y="278"/>
                      </a:lnTo>
                      <a:lnTo>
                        <a:pt x="199" y="344"/>
                      </a:lnTo>
                      <a:cubicBezTo>
                        <a:pt x="66" y="357"/>
                        <a:pt x="0" y="503"/>
                        <a:pt x="80" y="621"/>
                      </a:cubicBezTo>
                      <a:lnTo>
                        <a:pt x="489" y="1176"/>
                      </a:lnTo>
                      <a:lnTo>
                        <a:pt x="1044" y="2127"/>
                      </a:lnTo>
                      <a:lnTo>
                        <a:pt x="1691" y="1625"/>
                      </a:lnTo>
                      <a:lnTo>
                        <a:pt x="2100" y="833"/>
                      </a:lnTo>
                      <a:lnTo>
                        <a:pt x="19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15"/>
                <p:cNvSpPr/>
                <p:nvPr/>
              </p:nvSpPr>
              <p:spPr>
                <a:xfrm>
                  <a:off x="3757650" y="1638850"/>
                  <a:ext cx="182275" cy="1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1" h="4817" extrusionOk="0">
                      <a:moveTo>
                        <a:pt x="952" y="1"/>
                      </a:moveTo>
                      <a:lnTo>
                        <a:pt x="1018" y="476"/>
                      </a:lnTo>
                      <a:cubicBezTo>
                        <a:pt x="1044" y="701"/>
                        <a:pt x="1004" y="925"/>
                        <a:pt x="899" y="1123"/>
                      </a:cubicBezTo>
                      <a:lnTo>
                        <a:pt x="754" y="1414"/>
                      </a:lnTo>
                      <a:cubicBezTo>
                        <a:pt x="688" y="1546"/>
                        <a:pt x="582" y="1665"/>
                        <a:pt x="463" y="1757"/>
                      </a:cubicBezTo>
                      <a:lnTo>
                        <a:pt x="1" y="2114"/>
                      </a:lnTo>
                      <a:lnTo>
                        <a:pt x="5931" y="4755"/>
                      </a:lnTo>
                      <a:cubicBezTo>
                        <a:pt x="6013" y="4797"/>
                        <a:pt x="6100" y="4816"/>
                        <a:pt x="6186" y="4816"/>
                      </a:cubicBezTo>
                      <a:cubicBezTo>
                        <a:pt x="6265" y="4816"/>
                        <a:pt x="6344" y="4800"/>
                        <a:pt x="6419" y="4768"/>
                      </a:cubicBezTo>
                      <a:lnTo>
                        <a:pt x="6604" y="4702"/>
                      </a:lnTo>
                      <a:cubicBezTo>
                        <a:pt x="6749" y="4636"/>
                        <a:pt x="6868" y="4531"/>
                        <a:pt x="6934" y="4385"/>
                      </a:cubicBezTo>
                      <a:lnTo>
                        <a:pt x="7225" y="3752"/>
                      </a:lnTo>
                      <a:cubicBezTo>
                        <a:pt x="7291" y="3593"/>
                        <a:pt x="7291" y="3408"/>
                        <a:pt x="7225" y="3250"/>
                      </a:cubicBezTo>
                      <a:lnTo>
                        <a:pt x="7079" y="2919"/>
                      </a:lnTo>
                      <a:cubicBezTo>
                        <a:pt x="7013" y="2774"/>
                        <a:pt x="6895" y="2669"/>
                        <a:pt x="6763" y="2603"/>
                      </a:cubicBezTo>
                      <a:lnTo>
                        <a:pt x="95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15"/>
                <p:cNvSpPr/>
                <p:nvPr/>
              </p:nvSpPr>
              <p:spPr>
                <a:xfrm>
                  <a:off x="3781425" y="1638850"/>
                  <a:ext cx="15850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3739" extrusionOk="0">
                      <a:moveTo>
                        <a:pt x="1" y="1"/>
                      </a:moveTo>
                      <a:lnTo>
                        <a:pt x="67" y="476"/>
                      </a:lnTo>
                      <a:cubicBezTo>
                        <a:pt x="80" y="608"/>
                        <a:pt x="80" y="727"/>
                        <a:pt x="53" y="846"/>
                      </a:cubicBezTo>
                      <a:cubicBezTo>
                        <a:pt x="27" y="952"/>
                        <a:pt x="6261" y="3738"/>
                        <a:pt x="6261" y="3738"/>
                      </a:cubicBezTo>
                      <a:cubicBezTo>
                        <a:pt x="6340" y="3580"/>
                        <a:pt x="6340" y="3408"/>
                        <a:pt x="6261" y="3250"/>
                      </a:cubicBezTo>
                      <a:lnTo>
                        <a:pt x="6115" y="2919"/>
                      </a:lnTo>
                      <a:cubicBezTo>
                        <a:pt x="6049" y="2774"/>
                        <a:pt x="5944" y="2669"/>
                        <a:pt x="5798" y="260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15"/>
                <p:cNvSpPr/>
                <p:nvPr/>
              </p:nvSpPr>
              <p:spPr>
                <a:xfrm>
                  <a:off x="3731575" y="1645450"/>
                  <a:ext cx="25125" cy="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900" extrusionOk="0">
                      <a:moveTo>
                        <a:pt x="832" y="1"/>
                      </a:moveTo>
                      <a:lnTo>
                        <a:pt x="199" y="67"/>
                      </a:lnTo>
                      <a:cubicBezTo>
                        <a:pt x="66" y="80"/>
                        <a:pt x="0" y="239"/>
                        <a:pt x="80" y="344"/>
                      </a:cubicBezTo>
                      <a:lnTo>
                        <a:pt x="476" y="899"/>
                      </a:lnTo>
                      <a:lnTo>
                        <a:pt x="516" y="886"/>
                      </a:lnTo>
                      <a:cubicBezTo>
                        <a:pt x="859" y="741"/>
                        <a:pt x="1004" y="331"/>
                        <a:pt x="8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2" name="Google Shape;932;p15"/>
          <p:cNvGrpSpPr/>
          <p:nvPr/>
        </p:nvGrpSpPr>
        <p:grpSpPr>
          <a:xfrm>
            <a:off x="7954319" y="892106"/>
            <a:ext cx="1366680" cy="1325871"/>
            <a:chOff x="7954319" y="892106"/>
            <a:chExt cx="1366680" cy="1325871"/>
          </a:xfrm>
        </p:grpSpPr>
        <p:grpSp>
          <p:nvGrpSpPr>
            <p:cNvPr id="933" name="Google Shape;933;p15"/>
            <p:cNvGrpSpPr/>
            <p:nvPr/>
          </p:nvGrpSpPr>
          <p:grpSpPr>
            <a:xfrm>
              <a:off x="8696169" y="892106"/>
              <a:ext cx="624830" cy="864271"/>
              <a:chOff x="8836294" y="892106"/>
              <a:chExt cx="624830" cy="864271"/>
            </a:xfrm>
          </p:grpSpPr>
          <p:grpSp>
            <p:nvGrpSpPr>
              <p:cNvPr id="934" name="Google Shape;934;p15"/>
              <p:cNvGrpSpPr/>
              <p:nvPr/>
            </p:nvGrpSpPr>
            <p:grpSpPr>
              <a:xfrm>
                <a:off x="8867712" y="923406"/>
                <a:ext cx="593412" cy="807774"/>
                <a:chOff x="6003750" y="3839525"/>
                <a:chExt cx="736700" cy="1069475"/>
              </a:xfrm>
            </p:grpSpPr>
            <p:sp>
              <p:nvSpPr>
                <p:cNvPr id="935" name="Google Shape;935;p15"/>
                <p:cNvSpPr/>
                <p:nvPr/>
              </p:nvSpPr>
              <p:spPr>
                <a:xfrm>
                  <a:off x="6003750" y="3839525"/>
                  <a:ext cx="736700" cy="106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68" h="42779" extrusionOk="0">
                      <a:moveTo>
                        <a:pt x="0" y="1"/>
                      </a:moveTo>
                      <a:lnTo>
                        <a:pt x="0" y="42779"/>
                      </a:lnTo>
                      <a:lnTo>
                        <a:pt x="29467" y="42779"/>
                      </a:lnTo>
                      <a:lnTo>
                        <a:pt x="29467" y="7090"/>
                      </a:lnTo>
                      <a:lnTo>
                        <a:pt x="223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15"/>
                <p:cNvSpPr/>
                <p:nvPr/>
              </p:nvSpPr>
              <p:spPr>
                <a:xfrm>
                  <a:off x="6563175" y="3839525"/>
                  <a:ext cx="177275" cy="17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1" h="7091" extrusionOk="0">
                      <a:moveTo>
                        <a:pt x="1" y="1"/>
                      </a:moveTo>
                      <a:lnTo>
                        <a:pt x="1" y="7090"/>
                      </a:lnTo>
                      <a:lnTo>
                        <a:pt x="7090" y="709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15"/>
                <p:cNvSpPr/>
                <p:nvPr/>
              </p:nvSpPr>
              <p:spPr>
                <a:xfrm>
                  <a:off x="6259350" y="3948050"/>
                  <a:ext cx="2255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1013" extrusionOk="0">
                      <a:moveTo>
                        <a:pt x="1" y="0"/>
                      </a:moveTo>
                      <a:lnTo>
                        <a:pt x="1" y="1013"/>
                      </a:lnTo>
                      <a:lnTo>
                        <a:pt x="9019" y="1013"/>
                      </a:lnTo>
                      <a:lnTo>
                        <a:pt x="90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15"/>
                <p:cNvSpPr/>
                <p:nvPr/>
              </p:nvSpPr>
              <p:spPr>
                <a:xfrm>
                  <a:off x="6094216" y="4067400"/>
                  <a:ext cx="558243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5836" y="1062"/>
                      </a:lnTo>
                      <a:lnTo>
                        <a:pt x="583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15"/>
                <p:cNvSpPr/>
                <p:nvPr/>
              </p:nvSpPr>
              <p:spPr>
                <a:xfrm>
                  <a:off x="6094175" y="412770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15"/>
                <p:cNvSpPr/>
                <p:nvPr/>
              </p:nvSpPr>
              <p:spPr>
                <a:xfrm>
                  <a:off x="6094175" y="46690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15"/>
                <p:cNvSpPr/>
                <p:nvPr/>
              </p:nvSpPr>
              <p:spPr>
                <a:xfrm>
                  <a:off x="6094175" y="4729325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15"/>
                <p:cNvSpPr/>
                <p:nvPr/>
              </p:nvSpPr>
              <p:spPr>
                <a:xfrm>
                  <a:off x="6511350" y="4789625"/>
                  <a:ext cx="1410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5643" y="1061"/>
                      </a:lnTo>
                      <a:lnTo>
                        <a:pt x="5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15"/>
                <p:cNvSpPr/>
                <p:nvPr/>
              </p:nvSpPr>
              <p:spPr>
                <a:xfrm>
                  <a:off x="6094175" y="4192800"/>
                  <a:ext cx="558250" cy="2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4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15"/>
                <p:cNvSpPr/>
                <p:nvPr/>
              </p:nvSpPr>
              <p:spPr>
                <a:xfrm>
                  <a:off x="6094175" y="4489400"/>
                  <a:ext cx="558250" cy="2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4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15"/>
                <p:cNvSpPr/>
                <p:nvPr/>
              </p:nvSpPr>
              <p:spPr>
                <a:xfrm>
                  <a:off x="6094175" y="455330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15"/>
                <p:cNvSpPr/>
                <p:nvPr/>
              </p:nvSpPr>
              <p:spPr>
                <a:xfrm>
                  <a:off x="6094175" y="46087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15"/>
                <p:cNvSpPr/>
                <p:nvPr/>
              </p:nvSpPr>
              <p:spPr>
                <a:xfrm>
                  <a:off x="6094175" y="4308550"/>
                  <a:ext cx="55825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3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15"/>
                <p:cNvSpPr/>
                <p:nvPr/>
              </p:nvSpPr>
              <p:spPr>
                <a:xfrm>
                  <a:off x="6373901" y="4429125"/>
                  <a:ext cx="278525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1" h="1013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11141" y="1013"/>
                      </a:lnTo>
                      <a:lnTo>
                        <a:pt x="111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15"/>
                <p:cNvSpPr/>
                <p:nvPr/>
              </p:nvSpPr>
              <p:spPr>
                <a:xfrm>
                  <a:off x="6094175" y="42482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0" name="Google Shape;950;p15"/>
              <p:cNvSpPr/>
              <p:nvPr/>
            </p:nvSpPr>
            <p:spPr>
              <a:xfrm rot="1872548" flipH="1">
                <a:off x="8831412" y="1699175"/>
                <a:ext cx="144163" cy="2140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 rot="-2033306" flipH="1">
                <a:off x="8831137" y="930379"/>
                <a:ext cx="144195" cy="215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15"/>
            <p:cNvGrpSpPr/>
            <p:nvPr/>
          </p:nvGrpSpPr>
          <p:grpSpPr>
            <a:xfrm>
              <a:off x="7954319" y="1353706"/>
              <a:ext cx="650230" cy="864271"/>
              <a:chOff x="7954319" y="1353706"/>
              <a:chExt cx="650230" cy="864271"/>
            </a:xfrm>
          </p:grpSpPr>
          <p:grpSp>
            <p:nvGrpSpPr>
              <p:cNvPr id="953" name="Google Shape;953;p15"/>
              <p:cNvGrpSpPr/>
              <p:nvPr/>
            </p:nvGrpSpPr>
            <p:grpSpPr>
              <a:xfrm>
                <a:off x="7985737" y="1385006"/>
                <a:ext cx="593412" cy="807774"/>
                <a:chOff x="6003750" y="3839525"/>
                <a:chExt cx="736700" cy="1069475"/>
              </a:xfrm>
            </p:grpSpPr>
            <p:sp>
              <p:nvSpPr>
                <p:cNvPr id="954" name="Google Shape;954;p15"/>
                <p:cNvSpPr/>
                <p:nvPr/>
              </p:nvSpPr>
              <p:spPr>
                <a:xfrm>
                  <a:off x="6003750" y="3839525"/>
                  <a:ext cx="736700" cy="106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68" h="42779" extrusionOk="0">
                      <a:moveTo>
                        <a:pt x="0" y="1"/>
                      </a:moveTo>
                      <a:lnTo>
                        <a:pt x="0" y="42779"/>
                      </a:lnTo>
                      <a:lnTo>
                        <a:pt x="29467" y="42779"/>
                      </a:lnTo>
                      <a:lnTo>
                        <a:pt x="29467" y="7090"/>
                      </a:lnTo>
                      <a:lnTo>
                        <a:pt x="223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15"/>
                <p:cNvSpPr/>
                <p:nvPr/>
              </p:nvSpPr>
              <p:spPr>
                <a:xfrm>
                  <a:off x="6259350" y="3948050"/>
                  <a:ext cx="2255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1013" extrusionOk="0">
                      <a:moveTo>
                        <a:pt x="1" y="0"/>
                      </a:moveTo>
                      <a:lnTo>
                        <a:pt x="1" y="1013"/>
                      </a:lnTo>
                      <a:lnTo>
                        <a:pt x="9019" y="1013"/>
                      </a:lnTo>
                      <a:lnTo>
                        <a:pt x="90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15"/>
                <p:cNvSpPr/>
                <p:nvPr/>
              </p:nvSpPr>
              <p:spPr>
                <a:xfrm>
                  <a:off x="6094216" y="4067400"/>
                  <a:ext cx="558243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5836" y="1062"/>
                      </a:lnTo>
                      <a:lnTo>
                        <a:pt x="583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15"/>
                <p:cNvSpPr/>
                <p:nvPr/>
              </p:nvSpPr>
              <p:spPr>
                <a:xfrm>
                  <a:off x="6094175" y="412770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15"/>
                <p:cNvSpPr/>
                <p:nvPr/>
              </p:nvSpPr>
              <p:spPr>
                <a:xfrm>
                  <a:off x="6094175" y="46690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15"/>
                <p:cNvSpPr/>
                <p:nvPr/>
              </p:nvSpPr>
              <p:spPr>
                <a:xfrm>
                  <a:off x="6094175" y="4729325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15"/>
                <p:cNvSpPr/>
                <p:nvPr/>
              </p:nvSpPr>
              <p:spPr>
                <a:xfrm>
                  <a:off x="6511350" y="4789625"/>
                  <a:ext cx="1410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5643" y="1061"/>
                      </a:lnTo>
                      <a:lnTo>
                        <a:pt x="5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15"/>
                <p:cNvSpPr/>
                <p:nvPr/>
              </p:nvSpPr>
              <p:spPr>
                <a:xfrm>
                  <a:off x="6094175" y="4192800"/>
                  <a:ext cx="558250" cy="2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4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15"/>
                <p:cNvSpPr/>
                <p:nvPr/>
              </p:nvSpPr>
              <p:spPr>
                <a:xfrm>
                  <a:off x="6094175" y="4489400"/>
                  <a:ext cx="558250" cy="2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4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15"/>
                <p:cNvSpPr/>
                <p:nvPr/>
              </p:nvSpPr>
              <p:spPr>
                <a:xfrm>
                  <a:off x="6094175" y="455330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0"/>
                      </a:moveTo>
                      <a:lnTo>
                        <a:pt x="0" y="1061"/>
                      </a:lnTo>
                      <a:lnTo>
                        <a:pt x="22330" y="1061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15"/>
                <p:cNvSpPr/>
                <p:nvPr/>
              </p:nvSpPr>
              <p:spPr>
                <a:xfrm>
                  <a:off x="6094175" y="46087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15"/>
                <p:cNvSpPr/>
                <p:nvPr/>
              </p:nvSpPr>
              <p:spPr>
                <a:xfrm>
                  <a:off x="6094175" y="4308550"/>
                  <a:ext cx="55825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13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22330" y="1013"/>
                      </a:lnTo>
                      <a:lnTo>
                        <a:pt x="223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15"/>
                <p:cNvSpPr/>
                <p:nvPr/>
              </p:nvSpPr>
              <p:spPr>
                <a:xfrm>
                  <a:off x="6234065" y="4429125"/>
                  <a:ext cx="278525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1" h="1013" extrusionOk="0">
                      <a:moveTo>
                        <a:pt x="0" y="0"/>
                      </a:moveTo>
                      <a:lnTo>
                        <a:pt x="0" y="1013"/>
                      </a:lnTo>
                      <a:lnTo>
                        <a:pt x="11141" y="1013"/>
                      </a:lnTo>
                      <a:lnTo>
                        <a:pt x="111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15"/>
                <p:cNvSpPr/>
                <p:nvPr/>
              </p:nvSpPr>
              <p:spPr>
                <a:xfrm>
                  <a:off x="6094175" y="4248250"/>
                  <a:ext cx="5582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0" h="1062" extrusionOk="0">
                      <a:moveTo>
                        <a:pt x="0" y="1"/>
                      </a:moveTo>
                      <a:lnTo>
                        <a:pt x="0" y="1062"/>
                      </a:lnTo>
                      <a:lnTo>
                        <a:pt x="22330" y="1062"/>
                      </a:lnTo>
                      <a:lnTo>
                        <a:pt x="223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15"/>
                <p:cNvSpPr/>
                <p:nvPr/>
              </p:nvSpPr>
              <p:spPr>
                <a:xfrm>
                  <a:off x="6563175" y="3839525"/>
                  <a:ext cx="177275" cy="17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1" h="7091" extrusionOk="0">
                      <a:moveTo>
                        <a:pt x="1" y="1"/>
                      </a:moveTo>
                      <a:lnTo>
                        <a:pt x="1" y="7090"/>
                      </a:lnTo>
                      <a:lnTo>
                        <a:pt x="7090" y="709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9" name="Google Shape;969;p15"/>
              <p:cNvSpPr/>
              <p:nvPr/>
            </p:nvSpPr>
            <p:spPr>
              <a:xfrm rot="-1798898" flipH="1">
                <a:off x="8464708" y="2160732"/>
                <a:ext cx="144080" cy="2150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 rot="1872548" flipH="1">
                <a:off x="7949437" y="2160775"/>
                <a:ext cx="144163" cy="2140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 rot="-2033306" flipH="1">
                <a:off x="7949162" y="1391979"/>
                <a:ext cx="144195" cy="2155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"/>
          <p:cNvSpPr txBox="1">
            <a:spLocks noGrp="1"/>
          </p:cNvSpPr>
          <p:nvPr>
            <p:ph type="subTitle" idx="1"/>
          </p:nvPr>
        </p:nvSpPr>
        <p:spPr>
          <a:xfrm>
            <a:off x="720000" y="106170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17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7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7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05" name="Google Shape;1005;p17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1006" name="Google Shape;1006;p17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17"/>
          <p:cNvGrpSpPr/>
          <p:nvPr/>
        </p:nvGrpSpPr>
        <p:grpSpPr>
          <a:xfrm>
            <a:off x="8576400" y="2170350"/>
            <a:ext cx="974075" cy="2601050"/>
            <a:chOff x="8020975" y="2170350"/>
            <a:chExt cx="974075" cy="2601050"/>
          </a:xfrm>
        </p:grpSpPr>
        <p:sp>
          <p:nvSpPr>
            <p:cNvPr id="1013" name="Google Shape;1013;p17"/>
            <p:cNvSpPr/>
            <p:nvPr/>
          </p:nvSpPr>
          <p:spPr>
            <a:xfrm>
              <a:off x="8194424" y="4665200"/>
              <a:ext cx="732600" cy="10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4" name="Google Shape;1014;p17"/>
            <p:cNvGrpSpPr/>
            <p:nvPr/>
          </p:nvGrpSpPr>
          <p:grpSpPr>
            <a:xfrm>
              <a:off x="8020975" y="2170350"/>
              <a:ext cx="974075" cy="2541375"/>
              <a:chOff x="8020975" y="2170350"/>
              <a:chExt cx="974075" cy="2541375"/>
            </a:xfrm>
          </p:grpSpPr>
          <p:sp>
            <p:nvSpPr>
              <p:cNvPr id="1015" name="Google Shape;1015;p17"/>
              <p:cNvSpPr/>
              <p:nvPr/>
            </p:nvSpPr>
            <p:spPr>
              <a:xfrm>
                <a:off x="8268125" y="4072150"/>
                <a:ext cx="588750" cy="639575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5583" extrusionOk="0">
                    <a:moveTo>
                      <a:pt x="20335" y="0"/>
                    </a:moveTo>
                    <a:cubicBezTo>
                      <a:pt x="20207" y="0"/>
                      <a:pt x="20076" y="6"/>
                      <a:pt x="19941" y="16"/>
                    </a:cubicBezTo>
                    <a:cubicBezTo>
                      <a:pt x="19253" y="37"/>
                      <a:pt x="18543" y="120"/>
                      <a:pt x="17855" y="120"/>
                    </a:cubicBezTo>
                    <a:lnTo>
                      <a:pt x="5632" y="120"/>
                    </a:lnTo>
                    <a:cubicBezTo>
                      <a:pt x="5236" y="120"/>
                      <a:pt x="4652" y="162"/>
                      <a:pt x="4256" y="162"/>
                    </a:cubicBezTo>
                    <a:lnTo>
                      <a:pt x="3714" y="162"/>
                    </a:lnTo>
                    <a:cubicBezTo>
                      <a:pt x="3332" y="132"/>
                      <a:pt x="2950" y="112"/>
                      <a:pt x="2560" y="112"/>
                    </a:cubicBezTo>
                    <a:cubicBezTo>
                      <a:pt x="2417" y="112"/>
                      <a:pt x="2274" y="115"/>
                      <a:pt x="2128" y="120"/>
                    </a:cubicBezTo>
                    <a:cubicBezTo>
                      <a:pt x="1398" y="162"/>
                      <a:pt x="731" y="350"/>
                      <a:pt x="376" y="1080"/>
                    </a:cubicBezTo>
                    <a:cubicBezTo>
                      <a:pt x="1" y="1831"/>
                      <a:pt x="189" y="3103"/>
                      <a:pt x="168" y="3916"/>
                    </a:cubicBezTo>
                    <a:cubicBezTo>
                      <a:pt x="168" y="4813"/>
                      <a:pt x="168" y="5731"/>
                      <a:pt x="189" y="6649"/>
                    </a:cubicBezTo>
                    <a:cubicBezTo>
                      <a:pt x="209" y="6774"/>
                      <a:pt x="189" y="6899"/>
                      <a:pt x="209" y="7024"/>
                    </a:cubicBezTo>
                    <a:cubicBezTo>
                      <a:pt x="230" y="7129"/>
                      <a:pt x="230" y="7233"/>
                      <a:pt x="230" y="7337"/>
                    </a:cubicBezTo>
                    <a:cubicBezTo>
                      <a:pt x="355" y="10132"/>
                      <a:pt x="710" y="12927"/>
                      <a:pt x="1294" y="15659"/>
                    </a:cubicBezTo>
                    <a:cubicBezTo>
                      <a:pt x="1586" y="17286"/>
                      <a:pt x="2066" y="18850"/>
                      <a:pt x="2733" y="20352"/>
                    </a:cubicBezTo>
                    <a:cubicBezTo>
                      <a:pt x="3130" y="21228"/>
                      <a:pt x="3651" y="22042"/>
                      <a:pt x="4256" y="22751"/>
                    </a:cubicBezTo>
                    <a:cubicBezTo>
                      <a:pt x="5048" y="23689"/>
                      <a:pt x="6070" y="24399"/>
                      <a:pt x="7218" y="24795"/>
                    </a:cubicBezTo>
                    <a:cubicBezTo>
                      <a:pt x="7718" y="24983"/>
                      <a:pt x="8115" y="25233"/>
                      <a:pt x="8636" y="25316"/>
                    </a:cubicBezTo>
                    <a:cubicBezTo>
                      <a:pt x="9283" y="25462"/>
                      <a:pt x="9950" y="25525"/>
                      <a:pt x="10638" y="25567"/>
                    </a:cubicBezTo>
                    <a:cubicBezTo>
                      <a:pt x="10994" y="25577"/>
                      <a:pt x="11350" y="25583"/>
                      <a:pt x="11706" y="25583"/>
                    </a:cubicBezTo>
                    <a:cubicBezTo>
                      <a:pt x="12728" y="25583"/>
                      <a:pt x="13753" y="25540"/>
                      <a:pt x="14789" y="25462"/>
                    </a:cubicBezTo>
                    <a:cubicBezTo>
                      <a:pt x="16270" y="25358"/>
                      <a:pt x="17417" y="25129"/>
                      <a:pt x="18564" y="24148"/>
                    </a:cubicBezTo>
                    <a:cubicBezTo>
                      <a:pt x="19148" y="23627"/>
                      <a:pt x="19503" y="23043"/>
                      <a:pt x="19920" y="22542"/>
                    </a:cubicBezTo>
                    <a:cubicBezTo>
                      <a:pt x="20629" y="21583"/>
                      <a:pt x="21192" y="20540"/>
                      <a:pt x="21609" y="19414"/>
                    </a:cubicBezTo>
                    <a:cubicBezTo>
                      <a:pt x="22444" y="17224"/>
                      <a:pt x="22840" y="14867"/>
                      <a:pt x="23049" y="12531"/>
                    </a:cubicBezTo>
                    <a:cubicBezTo>
                      <a:pt x="23215" y="10674"/>
                      <a:pt x="23299" y="8818"/>
                      <a:pt x="23278" y="6941"/>
                    </a:cubicBezTo>
                    <a:cubicBezTo>
                      <a:pt x="23278" y="6837"/>
                      <a:pt x="23278" y="6691"/>
                      <a:pt x="23299" y="6565"/>
                    </a:cubicBezTo>
                    <a:cubicBezTo>
                      <a:pt x="23278" y="5835"/>
                      <a:pt x="23257" y="5126"/>
                      <a:pt x="23215" y="4417"/>
                    </a:cubicBezTo>
                    <a:cubicBezTo>
                      <a:pt x="23132" y="2853"/>
                      <a:pt x="23549" y="558"/>
                      <a:pt x="21693" y="141"/>
                    </a:cubicBezTo>
                    <a:cubicBezTo>
                      <a:pt x="21380" y="58"/>
                      <a:pt x="21046" y="16"/>
                      <a:pt x="20713" y="16"/>
                    </a:cubicBezTo>
                    <a:cubicBezTo>
                      <a:pt x="20587" y="6"/>
                      <a:pt x="20462" y="0"/>
                      <a:pt x="20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7"/>
              <p:cNvSpPr/>
              <p:nvPr/>
            </p:nvSpPr>
            <p:spPr>
              <a:xfrm>
                <a:off x="8237375" y="4072425"/>
                <a:ext cx="642425" cy="206750"/>
              </a:xfrm>
              <a:custGeom>
                <a:avLst/>
                <a:gdLst/>
                <a:ahLst/>
                <a:cxnLst/>
                <a:rect l="l" t="t" r="r" b="b"/>
                <a:pathLst>
                  <a:path w="25697" h="8270" extrusionOk="0">
                    <a:moveTo>
                      <a:pt x="22248" y="0"/>
                    </a:moveTo>
                    <a:cubicBezTo>
                      <a:pt x="22153" y="0"/>
                      <a:pt x="22058" y="2"/>
                      <a:pt x="21963" y="5"/>
                    </a:cubicBezTo>
                    <a:lnTo>
                      <a:pt x="21943" y="5"/>
                    </a:lnTo>
                    <a:cubicBezTo>
                      <a:pt x="21671" y="26"/>
                      <a:pt x="21421" y="26"/>
                      <a:pt x="21150" y="47"/>
                    </a:cubicBezTo>
                    <a:cubicBezTo>
                      <a:pt x="20608" y="89"/>
                      <a:pt x="20065" y="130"/>
                      <a:pt x="19523" y="130"/>
                    </a:cubicBezTo>
                    <a:lnTo>
                      <a:pt x="6278" y="130"/>
                    </a:lnTo>
                    <a:cubicBezTo>
                      <a:pt x="5903" y="130"/>
                      <a:pt x="5382" y="172"/>
                      <a:pt x="4964" y="172"/>
                    </a:cubicBezTo>
                    <a:lnTo>
                      <a:pt x="4798" y="172"/>
                    </a:lnTo>
                    <a:cubicBezTo>
                      <a:pt x="4718" y="176"/>
                      <a:pt x="4635" y="178"/>
                      <a:pt x="4550" y="178"/>
                    </a:cubicBezTo>
                    <a:cubicBezTo>
                      <a:pt x="4188" y="178"/>
                      <a:pt x="3780" y="147"/>
                      <a:pt x="3358" y="130"/>
                    </a:cubicBezTo>
                    <a:cubicBezTo>
                      <a:pt x="3201" y="124"/>
                      <a:pt x="3042" y="120"/>
                      <a:pt x="2884" y="120"/>
                    </a:cubicBezTo>
                    <a:cubicBezTo>
                      <a:pt x="1949" y="120"/>
                      <a:pt x="1033" y="269"/>
                      <a:pt x="605" y="1090"/>
                    </a:cubicBezTo>
                    <a:cubicBezTo>
                      <a:pt x="209" y="1841"/>
                      <a:pt x="397" y="3113"/>
                      <a:pt x="376" y="3926"/>
                    </a:cubicBezTo>
                    <a:cubicBezTo>
                      <a:pt x="376" y="4844"/>
                      <a:pt x="0" y="6429"/>
                      <a:pt x="1043" y="6867"/>
                    </a:cubicBezTo>
                    <a:cubicBezTo>
                      <a:pt x="1189" y="6909"/>
                      <a:pt x="1314" y="6972"/>
                      <a:pt x="1439" y="7013"/>
                    </a:cubicBezTo>
                    <a:cubicBezTo>
                      <a:pt x="2691" y="7472"/>
                      <a:pt x="4130" y="7639"/>
                      <a:pt x="5402" y="7827"/>
                    </a:cubicBezTo>
                    <a:cubicBezTo>
                      <a:pt x="7694" y="8125"/>
                      <a:pt x="9998" y="8270"/>
                      <a:pt x="12304" y="8270"/>
                    </a:cubicBezTo>
                    <a:cubicBezTo>
                      <a:pt x="13062" y="8270"/>
                      <a:pt x="13821" y="8254"/>
                      <a:pt x="14580" y="8223"/>
                    </a:cubicBezTo>
                    <a:cubicBezTo>
                      <a:pt x="15977" y="8181"/>
                      <a:pt x="17396" y="8077"/>
                      <a:pt x="18772" y="7910"/>
                    </a:cubicBezTo>
                    <a:cubicBezTo>
                      <a:pt x="20086" y="7764"/>
                      <a:pt x="21379" y="7576"/>
                      <a:pt x="22652" y="7305"/>
                    </a:cubicBezTo>
                    <a:cubicBezTo>
                      <a:pt x="23257" y="7201"/>
                      <a:pt x="23924" y="7159"/>
                      <a:pt x="24508" y="6930"/>
                    </a:cubicBezTo>
                    <a:cubicBezTo>
                      <a:pt x="24571" y="6930"/>
                      <a:pt x="24612" y="6909"/>
                      <a:pt x="24654" y="6888"/>
                    </a:cubicBezTo>
                    <a:cubicBezTo>
                      <a:pt x="24883" y="6805"/>
                      <a:pt x="25071" y="6638"/>
                      <a:pt x="25217" y="6450"/>
                    </a:cubicBezTo>
                    <a:cubicBezTo>
                      <a:pt x="25572" y="5908"/>
                      <a:pt x="25363" y="5136"/>
                      <a:pt x="25342" y="4406"/>
                    </a:cubicBezTo>
                    <a:cubicBezTo>
                      <a:pt x="25238" y="2863"/>
                      <a:pt x="25697" y="568"/>
                      <a:pt x="23695" y="151"/>
                    </a:cubicBezTo>
                    <a:cubicBezTo>
                      <a:pt x="23223" y="46"/>
                      <a:pt x="22736" y="0"/>
                      <a:pt x="22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7"/>
              <p:cNvSpPr/>
              <p:nvPr/>
            </p:nvSpPr>
            <p:spPr>
              <a:xfrm>
                <a:off x="8676425" y="4078800"/>
                <a:ext cx="448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793" extrusionOk="0">
                    <a:moveTo>
                      <a:pt x="1294" y="0"/>
                    </a:moveTo>
                    <a:cubicBezTo>
                      <a:pt x="1210" y="0"/>
                      <a:pt x="1127" y="21"/>
                      <a:pt x="1043" y="21"/>
                    </a:cubicBezTo>
                    <a:lnTo>
                      <a:pt x="772" y="42"/>
                    </a:lnTo>
                    <a:cubicBezTo>
                      <a:pt x="668" y="63"/>
                      <a:pt x="564" y="63"/>
                      <a:pt x="459" y="84"/>
                    </a:cubicBezTo>
                    <a:cubicBezTo>
                      <a:pt x="355" y="105"/>
                      <a:pt x="251" y="167"/>
                      <a:pt x="167" y="209"/>
                    </a:cubicBezTo>
                    <a:cubicBezTo>
                      <a:pt x="63" y="272"/>
                      <a:pt x="0" y="376"/>
                      <a:pt x="21" y="501"/>
                    </a:cubicBezTo>
                    <a:cubicBezTo>
                      <a:pt x="42" y="605"/>
                      <a:pt x="126" y="689"/>
                      <a:pt x="230" y="730"/>
                    </a:cubicBezTo>
                    <a:lnTo>
                      <a:pt x="209" y="730"/>
                    </a:lnTo>
                    <a:cubicBezTo>
                      <a:pt x="313" y="772"/>
                      <a:pt x="418" y="793"/>
                      <a:pt x="543" y="793"/>
                    </a:cubicBezTo>
                    <a:cubicBezTo>
                      <a:pt x="626" y="793"/>
                      <a:pt x="710" y="793"/>
                      <a:pt x="793" y="772"/>
                    </a:cubicBezTo>
                    <a:lnTo>
                      <a:pt x="1064" y="751"/>
                    </a:lnTo>
                    <a:cubicBezTo>
                      <a:pt x="1168" y="751"/>
                      <a:pt x="1294" y="730"/>
                      <a:pt x="1398" y="710"/>
                    </a:cubicBezTo>
                    <a:cubicBezTo>
                      <a:pt x="1794" y="605"/>
                      <a:pt x="1711" y="0"/>
                      <a:pt x="1294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7"/>
              <p:cNvSpPr/>
              <p:nvPr/>
            </p:nvSpPr>
            <p:spPr>
              <a:xfrm>
                <a:off x="8283250" y="4052200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1160" y="1"/>
                    </a:moveTo>
                    <a:cubicBezTo>
                      <a:pt x="5007" y="1"/>
                      <a:pt x="1" y="752"/>
                      <a:pt x="1" y="1690"/>
                    </a:cubicBezTo>
                    <a:cubicBezTo>
                      <a:pt x="1" y="2629"/>
                      <a:pt x="5007" y="3380"/>
                      <a:pt x="11160" y="3380"/>
                    </a:cubicBezTo>
                    <a:cubicBezTo>
                      <a:pt x="17313" y="3380"/>
                      <a:pt x="22298" y="2629"/>
                      <a:pt x="22298" y="1690"/>
                    </a:cubicBezTo>
                    <a:cubicBezTo>
                      <a:pt x="22298" y="752"/>
                      <a:pt x="17313" y="1"/>
                      <a:pt x="11160" y="1"/>
                    </a:cubicBezTo>
                    <a:close/>
                  </a:path>
                </a:pathLst>
              </a:custGeom>
              <a:solidFill>
                <a:srgbClr val="9965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7"/>
              <p:cNvSpPr/>
              <p:nvPr/>
            </p:nvSpPr>
            <p:spPr>
              <a:xfrm>
                <a:off x="8283250" y="4051675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0555" y="1"/>
                    </a:moveTo>
                    <a:cubicBezTo>
                      <a:pt x="10200" y="1"/>
                      <a:pt x="9866" y="22"/>
                      <a:pt x="9533" y="22"/>
                    </a:cubicBezTo>
                    <a:lnTo>
                      <a:pt x="9366" y="22"/>
                    </a:lnTo>
                    <a:cubicBezTo>
                      <a:pt x="9011" y="22"/>
                      <a:pt x="8636" y="43"/>
                      <a:pt x="8323" y="43"/>
                    </a:cubicBezTo>
                    <a:cubicBezTo>
                      <a:pt x="7989" y="63"/>
                      <a:pt x="7656" y="84"/>
                      <a:pt x="7343" y="105"/>
                    </a:cubicBezTo>
                    <a:cubicBezTo>
                      <a:pt x="6926" y="126"/>
                      <a:pt x="6508" y="147"/>
                      <a:pt x="6112" y="168"/>
                    </a:cubicBezTo>
                    <a:cubicBezTo>
                      <a:pt x="2483" y="460"/>
                      <a:pt x="1" y="1044"/>
                      <a:pt x="1" y="1690"/>
                    </a:cubicBezTo>
                    <a:cubicBezTo>
                      <a:pt x="1" y="2399"/>
                      <a:pt x="2754" y="3004"/>
                      <a:pt x="6696" y="3255"/>
                    </a:cubicBezTo>
                    <a:cubicBezTo>
                      <a:pt x="7092" y="3296"/>
                      <a:pt x="7510" y="3317"/>
                      <a:pt x="7948" y="3338"/>
                    </a:cubicBezTo>
                    <a:lnTo>
                      <a:pt x="8907" y="3359"/>
                    </a:lnTo>
                    <a:lnTo>
                      <a:pt x="9741" y="3380"/>
                    </a:lnTo>
                    <a:lnTo>
                      <a:pt x="13266" y="3380"/>
                    </a:lnTo>
                    <a:cubicBezTo>
                      <a:pt x="18397" y="3234"/>
                      <a:pt x="22298" y="2545"/>
                      <a:pt x="22298" y="1711"/>
                    </a:cubicBezTo>
                    <a:cubicBezTo>
                      <a:pt x="22298" y="898"/>
                      <a:pt x="18460" y="209"/>
                      <a:pt x="13371" y="43"/>
                    </a:cubicBezTo>
                    <a:lnTo>
                      <a:pt x="12891" y="22"/>
                    </a:lnTo>
                    <a:lnTo>
                      <a:pt x="12223" y="1"/>
                    </a:lnTo>
                    <a:close/>
                  </a:path>
                </a:pathLst>
              </a:custGeom>
              <a:solidFill>
                <a:srgbClr val="754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7"/>
              <p:cNvSpPr/>
              <p:nvPr/>
            </p:nvSpPr>
            <p:spPr>
              <a:xfrm>
                <a:off x="8258750" y="4054425"/>
                <a:ext cx="6033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4133" h="3187" extrusionOk="0">
                    <a:moveTo>
                      <a:pt x="13099" y="0"/>
                    </a:moveTo>
                    <a:cubicBezTo>
                      <a:pt x="13083" y="0"/>
                      <a:pt x="13068" y="6"/>
                      <a:pt x="13057" y="16"/>
                    </a:cubicBezTo>
                    <a:lnTo>
                      <a:pt x="9532" y="16"/>
                    </a:lnTo>
                    <a:cubicBezTo>
                      <a:pt x="9345" y="37"/>
                      <a:pt x="9178" y="37"/>
                      <a:pt x="9011" y="37"/>
                    </a:cubicBezTo>
                    <a:lnTo>
                      <a:pt x="8656" y="37"/>
                    </a:lnTo>
                    <a:lnTo>
                      <a:pt x="8427" y="58"/>
                    </a:lnTo>
                    <a:lnTo>
                      <a:pt x="7885" y="58"/>
                    </a:lnTo>
                    <a:cubicBezTo>
                      <a:pt x="7676" y="58"/>
                      <a:pt x="7447" y="79"/>
                      <a:pt x="7238" y="99"/>
                    </a:cubicBezTo>
                    <a:lnTo>
                      <a:pt x="6612" y="99"/>
                    </a:lnTo>
                    <a:lnTo>
                      <a:pt x="5757" y="162"/>
                    </a:lnTo>
                    <a:lnTo>
                      <a:pt x="5590" y="183"/>
                    </a:lnTo>
                    <a:lnTo>
                      <a:pt x="5444" y="183"/>
                    </a:lnTo>
                    <a:cubicBezTo>
                      <a:pt x="4422" y="287"/>
                      <a:pt x="3525" y="391"/>
                      <a:pt x="2754" y="537"/>
                    </a:cubicBezTo>
                    <a:lnTo>
                      <a:pt x="2608" y="558"/>
                    </a:lnTo>
                    <a:lnTo>
                      <a:pt x="2441" y="579"/>
                    </a:lnTo>
                    <a:cubicBezTo>
                      <a:pt x="918" y="871"/>
                      <a:pt x="0" y="1226"/>
                      <a:pt x="0" y="1622"/>
                    </a:cubicBezTo>
                    <a:cubicBezTo>
                      <a:pt x="0" y="2060"/>
                      <a:pt x="1252" y="2477"/>
                      <a:pt x="3296" y="2769"/>
                    </a:cubicBezTo>
                    <a:lnTo>
                      <a:pt x="3484" y="2811"/>
                    </a:lnTo>
                    <a:lnTo>
                      <a:pt x="3651" y="2832"/>
                    </a:lnTo>
                    <a:cubicBezTo>
                      <a:pt x="3901" y="2853"/>
                      <a:pt x="4151" y="2894"/>
                      <a:pt x="4401" y="2915"/>
                    </a:cubicBezTo>
                    <a:cubicBezTo>
                      <a:pt x="4568" y="2936"/>
                      <a:pt x="4735" y="2957"/>
                      <a:pt x="4902" y="2978"/>
                    </a:cubicBezTo>
                    <a:cubicBezTo>
                      <a:pt x="5403" y="3019"/>
                      <a:pt x="5945" y="3082"/>
                      <a:pt x="6508" y="3124"/>
                    </a:cubicBezTo>
                    <a:lnTo>
                      <a:pt x="6842" y="3124"/>
                    </a:lnTo>
                    <a:lnTo>
                      <a:pt x="7238" y="3145"/>
                    </a:lnTo>
                    <a:cubicBezTo>
                      <a:pt x="7280" y="3155"/>
                      <a:pt x="7332" y="3155"/>
                      <a:pt x="7381" y="3155"/>
                    </a:cubicBezTo>
                    <a:cubicBezTo>
                      <a:pt x="7431" y="3155"/>
                      <a:pt x="7478" y="3155"/>
                      <a:pt x="7509" y="3165"/>
                    </a:cubicBezTo>
                    <a:cubicBezTo>
                      <a:pt x="7551" y="3186"/>
                      <a:pt x="7614" y="3186"/>
                      <a:pt x="7676" y="3186"/>
                    </a:cubicBezTo>
                    <a:lnTo>
                      <a:pt x="14517" y="3186"/>
                    </a:lnTo>
                    <a:cubicBezTo>
                      <a:pt x="14726" y="3186"/>
                      <a:pt x="14955" y="3165"/>
                      <a:pt x="15164" y="3165"/>
                    </a:cubicBezTo>
                    <a:lnTo>
                      <a:pt x="15665" y="3165"/>
                    </a:lnTo>
                    <a:cubicBezTo>
                      <a:pt x="16144" y="3145"/>
                      <a:pt x="16582" y="3124"/>
                      <a:pt x="17020" y="3103"/>
                    </a:cubicBezTo>
                    <a:lnTo>
                      <a:pt x="17145" y="3103"/>
                    </a:lnTo>
                    <a:lnTo>
                      <a:pt x="17312" y="3082"/>
                    </a:lnTo>
                    <a:lnTo>
                      <a:pt x="17855" y="3082"/>
                    </a:lnTo>
                    <a:cubicBezTo>
                      <a:pt x="19169" y="2999"/>
                      <a:pt x="20483" y="2832"/>
                      <a:pt x="21776" y="2602"/>
                    </a:cubicBezTo>
                    <a:cubicBezTo>
                      <a:pt x="21818" y="2602"/>
                      <a:pt x="21880" y="2581"/>
                      <a:pt x="21943" y="2581"/>
                    </a:cubicBezTo>
                    <a:lnTo>
                      <a:pt x="22110" y="2540"/>
                    </a:lnTo>
                    <a:cubicBezTo>
                      <a:pt x="23403" y="2269"/>
                      <a:pt x="24133" y="1956"/>
                      <a:pt x="24133" y="1601"/>
                    </a:cubicBezTo>
                    <a:cubicBezTo>
                      <a:pt x="24133" y="1288"/>
                      <a:pt x="23570" y="1017"/>
                      <a:pt x="22527" y="725"/>
                    </a:cubicBezTo>
                    <a:lnTo>
                      <a:pt x="22381" y="683"/>
                    </a:lnTo>
                    <a:cubicBezTo>
                      <a:pt x="22318" y="663"/>
                      <a:pt x="22276" y="663"/>
                      <a:pt x="22214" y="642"/>
                    </a:cubicBezTo>
                    <a:cubicBezTo>
                      <a:pt x="21004" y="391"/>
                      <a:pt x="19753" y="225"/>
                      <a:pt x="18501" y="120"/>
                    </a:cubicBezTo>
                    <a:lnTo>
                      <a:pt x="18355" y="99"/>
                    </a:lnTo>
                    <a:lnTo>
                      <a:pt x="17813" y="99"/>
                    </a:lnTo>
                    <a:cubicBezTo>
                      <a:pt x="17802" y="110"/>
                      <a:pt x="17787" y="115"/>
                      <a:pt x="17769" y="115"/>
                    </a:cubicBezTo>
                    <a:cubicBezTo>
                      <a:pt x="17750" y="115"/>
                      <a:pt x="17729" y="110"/>
                      <a:pt x="17709" y="99"/>
                    </a:cubicBezTo>
                    <a:lnTo>
                      <a:pt x="17396" y="99"/>
                    </a:lnTo>
                    <a:cubicBezTo>
                      <a:pt x="16916" y="79"/>
                      <a:pt x="16395" y="58"/>
                      <a:pt x="15873" y="16"/>
                    </a:cubicBezTo>
                    <a:lnTo>
                      <a:pt x="13183" y="16"/>
                    </a:lnTo>
                    <a:cubicBezTo>
                      <a:pt x="13172" y="6"/>
                      <a:pt x="13167" y="0"/>
                      <a:pt x="13162" y="0"/>
                    </a:cubicBezTo>
                    <a:cubicBezTo>
                      <a:pt x="13156" y="0"/>
                      <a:pt x="13151" y="6"/>
                      <a:pt x="13141" y="16"/>
                    </a:cubicBezTo>
                    <a:cubicBezTo>
                      <a:pt x="13130" y="6"/>
                      <a:pt x="13115" y="0"/>
                      <a:pt x="13099" y="0"/>
                    </a:cubicBezTo>
                    <a:close/>
                  </a:path>
                </a:pathLst>
              </a:custGeom>
              <a:solidFill>
                <a:srgbClr val="754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7"/>
              <p:cNvSpPr/>
              <p:nvPr/>
            </p:nvSpPr>
            <p:spPr>
              <a:xfrm>
                <a:off x="8336450" y="4072825"/>
                <a:ext cx="543350" cy="638900"/>
              </a:xfrm>
              <a:custGeom>
                <a:avLst/>
                <a:gdLst/>
                <a:ahLst/>
                <a:cxnLst/>
                <a:rect l="l" t="t" r="r" b="b"/>
                <a:pathLst>
                  <a:path w="21734" h="25556" extrusionOk="0">
                    <a:moveTo>
                      <a:pt x="17708" y="1"/>
                    </a:moveTo>
                    <a:cubicBezTo>
                      <a:pt x="17542" y="1"/>
                      <a:pt x="17375" y="10"/>
                      <a:pt x="17208" y="10"/>
                    </a:cubicBezTo>
                    <a:cubicBezTo>
                      <a:pt x="17208" y="31"/>
                      <a:pt x="17187" y="31"/>
                      <a:pt x="17187" y="52"/>
                    </a:cubicBezTo>
                    <a:cubicBezTo>
                      <a:pt x="16791" y="823"/>
                      <a:pt x="16645" y="1637"/>
                      <a:pt x="16457" y="2638"/>
                    </a:cubicBezTo>
                    <a:cubicBezTo>
                      <a:pt x="16123" y="4453"/>
                      <a:pt x="15560" y="6205"/>
                      <a:pt x="14809" y="7894"/>
                    </a:cubicBezTo>
                    <a:cubicBezTo>
                      <a:pt x="13745" y="10272"/>
                      <a:pt x="12265" y="12441"/>
                      <a:pt x="10450" y="14318"/>
                    </a:cubicBezTo>
                    <a:cubicBezTo>
                      <a:pt x="7592" y="17238"/>
                      <a:pt x="3963" y="19303"/>
                      <a:pt x="0" y="20325"/>
                    </a:cubicBezTo>
                    <a:cubicBezTo>
                      <a:pt x="397" y="21201"/>
                      <a:pt x="918" y="22015"/>
                      <a:pt x="1523" y="22724"/>
                    </a:cubicBezTo>
                    <a:cubicBezTo>
                      <a:pt x="2315" y="23662"/>
                      <a:pt x="3337" y="24372"/>
                      <a:pt x="4485" y="24768"/>
                    </a:cubicBezTo>
                    <a:cubicBezTo>
                      <a:pt x="4985" y="24956"/>
                      <a:pt x="5382" y="25206"/>
                      <a:pt x="5903" y="25289"/>
                    </a:cubicBezTo>
                    <a:cubicBezTo>
                      <a:pt x="6550" y="25435"/>
                      <a:pt x="7217" y="25498"/>
                      <a:pt x="7905" y="25540"/>
                    </a:cubicBezTo>
                    <a:cubicBezTo>
                      <a:pt x="8261" y="25550"/>
                      <a:pt x="8617" y="25556"/>
                      <a:pt x="8973" y="25556"/>
                    </a:cubicBezTo>
                    <a:cubicBezTo>
                      <a:pt x="9995" y="25556"/>
                      <a:pt x="11020" y="25513"/>
                      <a:pt x="12056" y="25435"/>
                    </a:cubicBezTo>
                    <a:cubicBezTo>
                      <a:pt x="13537" y="25331"/>
                      <a:pt x="14684" y="25102"/>
                      <a:pt x="15831" y="24121"/>
                    </a:cubicBezTo>
                    <a:cubicBezTo>
                      <a:pt x="16415" y="23600"/>
                      <a:pt x="16770" y="23016"/>
                      <a:pt x="17187" y="22515"/>
                    </a:cubicBezTo>
                    <a:cubicBezTo>
                      <a:pt x="17896" y="21556"/>
                      <a:pt x="18459" y="20513"/>
                      <a:pt x="18876" y="19387"/>
                    </a:cubicBezTo>
                    <a:cubicBezTo>
                      <a:pt x="19711" y="17176"/>
                      <a:pt x="20107" y="14840"/>
                      <a:pt x="20316" y="12483"/>
                    </a:cubicBezTo>
                    <a:cubicBezTo>
                      <a:pt x="20482" y="10647"/>
                      <a:pt x="20566" y="8770"/>
                      <a:pt x="20545" y="6914"/>
                    </a:cubicBezTo>
                    <a:cubicBezTo>
                      <a:pt x="20608" y="6914"/>
                      <a:pt x="20649" y="6893"/>
                      <a:pt x="20691" y="6872"/>
                    </a:cubicBezTo>
                    <a:cubicBezTo>
                      <a:pt x="20920" y="6789"/>
                      <a:pt x="21108" y="6622"/>
                      <a:pt x="21254" y="6434"/>
                    </a:cubicBezTo>
                    <a:cubicBezTo>
                      <a:pt x="21609" y="5892"/>
                      <a:pt x="21400" y="5120"/>
                      <a:pt x="21358" y="4411"/>
                    </a:cubicBezTo>
                    <a:cubicBezTo>
                      <a:pt x="21275" y="2847"/>
                      <a:pt x="21734" y="573"/>
                      <a:pt x="19732" y="135"/>
                    </a:cubicBezTo>
                    <a:cubicBezTo>
                      <a:pt x="19245" y="48"/>
                      <a:pt x="18758" y="5"/>
                      <a:pt x="18272" y="5"/>
                    </a:cubicBezTo>
                    <a:cubicBezTo>
                      <a:pt x="18174" y="5"/>
                      <a:pt x="18077" y="7"/>
                      <a:pt x="17980" y="10"/>
                    </a:cubicBezTo>
                    <a:lnTo>
                      <a:pt x="17959" y="10"/>
                    </a:lnTo>
                    <a:cubicBezTo>
                      <a:pt x="17875" y="3"/>
                      <a:pt x="17792" y="1"/>
                      <a:pt x="177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8435125" y="4665425"/>
                <a:ext cx="2778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1113" h="1038" extrusionOk="0">
                    <a:moveTo>
                      <a:pt x="10925" y="0"/>
                    </a:moveTo>
                    <a:cubicBezTo>
                      <a:pt x="10716" y="0"/>
                      <a:pt x="10508" y="63"/>
                      <a:pt x="10299" y="146"/>
                    </a:cubicBezTo>
                    <a:cubicBezTo>
                      <a:pt x="10090" y="209"/>
                      <a:pt x="9882" y="250"/>
                      <a:pt x="9673" y="292"/>
                    </a:cubicBezTo>
                    <a:cubicBezTo>
                      <a:pt x="9214" y="396"/>
                      <a:pt x="8776" y="480"/>
                      <a:pt x="8318" y="542"/>
                    </a:cubicBezTo>
                    <a:cubicBezTo>
                      <a:pt x="7661" y="603"/>
                      <a:pt x="7004" y="642"/>
                      <a:pt x="6348" y="642"/>
                    </a:cubicBezTo>
                    <a:cubicBezTo>
                      <a:pt x="6108" y="642"/>
                      <a:pt x="5867" y="637"/>
                      <a:pt x="5627" y="626"/>
                    </a:cubicBezTo>
                    <a:cubicBezTo>
                      <a:pt x="4730" y="605"/>
                      <a:pt x="3854" y="542"/>
                      <a:pt x="2957" y="459"/>
                    </a:cubicBezTo>
                    <a:cubicBezTo>
                      <a:pt x="2019" y="376"/>
                      <a:pt x="1059" y="355"/>
                      <a:pt x="141" y="209"/>
                    </a:cubicBezTo>
                    <a:cubicBezTo>
                      <a:pt x="134" y="207"/>
                      <a:pt x="128" y="207"/>
                      <a:pt x="122" y="207"/>
                    </a:cubicBezTo>
                    <a:cubicBezTo>
                      <a:pt x="32" y="207"/>
                      <a:pt x="1" y="337"/>
                      <a:pt x="79" y="376"/>
                    </a:cubicBezTo>
                    <a:lnTo>
                      <a:pt x="100" y="355"/>
                    </a:lnTo>
                    <a:cubicBezTo>
                      <a:pt x="997" y="605"/>
                      <a:pt x="1914" y="772"/>
                      <a:pt x="2853" y="834"/>
                    </a:cubicBezTo>
                    <a:cubicBezTo>
                      <a:pt x="3791" y="939"/>
                      <a:pt x="4730" y="1001"/>
                      <a:pt x="5689" y="1022"/>
                    </a:cubicBezTo>
                    <a:cubicBezTo>
                      <a:pt x="5919" y="1033"/>
                      <a:pt x="6151" y="1038"/>
                      <a:pt x="6384" y="1038"/>
                    </a:cubicBezTo>
                    <a:cubicBezTo>
                      <a:pt x="7084" y="1038"/>
                      <a:pt x="7796" y="991"/>
                      <a:pt x="8484" y="897"/>
                    </a:cubicBezTo>
                    <a:cubicBezTo>
                      <a:pt x="8943" y="855"/>
                      <a:pt x="9381" y="772"/>
                      <a:pt x="9840" y="668"/>
                    </a:cubicBezTo>
                    <a:cubicBezTo>
                      <a:pt x="10216" y="584"/>
                      <a:pt x="10737" y="522"/>
                      <a:pt x="11029" y="250"/>
                    </a:cubicBezTo>
                    <a:cubicBezTo>
                      <a:pt x="11112" y="146"/>
                      <a:pt x="11050" y="0"/>
                      <a:pt x="109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8300475" y="4293100"/>
                <a:ext cx="21400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3157" extrusionOk="0">
                    <a:moveTo>
                      <a:pt x="459" y="1"/>
                    </a:moveTo>
                    <a:cubicBezTo>
                      <a:pt x="407" y="1"/>
                      <a:pt x="355" y="22"/>
                      <a:pt x="313" y="63"/>
                    </a:cubicBezTo>
                    <a:lnTo>
                      <a:pt x="271" y="63"/>
                    </a:lnTo>
                    <a:cubicBezTo>
                      <a:pt x="167" y="147"/>
                      <a:pt x="84" y="272"/>
                      <a:pt x="42" y="418"/>
                    </a:cubicBezTo>
                    <a:cubicBezTo>
                      <a:pt x="21" y="564"/>
                      <a:pt x="0" y="710"/>
                      <a:pt x="21" y="877"/>
                    </a:cubicBezTo>
                    <a:lnTo>
                      <a:pt x="21" y="1628"/>
                    </a:lnTo>
                    <a:cubicBezTo>
                      <a:pt x="21" y="1878"/>
                      <a:pt x="42" y="2149"/>
                      <a:pt x="104" y="2420"/>
                    </a:cubicBezTo>
                    <a:cubicBezTo>
                      <a:pt x="125" y="2525"/>
                      <a:pt x="167" y="2650"/>
                      <a:pt x="209" y="2775"/>
                    </a:cubicBezTo>
                    <a:cubicBezTo>
                      <a:pt x="250" y="2900"/>
                      <a:pt x="271" y="3067"/>
                      <a:pt x="417" y="3129"/>
                    </a:cubicBezTo>
                    <a:cubicBezTo>
                      <a:pt x="452" y="3147"/>
                      <a:pt x="490" y="3157"/>
                      <a:pt x="527" y="3157"/>
                    </a:cubicBezTo>
                    <a:cubicBezTo>
                      <a:pt x="580" y="3157"/>
                      <a:pt x="631" y="3137"/>
                      <a:pt x="668" y="3088"/>
                    </a:cubicBezTo>
                    <a:cubicBezTo>
                      <a:pt x="793" y="3004"/>
                      <a:pt x="772" y="2879"/>
                      <a:pt x="793" y="2733"/>
                    </a:cubicBezTo>
                    <a:cubicBezTo>
                      <a:pt x="814" y="2608"/>
                      <a:pt x="834" y="2483"/>
                      <a:pt x="834" y="2358"/>
                    </a:cubicBezTo>
                    <a:cubicBezTo>
                      <a:pt x="855" y="2107"/>
                      <a:pt x="855" y="1836"/>
                      <a:pt x="834" y="1586"/>
                    </a:cubicBezTo>
                    <a:cubicBezTo>
                      <a:pt x="814" y="1315"/>
                      <a:pt x="814" y="1085"/>
                      <a:pt x="814" y="835"/>
                    </a:cubicBezTo>
                    <a:cubicBezTo>
                      <a:pt x="834" y="689"/>
                      <a:pt x="834" y="543"/>
                      <a:pt x="793" y="418"/>
                    </a:cubicBezTo>
                    <a:cubicBezTo>
                      <a:pt x="772" y="293"/>
                      <a:pt x="688" y="168"/>
                      <a:pt x="605" y="63"/>
                    </a:cubicBezTo>
                    <a:cubicBezTo>
                      <a:pt x="563" y="22"/>
                      <a:pt x="511" y="1"/>
                      <a:pt x="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7"/>
              <p:cNvSpPr/>
              <p:nvPr/>
            </p:nvSpPr>
            <p:spPr>
              <a:xfrm>
                <a:off x="8306200" y="4392250"/>
                <a:ext cx="72500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7728" extrusionOk="0">
                    <a:moveTo>
                      <a:pt x="530" y="1"/>
                    </a:moveTo>
                    <a:cubicBezTo>
                      <a:pt x="432" y="1"/>
                      <a:pt x="331" y="48"/>
                      <a:pt x="272" y="144"/>
                    </a:cubicBezTo>
                    <a:lnTo>
                      <a:pt x="293" y="144"/>
                    </a:lnTo>
                    <a:cubicBezTo>
                      <a:pt x="1" y="707"/>
                      <a:pt x="293" y="1541"/>
                      <a:pt x="376" y="2125"/>
                    </a:cubicBezTo>
                    <a:cubicBezTo>
                      <a:pt x="522" y="2793"/>
                      <a:pt x="668" y="3481"/>
                      <a:pt x="877" y="4148"/>
                    </a:cubicBezTo>
                    <a:cubicBezTo>
                      <a:pt x="1064" y="4795"/>
                      <a:pt x="1294" y="5421"/>
                      <a:pt x="1544" y="6046"/>
                    </a:cubicBezTo>
                    <a:cubicBezTo>
                      <a:pt x="1815" y="6672"/>
                      <a:pt x="2045" y="7298"/>
                      <a:pt x="2629" y="7715"/>
                    </a:cubicBezTo>
                    <a:cubicBezTo>
                      <a:pt x="2650" y="7724"/>
                      <a:pt x="2673" y="7728"/>
                      <a:pt x="2696" y="7728"/>
                    </a:cubicBezTo>
                    <a:cubicBezTo>
                      <a:pt x="2786" y="7728"/>
                      <a:pt x="2879" y="7664"/>
                      <a:pt x="2879" y="7548"/>
                    </a:cubicBezTo>
                    <a:cubicBezTo>
                      <a:pt x="2900" y="6902"/>
                      <a:pt x="2629" y="6338"/>
                      <a:pt x="2378" y="5754"/>
                    </a:cubicBezTo>
                    <a:cubicBezTo>
                      <a:pt x="2149" y="5170"/>
                      <a:pt x="1919" y="4482"/>
                      <a:pt x="1732" y="3836"/>
                    </a:cubicBezTo>
                    <a:cubicBezTo>
                      <a:pt x="1523" y="3189"/>
                      <a:pt x="1377" y="2584"/>
                      <a:pt x="1231" y="1938"/>
                    </a:cubicBezTo>
                    <a:cubicBezTo>
                      <a:pt x="1169" y="1625"/>
                      <a:pt x="1106" y="1312"/>
                      <a:pt x="1064" y="999"/>
                    </a:cubicBezTo>
                    <a:cubicBezTo>
                      <a:pt x="1043" y="686"/>
                      <a:pt x="939" y="352"/>
                      <a:pt x="731" y="81"/>
                    </a:cubicBezTo>
                    <a:cubicBezTo>
                      <a:pt x="677" y="28"/>
                      <a:pt x="604" y="1"/>
                      <a:pt x="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7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8144025" y="2627125"/>
                <a:ext cx="367125" cy="1509050"/>
              </a:xfrm>
              <a:custGeom>
                <a:avLst/>
                <a:gdLst/>
                <a:ahLst/>
                <a:cxnLst/>
                <a:rect l="l" t="t" r="r" b="b"/>
                <a:pathLst>
                  <a:path w="14685" h="60362" extrusionOk="0">
                    <a:moveTo>
                      <a:pt x="84" y="0"/>
                    </a:moveTo>
                    <a:cubicBezTo>
                      <a:pt x="1336" y="2920"/>
                      <a:pt x="1" y="5903"/>
                      <a:pt x="63" y="8969"/>
                    </a:cubicBezTo>
                    <a:cubicBezTo>
                      <a:pt x="105" y="11847"/>
                      <a:pt x="627" y="14705"/>
                      <a:pt x="1211" y="17520"/>
                    </a:cubicBezTo>
                    <a:cubicBezTo>
                      <a:pt x="1899" y="20858"/>
                      <a:pt x="3442" y="23945"/>
                      <a:pt x="4569" y="27157"/>
                    </a:cubicBezTo>
                    <a:cubicBezTo>
                      <a:pt x="5570" y="30118"/>
                      <a:pt x="6237" y="33164"/>
                      <a:pt x="6905" y="36209"/>
                    </a:cubicBezTo>
                    <a:lnTo>
                      <a:pt x="7134" y="37252"/>
                    </a:lnTo>
                    <a:cubicBezTo>
                      <a:pt x="7176" y="37460"/>
                      <a:pt x="7218" y="37648"/>
                      <a:pt x="7259" y="37857"/>
                    </a:cubicBezTo>
                    <a:cubicBezTo>
                      <a:pt x="7322" y="38086"/>
                      <a:pt x="7364" y="38295"/>
                      <a:pt x="7405" y="38503"/>
                    </a:cubicBezTo>
                    <a:cubicBezTo>
                      <a:pt x="8594" y="43989"/>
                      <a:pt x="9804" y="49495"/>
                      <a:pt x="11014" y="55001"/>
                    </a:cubicBezTo>
                    <a:lnTo>
                      <a:pt x="11222" y="55961"/>
                    </a:lnTo>
                    <a:cubicBezTo>
                      <a:pt x="11306" y="56357"/>
                      <a:pt x="11389" y="56753"/>
                      <a:pt x="11472" y="57150"/>
                    </a:cubicBezTo>
                    <a:cubicBezTo>
                      <a:pt x="11493" y="57191"/>
                      <a:pt x="11493" y="57212"/>
                      <a:pt x="11493" y="57233"/>
                    </a:cubicBezTo>
                    <a:cubicBezTo>
                      <a:pt x="11598" y="57692"/>
                      <a:pt x="11681" y="58130"/>
                      <a:pt x="11785" y="58568"/>
                    </a:cubicBezTo>
                    <a:cubicBezTo>
                      <a:pt x="11910" y="59173"/>
                      <a:pt x="12077" y="59778"/>
                      <a:pt x="12265" y="60362"/>
                    </a:cubicBezTo>
                    <a:lnTo>
                      <a:pt x="14685" y="60362"/>
                    </a:lnTo>
                    <a:cubicBezTo>
                      <a:pt x="14685" y="59235"/>
                      <a:pt x="14539" y="58109"/>
                      <a:pt x="14267" y="57025"/>
                    </a:cubicBezTo>
                    <a:cubicBezTo>
                      <a:pt x="14121" y="56357"/>
                      <a:pt x="13955" y="55711"/>
                      <a:pt x="13767" y="55064"/>
                    </a:cubicBezTo>
                    <a:cubicBezTo>
                      <a:pt x="13621" y="54522"/>
                      <a:pt x="13475" y="54000"/>
                      <a:pt x="13350" y="53479"/>
                    </a:cubicBezTo>
                    <a:cubicBezTo>
                      <a:pt x="13287" y="53228"/>
                      <a:pt x="13225" y="52978"/>
                      <a:pt x="13141" y="52707"/>
                    </a:cubicBezTo>
                    <a:cubicBezTo>
                      <a:pt x="13058" y="52415"/>
                      <a:pt x="12995" y="52123"/>
                      <a:pt x="12933" y="51831"/>
                    </a:cubicBezTo>
                    <a:cubicBezTo>
                      <a:pt x="12912" y="51768"/>
                      <a:pt x="12891" y="51706"/>
                      <a:pt x="12870" y="51643"/>
                    </a:cubicBezTo>
                    <a:cubicBezTo>
                      <a:pt x="12724" y="51122"/>
                      <a:pt x="12599" y="50580"/>
                      <a:pt x="12474" y="50037"/>
                    </a:cubicBezTo>
                    <a:cubicBezTo>
                      <a:pt x="11222" y="45073"/>
                      <a:pt x="10117" y="40088"/>
                      <a:pt x="9157" y="35062"/>
                    </a:cubicBezTo>
                    <a:cubicBezTo>
                      <a:pt x="9136" y="34957"/>
                      <a:pt x="9116" y="34832"/>
                      <a:pt x="9095" y="34749"/>
                    </a:cubicBezTo>
                    <a:cubicBezTo>
                      <a:pt x="9074" y="34665"/>
                      <a:pt x="9053" y="34582"/>
                      <a:pt x="9053" y="34498"/>
                    </a:cubicBezTo>
                    <a:cubicBezTo>
                      <a:pt x="8427" y="31266"/>
                      <a:pt x="7885" y="28033"/>
                      <a:pt x="7384" y="24800"/>
                    </a:cubicBezTo>
                    <a:cubicBezTo>
                      <a:pt x="6967" y="22005"/>
                      <a:pt x="6592" y="19189"/>
                      <a:pt x="5674" y="16519"/>
                    </a:cubicBezTo>
                    <a:cubicBezTo>
                      <a:pt x="5319" y="15518"/>
                      <a:pt x="4902" y="14538"/>
                      <a:pt x="4506" y="13578"/>
                    </a:cubicBezTo>
                    <a:cubicBezTo>
                      <a:pt x="4443" y="13432"/>
                      <a:pt x="4402" y="13307"/>
                      <a:pt x="4339" y="13182"/>
                    </a:cubicBezTo>
                    <a:cubicBezTo>
                      <a:pt x="4297" y="13057"/>
                      <a:pt x="4235" y="12911"/>
                      <a:pt x="4193" y="12786"/>
                    </a:cubicBezTo>
                    <a:cubicBezTo>
                      <a:pt x="3651" y="11534"/>
                      <a:pt x="3192" y="10220"/>
                      <a:pt x="2879" y="8885"/>
                    </a:cubicBezTo>
                    <a:cubicBezTo>
                      <a:pt x="2191" y="5799"/>
                      <a:pt x="1398" y="292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7"/>
              <p:cNvSpPr/>
              <p:nvPr/>
            </p:nvSpPr>
            <p:spPr>
              <a:xfrm>
                <a:off x="8251975" y="2753825"/>
                <a:ext cx="308725" cy="1382875"/>
              </a:xfrm>
              <a:custGeom>
                <a:avLst/>
                <a:gdLst/>
                <a:ahLst/>
                <a:cxnLst/>
                <a:rect l="l" t="t" r="r" b="b"/>
                <a:pathLst>
                  <a:path w="12349" h="55315" extrusionOk="0">
                    <a:moveTo>
                      <a:pt x="1273" y="1"/>
                    </a:moveTo>
                    <a:cubicBezTo>
                      <a:pt x="960" y="939"/>
                      <a:pt x="689" y="1919"/>
                      <a:pt x="501" y="2900"/>
                    </a:cubicBezTo>
                    <a:cubicBezTo>
                      <a:pt x="480" y="3046"/>
                      <a:pt x="438" y="3171"/>
                      <a:pt x="417" y="3296"/>
                    </a:cubicBezTo>
                    <a:cubicBezTo>
                      <a:pt x="397" y="3421"/>
                      <a:pt x="376" y="3546"/>
                      <a:pt x="355" y="3671"/>
                    </a:cubicBezTo>
                    <a:cubicBezTo>
                      <a:pt x="125" y="5027"/>
                      <a:pt x="21" y="6383"/>
                      <a:pt x="21" y="7760"/>
                    </a:cubicBezTo>
                    <a:cubicBezTo>
                      <a:pt x="21" y="7906"/>
                      <a:pt x="0" y="8031"/>
                      <a:pt x="21" y="8177"/>
                    </a:cubicBezTo>
                    <a:cubicBezTo>
                      <a:pt x="42" y="8323"/>
                      <a:pt x="42" y="8469"/>
                      <a:pt x="42" y="8615"/>
                    </a:cubicBezTo>
                    <a:cubicBezTo>
                      <a:pt x="84" y="9720"/>
                      <a:pt x="188" y="10805"/>
                      <a:pt x="397" y="11889"/>
                    </a:cubicBezTo>
                    <a:cubicBezTo>
                      <a:pt x="751" y="13933"/>
                      <a:pt x="1398" y="15894"/>
                      <a:pt x="1773" y="17938"/>
                    </a:cubicBezTo>
                    <a:cubicBezTo>
                      <a:pt x="2420" y="21338"/>
                      <a:pt x="2336" y="24842"/>
                      <a:pt x="2733" y="28304"/>
                    </a:cubicBezTo>
                    <a:cubicBezTo>
                      <a:pt x="2962" y="30265"/>
                      <a:pt x="3317" y="32205"/>
                      <a:pt x="3776" y="34144"/>
                    </a:cubicBezTo>
                    <a:cubicBezTo>
                      <a:pt x="3817" y="34374"/>
                      <a:pt x="3880" y="34582"/>
                      <a:pt x="3942" y="34853"/>
                    </a:cubicBezTo>
                    <a:cubicBezTo>
                      <a:pt x="4005" y="35125"/>
                      <a:pt x="4068" y="35417"/>
                      <a:pt x="4130" y="35667"/>
                    </a:cubicBezTo>
                    <a:cubicBezTo>
                      <a:pt x="4464" y="37043"/>
                      <a:pt x="4839" y="38399"/>
                      <a:pt x="5194" y="39755"/>
                    </a:cubicBezTo>
                    <a:cubicBezTo>
                      <a:pt x="5632" y="41403"/>
                      <a:pt x="6195" y="43113"/>
                      <a:pt x="6737" y="44844"/>
                    </a:cubicBezTo>
                    <a:cubicBezTo>
                      <a:pt x="6821" y="45115"/>
                      <a:pt x="6904" y="45386"/>
                      <a:pt x="6967" y="45637"/>
                    </a:cubicBezTo>
                    <a:cubicBezTo>
                      <a:pt x="7071" y="45970"/>
                      <a:pt x="7175" y="46304"/>
                      <a:pt x="7280" y="46638"/>
                    </a:cubicBezTo>
                    <a:cubicBezTo>
                      <a:pt x="7822" y="48411"/>
                      <a:pt x="8239" y="50225"/>
                      <a:pt x="8531" y="52082"/>
                    </a:cubicBezTo>
                    <a:cubicBezTo>
                      <a:pt x="8573" y="52395"/>
                      <a:pt x="8615" y="52707"/>
                      <a:pt x="8656" y="53020"/>
                    </a:cubicBezTo>
                    <a:cubicBezTo>
                      <a:pt x="8677" y="53271"/>
                      <a:pt x="8698" y="53500"/>
                      <a:pt x="8719" y="53709"/>
                    </a:cubicBezTo>
                    <a:lnTo>
                      <a:pt x="8719" y="53917"/>
                    </a:lnTo>
                    <a:lnTo>
                      <a:pt x="8719" y="54480"/>
                    </a:lnTo>
                    <a:cubicBezTo>
                      <a:pt x="8698" y="54751"/>
                      <a:pt x="8677" y="55023"/>
                      <a:pt x="8677" y="55315"/>
                    </a:cubicBezTo>
                    <a:lnTo>
                      <a:pt x="12223" y="55315"/>
                    </a:lnTo>
                    <a:cubicBezTo>
                      <a:pt x="12265" y="55064"/>
                      <a:pt x="12306" y="54793"/>
                      <a:pt x="12306" y="54543"/>
                    </a:cubicBezTo>
                    <a:cubicBezTo>
                      <a:pt x="12348" y="54042"/>
                      <a:pt x="12348" y="53521"/>
                      <a:pt x="12306" y="53083"/>
                    </a:cubicBezTo>
                    <a:cubicBezTo>
                      <a:pt x="12306" y="52728"/>
                      <a:pt x="12285" y="52353"/>
                      <a:pt x="12244" y="51977"/>
                    </a:cubicBezTo>
                    <a:cubicBezTo>
                      <a:pt x="12160" y="51060"/>
                      <a:pt x="12035" y="50121"/>
                      <a:pt x="11868" y="49203"/>
                    </a:cubicBezTo>
                    <a:cubicBezTo>
                      <a:pt x="11639" y="47973"/>
                      <a:pt x="11326" y="46742"/>
                      <a:pt x="10971" y="45532"/>
                    </a:cubicBezTo>
                    <a:cubicBezTo>
                      <a:pt x="10971" y="45470"/>
                      <a:pt x="10951" y="45407"/>
                      <a:pt x="10930" y="45345"/>
                    </a:cubicBezTo>
                    <a:cubicBezTo>
                      <a:pt x="10492" y="43843"/>
                      <a:pt x="10012" y="42341"/>
                      <a:pt x="9532" y="40860"/>
                    </a:cubicBezTo>
                    <a:cubicBezTo>
                      <a:pt x="9449" y="40610"/>
                      <a:pt x="9365" y="40360"/>
                      <a:pt x="9303" y="40130"/>
                    </a:cubicBezTo>
                    <a:cubicBezTo>
                      <a:pt x="9219" y="39838"/>
                      <a:pt x="9115" y="39546"/>
                      <a:pt x="9032" y="39275"/>
                    </a:cubicBezTo>
                    <a:lnTo>
                      <a:pt x="8990" y="39087"/>
                    </a:lnTo>
                    <a:cubicBezTo>
                      <a:pt x="8927" y="38941"/>
                      <a:pt x="8886" y="38795"/>
                      <a:pt x="8844" y="38629"/>
                    </a:cubicBezTo>
                    <a:cubicBezTo>
                      <a:pt x="8823" y="38587"/>
                      <a:pt x="8802" y="38524"/>
                      <a:pt x="8802" y="38483"/>
                    </a:cubicBezTo>
                    <a:cubicBezTo>
                      <a:pt x="8740" y="38274"/>
                      <a:pt x="8677" y="38065"/>
                      <a:pt x="8615" y="37857"/>
                    </a:cubicBezTo>
                    <a:cubicBezTo>
                      <a:pt x="8031" y="35938"/>
                      <a:pt x="7592" y="33957"/>
                      <a:pt x="7342" y="31933"/>
                    </a:cubicBezTo>
                    <a:cubicBezTo>
                      <a:pt x="7238" y="31057"/>
                      <a:pt x="7175" y="30181"/>
                      <a:pt x="7134" y="29284"/>
                    </a:cubicBezTo>
                    <a:cubicBezTo>
                      <a:pt x="7113" y="28826"/>
                      <a:pt x="7113" y="28408"/>
                      <a:pt x="7092" y="27908"/>
                    </a:cubicBezTo>
                    <a:cubicBezTo>
                      <a:pt x="7071" y="27428"/>
                      <a:pt x="7071" y="26928"/>
                      <a:pt x="7071" y="26448"/>
                    </a:cubicBezTo>
                    <a:cubicBezTo>
                      <a:pt x="7050" y="24091"/>
                      <a:pt x="7050" y="21755"/>
                      <a:pt x="6654" y="19461"/>
                    </a:cubicBezTo>
                    <a:cubicBezTo>
                      <a:pt x="6633" y="19335"/>
                      <a:pt x="6612" y="19231"/>
                      <a:pt x="6591" y="19127"/>
                    </a:cubicBezTo>
                    <a:cubicBezTo>
                      <a:pt x="6570" y="18960"/>
                      <a:pt x="6529" y="18772"/>
                      <a:pt x="6487" y="18605"/>
                    </a:cubicBezTo>
                    <a:cubicBezTo>
                      <a:pt x="6445" y="18355"/>
                      <a:pt x="6383" y="18126"/>
                      <a:pt x="6320" y="17875"/>
                    </a:cubicBezTo>
                    <a:cubicBezTo>
                      <a:pt x="6299" y="17813"/>
                      <a:pt x="6278" y="17729"/>
                      <a:pt x="6258" y="17646"/>
                    </a:cubicBezTo>
                    <a:cubicBezTo>
                      <a:pt x="6195" y="17354"/>
                      <a:pt x="6112" y="17041"/>
                      <a:pt x="6028" y="16791"/>
                    </a:cubicBezTo>
                    <a:cubicBezTo>
                      <a:pt x="5945" y="16541"/>
                      <a:pt x="5882" y="16290"/>
                      <a:pt x="5799" y="16040"/>
                    </a:cubicBezTo>
                    <a:cubicBezTo>
                      <a:pt x="4088" y="10680"/>
                      <a:pt x="1022" y="5590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7"/>
              <p:cNvSpPr/>
              <p:nvPr/>
            </p:nvSpPr>
            <p:spPr>
              <a:xfrm>
                <a:off x="8248850" y="2724625"/>
                <a:ext cx="315500" cy="1412075"/>
              </a:xfrm>
              <a:custGeom>
                <a:avLst/>
                <a:gdLst/>
                <a:ahLst/>
                <a:cxnLst/>
                <a:rect l="l" t="t" r="r" b="b"/>
                <a:pathLst>
                  <a:path w="12620" h="56483" extrusionOk="0">
                    <a:moveTo>
                      <a:pt x="1606" y="1"/>
                    </a:moveTo>
                    <a:lnTo>
                      <a:pt x="1252" y="1043"/>
                    </a:lnTo>
                    <a:cubicBezTo>
                      <a:pt x="1001" y="1815"/>
                      <a:pt x="772" y="2608"/>
                      <a:pt x="584" y="3421"/>
                    </a:cubicBezTo>
                    <a:cubicBezTo>
                      <a:pt x="563" y="3567"/>
                      <a:pt x="522" y="3713"/>
                      <a:pt x="501" y="3859"/>
                    </a:cubicBezTo>
                    <a:cubicBezTo>
                      <a:pt x="459" y="4005"/>
                      <a:pt x="438" y="4109"/>
                      <a:pt x="417" y="4235"/>
                    </a:cubicBezTo>
                    <a:cubicBezTo>
                      <a:pt x="146" y="5632"/>
                      <a:pt x="0" y="7050"/>
                      <a:pt x="0" y="8490"/>
                    </a:cubicBezTo>
                    <a:lnTo>
                      <a:pt x="0" y="8886"/>
                    </a:lnTo>
                    <a:lnTo>
                      <a:pt x="0" y="9303"/>
                    </a:lnTo>
                    <a:cubicBezTo>
                      <a:pt x="21" y="10554"/>
                      <a:pt x="146" y="11806"/>
                      <a:pt x="376" y="13036"/>
                    </a:cubicBezTo>
                    <a:cubicBezTo>
                      <a:pt x="563" y="14079"/>
                      <a:pt x="834" y="15122"/>
                      <a:pt x="1085" y="16144"/>
                    </a:cubicBezTo>
                    <a:cubicBezTo>
                      <a:pt x="1335" y="17104"/>
                      <a:pt x="1564" y="18084"/>
                      <a:pt x="1752" y="19064"/>
                    </a:cubicBezTo>
                    <a:cubicBezTo>
                      <a:pt x="2107" y="21150"/>
                      <a:pt x="2315" y="23236"/>
                      <a:pt x="2399" y="25342"/>
                    </a:cubicBezTo>
                    <a:cubicBezTo>
                      <a:pt x="2482" y="26677"/>
                      <a:pt x="2566" y="28075"/>
                      <a:pt x="2712" y="29430"/>
                    </a:cubicBezTo>
                    <a:cubicBezTo>
                      <a:pt x="2920" y="31182"/>
                      <a:pt x="3212" y="32914"/>
                      <a:pt x="3609" y="34645"/>
                    </a:cubicBezTo>
                    <a:cubicBezTo>
                      <a:pt x="3650" y="34833"/>
                      <a:pt x="3692" y="35041"/>
                      <a:pt x="3734" y="35229"/>
                    </a:cubicBezTo>
                    <a:cubicBezTo>
                      <a:pt x="3734" y="35250"/>
                      <a:pt x="3734" y="35271"/>
                      <a:pt x="3755" y="35312"/>
                    </a:cubicBezTo>
                    <a:cubicBezTo>
                      <a:pt x="3817" y="35542"/>
                      <a:pt x="3859" y="35792"/>
                      <a:pt x="3921" y="36021"/>
                    </a:cubicBezTo>
                    <a:cubicBezTo>
                      <a:pt x="4318" y="37669"/>
                      <a:pt x="4735" y="39296"/>
                      <a:pt x="5173" y="40902"/>
                    </a:cubicBezTo>
                    <a:cubicBezTo>
                      <a:pt x="5527" y="42237"/>
                      <a:pt x="5965" y="43572"/>
                      <a:pt x="6403" y="44990"/>
                    </a:cubicBezTo>
                    <a:cubicBezTo>
                      <a:pt x="6633" y="45720"/>
                      <a:pt x="6862" y="46471"/>
                      <a:pt x="7092" y="47201"/>
                    </a:cubicBezTo>
                    <a:lnTo>
                      <a:pt x="7384" y="48202"/>
                    </a:lnTo>
                    <a:cubicBezTo>
                      <a:pt x="7551" y="48765"/>
                      <a:pt x="7697" y="49349"/>
                      <a:pt x="7843" y="49912"/>
                    </a:cubicBezTo>
                    <a:cubicBezTo>
                      <a:pt x="7843" y="49933"/>
                      <a:pt x="7843" y="49933"/>
                      <a:pt x="7843" y="49933"/>
                    </a:cubicBezTo>
                    <a:cubicBezTo>
                      <a:pt x="8072" y="50809"/>
                      <a:pt x="8260" y="51665"/>
                      <a:pt x="8406" y="52520"/>
                    </a:cubicBezTo>
                    <a:cubicBezTo>
                      <a:pt x="8448" y="52749"/>
                      <a:pt x="8468" y="52958"/>
                      <a:pt x="8510" y="53187"/>
                    </a:cubicBezTo>
                    <a:cubicBezTo>
                      <a:pt x="8552" y="53479"/>
                      <a:pt x="8594" y="53792"/>
                      <a:pt x="8614" y="54063"/>
                    </a:cubicBezTo>
                    <a:cubicBezTo>
                      <a:pt x="8635" y="54355"/>
                      <a:pt x="8656" y="54585"/>
                      <a:pt x="8677" y="54835"/>
                    </a:cubicBezTo>
                    <a:cubicBezTo>
                      <a:pt x="8677" y="54877"/>
                      <a:pt x="8677" y="54939"/>
                      <a:pt x="8677" y="54981"/>
                    </a:cubicBezTo>
                    <a:lnTo>
                      <a:pt x="8677" y="55711"/>
                    </a:lnTo>
                    <a:cubicBezTo>
                      <a:pt x="8677" y="55982"/>
                      <a:pt x="8656" y="56170"/>
                      <a:pt x="8656" y="56420"/>
                    </a:cubicBezTo>
                    <a:lnTo>
                      <a:pt x="8969" y="56420"/>
                    </a:lnTo>
                    <a:lnTo>
                      <a:pt x="8969" y="56107"/>
                    </a:lnTo>
                    <a:cubicBezTo>
                      <a:pt x="8969" y="56003"/>
                      <a:pt x="8969" y="55836"/>
                      <a:pt x="8990" y="55711"/>
                    </a:cubicBezTo>
                    <a:lnTo>
                      <a:pt x="8990" y="55627"/>
                    </a:lnTo>
                    <a:cubicBezTo>
                      <a:pt x="8990" y="55440"/>
                      <a:pt x="8990" y="55252"/>
                      <a:pt x="8990" y="55085"/>
                    </a:cubicBezTo>
                    <a:lnTo>
                      <a:pt x="8990" y="54814"/>
                    </a:lnTo>
                    <a:cubicBezTo>
                      <a:pt x="8969" y="54272"/>
                      <a:pt x="8906" y="53729"/>
                      <a:pt x="8823" y="53166"/>
                    </a:cubicBezTo>
                    <a:cubicBezTo>
                      <a:pt x="8489" y="50914"/>
                      <a:pt x="7843" y="48578"/>
                      <a:pt x="7133" y="46304"/>
                    </a:cubicBezTo>
                    <a:cubicBezTo>
                      <a:pt x="7050" y="46054"/>
                      <a:pt x="6967" y="45762"/>
                      <a:pt x="6862" y="45491"/>
                    </a:cubicBezTo>
                    <a:cubicBezTo>
                      <a:pt x="6800" y="45303"/>
                      <a:pt x="6758" y="45094"/>
                      <a:pt x="6695" y="44907"/>
                    </a:cubicBezTo>
                    <a:cubicBezTo>
                      <a:pt x="6695" y="44865"/>
                      <a:pt x="6675" y="44844"/>
                      <a:pt x="6654" y="44802"/>
                    </a:cubicBezTo>
                    <a:cubicBezTo>
                      <a:pt x="6216" y="43426"/>
                      <a:pt x="5819" y="42112"/>
                      <a:pt x="5465" y="40819"/>
                    </a:cubicBezTo>
                    <a:cubicBezTo>
                      <a:pt x="5194" y="39776"/>
                      <a:pt x="4902" y="38691"/>
                      <a:pt x="4631" y="37627"/>
                    </a:cubicBezTo>
                    <a:lnTo>
                      <a:pt x="4401" y="36710"/>
                    </a:lnTo>
                    <a:cubicBezTo>
                      <a:pt x="4339" y="36459"/>
                      <a:pt x="4276" y="36188"/>
                      <a:pt x="4213" y="35917"/>
                    </a:cubicBezTo>
                    <a:cubicBezTo>
                      <a:pt x="3671" y="33769"/>
                      <a:pt x="3275" y="31600"/>
                      <a:pt x="3025" y="29389"/>
                    </a:cubicBezTo>
                    <a:cubicBezTo>
                      <a:pt x="2858" y="28054"/>
                      <a:pt x="2774" y="26677"/>
                      <a:pt x="2691" y="25342"/>
                    </a:cubicBezTo>
                    <a:cubicBezTo>
                      <a:pt x="2566" y="23257"/>
                      <a:pt x="2441" y="21108"/>
                      <a:pt x="2044" y="19023"/>
                    </a:cubicBezTo>
                    <a:cubicBezTo>
                      <a:pt x="1877" y="18021"/>
                      <a:pt x="1627" y="17041"/>
                      <a:pt x="1377" y="16082"/>
                    </a:cubicBezTo>
                    <a:cubicBezTo>
                      <a:pt x="1126" y="15060"/>
                      <a:pt x="855" y="14017"/>
                      <a:pt x="668" y="12995"/>
                    </a:cubicBezTo>
                    <a:cubicBezTo>
                      <a:pt x="501" y="12035"/>
                      <a:pt x="396" y="11097"/>
                      <a:pt x="334" y="10137"/>
                    </a:cubicBezTo>
                    <a:cubicBezTo>
                      <a:pt x="334" y="9991"/>
                      <a:pt x="334" y="9845"/>
                      <a:pt x="313" y="9678"/>
                    </a:cubicBezTo>
                    <a:cubicBezTo>
                      <a:pt x="313" y="9532"/>
                      <a:pt x="313" y="9386"/>
                      <a:pt x="313" y="9261"/>
                    </a:cubicBezTo>
                    <a:cubicBezTo>
                      <a:pt x="292" y="7926"/>
                      <a:pt x="376" y="6591"/>
                      <a:pt x="584" y="5277"/>
                    </a:cubicBezTo>
                    <a:cubicBezTo>
                      <a:pt x="584" y="5173"/>
                      <a:pt x="605" y="5048"/>
                      <a:pt x="626" y="4923"/>
                    </a:cubicBezTo>
                    <a:lnTo>
                      <a:pt x="688" y="4547"/>
                    </a:lnTo>
                    <a:cubicBezTo>
                      <a:pt x="855" y="3734"/>
                      <a:pt x="1043" y="2941"/>
                      <a:pt x="1272" y="2149"/>
                    </a:cubicBezTo>
                    <a:cubicBezTo>
                      <a:pt x="1356" y="5736"/>
                      <a:pt x="2733" y="9178"/>
                      <a:pt x="4067" y="12536"/>
                    </a:cubicBezTo>
                    <a:cubicBezTo>
                      <a:pt x="4777" y="14288"/>
                      <a:pt x="5486" y="16103"/>
                      <a:pt x="6028" y="17938"/>
                    </a:cubicBezTo>
                    <a:cubicBezTo>
                      <a:pt x="6111" y="18209"/>
                      <a:pt x="6195" y="18480"/>
                      <a:pt x="6257" y="18751"/>
                    </a:cubicBezTo>
                    <a:cubicBezTo>
                      <a:pt x="6341" y="19064"/>
                      <a:pt x="6403" y="19377"/>
                      <a:pt x="6466" y="19690"/>
                    </a:cubicBezTo>
                    <a:cubicBezTo>
                      <a:pt x="6487" y="19690"/>
                      <a:pt x="6487" y="19690"/>
                      <a:pt x="6466" y="19711"/>
                    </a:cubicBezTo>
                    <a:cubicBezTo>
                      <a:pt x="6508" y="19899"/>
                      <a:pt x="6549" y="20086"/>
                      <a:pt x="6591" y="20274"/>
                    </a:cubicBezTo>
                    <a:cubicBezTo>
                      <a:pt x="6612" y="20399"/>
                      <a:pt x="6633" y="20503"/>
                      <a:pt x="6654" y="20608"/>
                    </a:cubicBezTo>
                    <a:cubicBezTo>
                      <a:pt x="6716" y="21067"/>
                      <a:pt x="6779" y="21525"/>
                      <a:pt x="6841" y="21963"/>
                    </a:cubicBezTo>
                    <a:cubicBezTo>
                      <a:pt x="6967" y="23215"/>
                      <a:pt x="7029" y="24445"/>
                      <a:pt x="7050" y="25697"/>
                    </a:cubicBezTo>
                    <a:cubicBezTo>
                      <a:pt x="7050" y="26260"/>
                      <a:pt x="7071" y="26823"/>
                      <a:pt x="7071" y="27366"/>
                    </a:cubicBezTo>
                    <a:lnTo>
                      <a:pt x="7071" y="27574"/>
                    </a:lnTo>
                    <a:cubicBezTo>
                      <a:pt x="7071" y="28054"/>
                      <a:pt x="7071" y="28554"/>
                      <a:pt x="7092" y="29055"/>
                    </a:cubicBezTo>
                    <a:cubicBezTo>
                      <a:pt x="7092" y="30390"/>
                      <a:pt x="7175" y="31746"/>
                      <a:pt x="7321" y="33080"/>
                    </a:cubicBezTo>
                    <a:cubicBezTo>
                      <a:pt x="7613" y="35291"/>
                      <a:pt x="8114" y="37481"/>
                      <a:pt x="8781" y="39609"/>
                    </a:cubicBezTo>
                    <a:cubicBezTo>
                      <a:pt x="8844" y="39817"/>
                      <a:pt x="8906" y="40026"/>
                      <a:pt x="8969" y="40235"/>
                    </a:cubicBezTo>
                    <a:lnTo>
                      <a:pt x="9032" y="40443"/>
                    </a:lnTo>
                    <a:lnTo>
                      <a:pt x="9178" y="40881"/>
                    </a:lnTo>
                    <a:cubicBezTo>
                      <a:pt x="9219" y="41006"/>
                      <a:pt x="9261" y="41152"/>
                      <a:pt x="9282" y="41277"/>
                    </a:cubicBezTo>
                    <a:cubicBezTo>
                      <a:pt x="9365" y="41507"/>
                      <a:pt x="9449" y="41757"/>
                      <a:pt x="9511" y="41987"/>
                    </a:cubicBezTo>
                    <a:cubicBezTo>
                      <a:pt x="9595" y="42237"/>
                      <a:pt x="9657" y="42425"/>
                      <a:pt x="9720" y="42654"/>
                    </a:cubicBezTo>
                    <a:cubicBezTo>
                      <a:pt x="9720" y="42675"/>
                      <a:pt x="9741" y="42696"/>
                      <a:pt x="9762" y="42717"/>
                    </a:cubicBezTo>
                    <a:cubicBezTo>
                      <a:pt x="10158" y="43947"/>
                      <a:pt x="10533" y="45199"/>
                      <a:pt x="10909" y="46450"/>
                    </a:cubicBezTo>
                    <a:cubicBezTo>
                      <a:pt x="10930" y="46513"/>
                      <a:pt x="10950" y="46575"/>
                      <a:pt x="10971" y="46659"/>
                    </a:cubicBezTo>
                    <a:cubicBezTo>
                      <a:pt x="11451" y="48327"/>
                      <a:pt x="11826" y="50017"/>
                      <a:pt x="12098" y="51748"/>
                    </a:cubicBezTo>
                    <a:cubicBezTo>
                      <a:pt x="12139" y="52186"/>
                      <a:pt x="12202" y="52624"/>
                      <a:pt x="12244" y="53062"/>
                    </a:cubicBezTo>
                    <a:lnTo>
                      <a:pt x="12244" y="53104"/>
                    </a:lnTo>
                    <a:cubicBezTo>
                      <a:pt x="12306" y="53959"/>
                      <a:pt x="12327" y="54835"/>
                      <a:pt x="12285" y="55711"/>
                    </a:cubicBezTo>
                    <a:cubicBezTo>
                      <a:pt x="12264" y="55961"/>
                      <a:pt x="12244" y="56232"/>
                      <a:pt x="12181" y="56483"/>
                    </a:cubicBezTo>
                    <a:lnTo>
                      <a:pt x="12515" y="56483"/>
                    </a:lnTo>
                    <a:cubicBezTo>
                      <a:pt x="12536" y="56378"/>
                      <a:pt x="12556" y="56253"/>
                      <a:pt x="12556" y="56149"/>
                    </a:cubicBezTo>
                    <a:cubicBezTo>
                      <a:pt x="12577" y="55982"/>
                      <a:pt x="12598" y="55857"/>
                      <a:pt x="12598" y="55711"/>
                    </a:cubicBezTo>
                    <a:cubicBezTo>
                      <a:pt x="12619" y="55419"/>
                      <a:pt x="12619" y="55127"/>
                      <a:pt x="12619" y="54835"/>
                    </a:cubicBezTo>
                    <a:cubicBezTo>
                      <a:pt x="12619" y="54272"/>
                      <a:pt x="12598" y="53667"/>
                      <a:pt x="12536" y="53104"/>
                    </a:cubicBezTo>
                    <a:cubicBezTo>
                      <a:pt x="12431" y="51873"/>
                      <a:pt x="12244" y="50663"/>
                      <a:pt x="11993" y="49474"/>
                    </a:cubicBezTo>
                    <a:cubicBezTo>
                      <a:pt x="11785" y="48515"/>
                      <a:pt x="11534" y="47556"/>
                      <a:pt x="11263" y="46596"/>
                    </a:cubicBezTo>
                    <a:cubicBezTo>
                      <a:pt x="11242" y="46554"/>
                      <a:pt x="11242" y="46513"/>
                      <a:pt x="11222" y="46471"/>
                    </a:cubicBezTo>
                    <a:cubicBezTo>
                      <a:pt x="10846" y="45157"/>
                      <a:pt x="10450" y="43885"/>
                      <a:pt x="10033" y="42612"/>
                    </a:cubicBezTo>
                    <a:cubicBezTo>
                      <a:pt x="9887" y="42133"/>
                      <a:pt x="9720" y="41653"/>
                      <a:pt x="9574" y="41173"/>
                    </a:cubicBezTo>
                    <a:cubicBezTo>
                      <a:pt x="9490" y="40902"/>
                      <a:pt x="9407" y="40610"/>
                      <a:pt x="9324" y="40339"/>
                    </a:cubicBezTo>
                    <a:lnTo>
                      <a:pt x="9324" y="40339"/>
                    </a:lnTo>
                    <a:cubicBezTo>
                      <a:pt x="9324" y="40339"/>
                      <a:pt x="9324" y="40339"/>
                      <a:pt x="9324" y="40339"/>
                    </a:cubicBezTo>
                    <a:cubicBezTo>
                      <a:pt x="9279" y="40184"/>
                      <a:pt x="9235" y="40047"/>
                      <a:pt x="9191" y="39909"/>
                    </a:cubicBezTo>
                    <a:lnTo>
                      <a:pt x="9191" y="39909"/>
                    </a:lnTo>
                    <a:cubicBezTo>
                      <a:pt x="9156" y="39790"/>
                      <a:pt x="9123" y="39670"/>
                      <a:pt x="9094" y="39546"/>
                    </a:cubicBezTo>
                    <a:cubicBezTo>
                      <a:pt x="9052" y="39442"/>
                      <a:pt x="9032" y="39359"/>
                      <a:pt x="9011" y="39254"/>
                    </a:cubicBezTo>
                    <a:cubicBezTo>
                      <a:pt x="8987" y="39194"/>
                      <a:pt x="8970" y="39148"/>
                      <a:pt x="8955" y="39108"/>
                    </a:cubicBezTo>
                    <a:lnTo>
                      <a:pt x="8955" y="39108"/>
                    </a:lnTo>
                    <a:cubicBezTo>
                      <a:pt x="8946" y="39075"/>
                      <a:pt x="8937" y="39042"/>
                      <a:pt x="8927" y="39004"/>
                    </a:cubicBezTo>
                    <a:cubicBezTo>
                      <a:pt x="8927" y="38983"/>
                      <a:pt x="8927" y="38963"/>
                      <a:pt x="8907" y="38942"/>
                    </a:cubicBezTo>
                    <a:lnTo>
                      <a:pt x="8907" y="38942"/>
                    </a:lnTo>
                    <a:cubicBezTo>
                      <a:pt x="8907" y="38942"/>
                      <a:pt x="8907" y="38942"/>
                      <a:pt x="8906" y="38941"/>
                    </a:cubicBezTo>
                    <a:cubicBezTo>
                      <a:pt x="8889" y="38884"/>
                      <a:pt x="8872" y="38827"/>
                      <a:pt x="8855" y="38771"/>
                    </a:cubicBezTo>
                    <a:lnTo>
                      <a:pt x="8855" y="38771"/>
                    </a:lnTo>
                    <a:cubicBezTo>
                      <a:pt x="8817" y="38631"/>
                      <a:pt x="8784" y="38484"/>
                      <a:pt x="8740" y="38337"/>
                    </a:cubicBezTo>
                    <a:cubicBezTo>
                      <a:pt x="8239" y="36605"/>
                      <a:pt x="7864" y="34833"/>
                      <a:pt x="7634" y="33039"/>
                    </a:cubicBezTo>
                    <a:cubicBezTo>
                      <a:pt x="7571" y="32642"/>
                      <a:pt x="7551" y="32225"/>
                      <a:pt x="7509" y="31829"/>
                    </a:cubicBezTo>
                    <a:cubicBezTo>
                      <a:pt x="7467" y="31328"/>
                      <a:pt x="7446" y="30849"/>
                      <a:pt x="7425" y="30369"/>
                    </a:cubicBezTo>
                    <a:lnTo>
                      <a:pt x="7425" y="30369"/>
                    </a:lnTo>
                    <a:cubicBezTo>
                      <a:pt x="7425" y="30369"/>
                      <a:pt x="7425" y="30369"/>
                      <a:pt x="7425" y="30369"/>
                    </a:cubicBezTo>
                    <a:cubicBezTo>
                      <a:pt x="7405" y="29889"/>
                      <a:pt x="7384" y="29472"/>
                      <a:pt x="7384" y="29013"/>
                    </a:cubicBezTo>
                    <a:cubicBezTo>
                      <a:pt x="7363" y="28450"/>
                      <a:pt x="7363" y="27908"/>
                      <a:pt x="7363" y="27345"/>
                    </a:cubicBezTo>
                    <a:cubicBezTo>
                      <a:pt x="7342" y="25009"/>
                      <a:pt x="7321" y="22568"/>
                      <a:pt x="6883" y="20191"/>
                    </a:cubicBezTo>
                    <a:cubicBezTo>
                      <a:pt x="6841" y="20024"/>
                      <a:pt x="6800" y="19836"/>
                      <a:pt x="6758" y="19669"/>
                    </a:cubicBezTo>
                    <a:cubicBezTo>
                      <a:pt x="6716" y="19440"/>
                      <a:pt x="6675" y="19210"/>
                      <a:pt x="6612" y="18981"/>
                    </a:cubicBezTo>
                    <a:cubicBezTo>
                      <a:pt x="6549" y="18751"/>
                      <a:pt x="6508" y="18564"/>
                      <a:pt x="6445" y="18355"/>
                    </a:cubicBezTo>
                    <a:cubicBezTo>
                      <a:pt x="6403" y="18209"/>
                      <a:pt x="6362" y="18042"/>
                      <a:pt x="6320" y="17875"/>
                    </a:cubicBezTo>
                    <a:cubicBezTo>
                      <a:pt x="6237" y="17625"/>
                      <a:pt x="6174" y="17354"/>
                      <a:pt x="6091" y="17104"/>
                    </a:cubicBezTo>
                    <a:cubicBezTo>
                      <a:pt x="6007" y="16833"/>
                      <a:pt x="5924" y="16645"/>
                      <a:pt x="5861" y="16415"/>
                    </a:cubicBezTo>
                    <a:cubicBezTo>
                      <a:pt x="5402" y="15039"/>
                      <a:pt x="4860" y="13704"/>
                      <a:pt x="4339" y="12390"/>
                    </a:cubicBezTo>
                    <a:cubicBezTo>
                      <a:pt x="2879" y="8761"/>
                      <a:pt x="1377" y="5006"/>
                      <a:pt x="1564" y="1085"/>
                    </a:cubicBezTo>
                    <a:lnTo>
                      <a:pt x="160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8225900" y="2434700"/>
                <a:ext cx="361375" cy="1702000"/>
              </a:xfrm>
              <a:custGeom>
                <a:avLst/>
                <a:gdLst/>
                <a:ahLst/>
                <a:cxnLst/>
                <a:rect l="l" t="t" r="r" b="b"/>
                <a:pathLst>
                  <a:path w="14455" h="68080" extrusionOk="0">
                    <a:moveTo>
                      <a:pt x="0" y="1"/>
                    </a:moveTo>
                    <a:cubicBezTo>
                      <a:pt x="126" y="293"/>
                      <a:pt x="230" y="564"/>
                      <a:pt x="313" y="856"/>
                    </a:cubicBezTo>
                    <a:cubicBezTo>
                      <a:pt x="1627" y="4589"/>
                      <a:pt x="2065" y="8323"/>
                      <a:pt x="1481" y="12223"/>
                    </a:cubicBezTo>
                    <a:cubicBezTo>
                      <a:pt x="1335" y="13308"/>
                      <a:pt x="1314" y="14392"/>
                      <a:pt x="1419" y="15456"/>
                    </a:cubicBezTo>
                    <a:cubicBezTo>
                      <a:pt x="1440" y="15644"/>
                      <a:pt x="1460" y="15811"/>
                      <a:pt x="1481" y="15998"/>
                    </a:cubicBezTo>
                    <a:cubicBezTo>
                      <a:pt x="1481" y="16165"/>
                      <a:pt x="1523" y="16332"/>
                      <a:pt x="1544" y="16499"/>
                    </a:cubicBezTo>
                    <a:cubicBezTo>
                      <a:pt x="1878" y="18918"/>
                      <a:pt x="2608" y="21296"/>
                      <a:pt x="3129" y="23674"/>
                    </a:cubicBezTo>
                    <a:cubicBezTo>
                      <a:pt x="4130" y="28221"/>
                      <a:pt x="5152" y="32580"/>
                      <a:pt x="5423" y="37211"/>
                    </a:cubicBezTo>
                    <a:cubicBezTo>
                      <a:pt x="5507" y="38420"/>
                      <a:pt x="5590" y="39630"/>
                      <a:pt x="5695" y="40861"/>
                    </a:cubicBezTo>
                    <a:cubicBezTo>
                      <a:pt x="5736" y="41382"/>
                      <a:pt x="5778" y="41903"/>
                      <a:pt x="5820" y="42446"/>
                    </a:cubicBezTo>
                    <a:cubicBezTo>
                      <a:pt x="5882" y="42967"/>
                      <a:pt x="5924" y="43530"/>
                      <a:pt x="5987" y="44052"/>
                    </a:cubicBezTo>
                    <a:cubicBezTo>
                      <a:pt x="6237" y="46617"/>
                      <a:pt x="6550" y="49162"/>
                      <a:pt x="6925" y="51706"/>
                    </a:cubicBezTo>
                    <a:cubicBezTo>
                      <a:pt x="6946" y="51915"/>
                      <a:pt x="6988" y="52103"/>
                      <a:pt x="7009" y="52332"/>
                    </a:cubicBezTo>
                    <a:cubicBezTo>
                      <a:pt x="7050" y="52582"/>
                      <a:pt x="7092" y="52812"/>
                      <a:pt x="7134" y="53041"/>
                    </a:cubicBezTo>
                    <a:cubicBezTo>
                      <a:pt x="7321" y="54397"/>
                      <a:pt x="7551" y="55753"/>
                      <a:pt x="7801" y="57129"/>
                    </a:cubicBezTo>
                    <a:cubicBezTo>
                      <a:pt x="7864" y="57547"/>
                      <a:pt x="7947" y="57964"/>
                      <a:pt x="8010" y="58381"/>
                    </a:cubicBezTo>
                    <a:cubicBezTo>
                      <a:pt x="8114" y="58881"/>
                      <a:pt x="8197" y="59361"/>
                      <a:pt x="8302" y="59841"/>
                    </a:cubicBezTo>
                    <a:cubicBezTo>
                      <a:pt x="8615" y="61509"/>
                      <a:pt x="8969" y="63178"/>
                      <a:pt x="9345" y="64826"/>
                    </a:cubicBezTo>
                    <a:cubicBezTo>
                      <a:pt x="9407" y="65118"/>
                      <a:pt x="9449" y="65389"/>
                      <a:pt x="9532" y="65702"/>
                    </a:cubicBezTo>
                    <a:cubicBezTo>
                      <a:pt x="9616" y="66036"/>
                      <a:pt x="9678" y="66348"/>
                      <a:pt x="9762" y="66661"/>
                    </a:cubicBezTo>
                    <a:cubicBezTo>
                      <a:pt x="9804" y="66870"/>
                      <a:pt x="9845" y="67078"/>
                      <a:pt x="9908" y="67266"/>
                    </a:cubicBezTo>
                    <a:cubicBezTo>
                      <a:pt x="9908" y="67287"/>
                      <a:pt x="9908" y="67308"/>
                      <a:pt x="9908" y="67329"/>
                    </a:cubicBezTo>
                    <a:cubicBezTo>
                      <a:pt x="9970" y="67579"/>
                      <a:pt x="10033" y="67829"/>
                      <a:pt x="10116" y="68059"/>
                    </a:cubicBezTo>
                    <a:lnTo>
                      <a:pt x="10596" y="68059"/>
                    </a:lnTo>
                    <a:lnTo>
                      <a:pt x="10972" y="68080"/>
                    </a:lnTo>
                    <a:lnTo>
                      <a:pt x="14225" y="68080"/>
                    </a:lnTo>
                    <a:cubicBezTo>
                      <a:pt x="14246" y="68059"/>
                      <a:pt x="14246" y="68038"/>
                      <a:pt x="14267" y="68017"/>
                    </a:cubicBezTo>
                    <a:cubicBezTo>
                      <a:pt x="14288" y="67934"/>
                      <a:pt x="14288" y="67871"/>
                      <a:pt x="14309" y="67808"/>
                    </a:cubicBezTo>
                    <a:cubicBezTo>
                      <a:pt x="14330" y="67725"/>
                      <a:pt x="14350" y="67642"/>
                      <a:pt x="14371" y="67537"/>
                    </a:cubicBezTo>
                    <a:cubicBezTo>
                      <a:pt x="14392" y="67412"/>
                      <a:pt x="14413" y="67266"/>
                      <a:pt x="14434" y="67120"/>
                    </a:cubicBezTo>
                    <a:cubicBezTo>
                      <a:pt x="14455" y="66828"/>
                      <a:pt x="14455" y="66536"/>
                      <a:pt x="14434" y="66244"/>
                    </a:cubicBezTo>
                    <a:cubicBezTo>
                      <a:pt x="14455" y="66223"/>
                      <a:pt x="14455" y="66223"/>
                      <a:pt x="14434" y="66223"/>
                    </a:cubicBezTo>
                    <a:cubicBezTo>
                      <a:pt x="14434" y="65931"/>
                      <a:pt x="14413" y="65639"/>
                      <a:pt x="14371" y="65368"/>
                    </a:cubicBezTo>
                    <a:cubicBezTo>
                      <a:pt x="14371" y="65264"/>
                      <a:pt x="14350" y="65160"/>
                      <a:pt x="14350" y="65076"/>
                    </a:cubicBezTo>
                    <a:cubicBezTo>
                      <a:pt x="14330" y="64972"/>
                      <a:pt x="14309" y="64888"/>
                      <a:pt x="14309" y="64784"/>
                    </a:cubicBezTo>
                    <a:cubicBezTo>
                      <a:pt x="14288" y="64742"/>
                      <a:pt x="14288" y="64680"/>
                      <a:pt x="14288" y="64638"/>
                    </a:cubicBezTo>
                    <a:lnTo>
                      <a:pt x="14225" y="64117"/>
                    </a:lnTo>
                    <a:cubicBezTo>
                      <a:pt x="14163" y="63741"/>
                      <a:pt x="14121" y="63366"/>
                      <a:pt x="14058" y="62990"/>
                    </a:cubicBezTo>
                    <a:cubicBezTo>
                      <a:pt x="13975" y="62427"/>
                      <a:pt x="13871" y="61843"/>
                      <a:pt x="13766" y="61259"/>
                    </a:cubicBezTo>
                    <a:cubicBezTo>
                      <a:pt x="13725" y="61009"/>
                      <a:pt x="13683" y="60779"/>
                      <a:pt x="13641" y="60508"/>
                    </a:cubicBezTo>
                    <a:cubicBezTo>
                      <a:pt x="13600" y="60258"/>
                      <a:pt x="13558" y="60029"/>
                      <a:pt x="13495" y="59778"/>
                    </a:cubicBezTo>
                    <a:cubicBezTo>
                      <a:pt x="13349" y="58965"/>
                      <a:pt x="13182" y="58172"/>
                      <a:pt x="13016" y="57359"/>
                    </a:cubicBezTo>
                    <a:cubicBezTo>
                      <a:pt x="12870" y="56671"/>
                      <a:pt x="12724" y="55961"/>
                      <a:pt x="12578" y="55252"/>
                    </a:cubicBezTo>
                    <a:lnTo>
                      <a:pt x="12515" y="55065"/>
                    </a:lnTo>
                    <a:cubicBezTo>
                      <a:pt x="11848" y="52019"/>
                      <a:pt x="11138" y="48974"/>
                      <a:pt x="10534" y="45929"/>
                    </a:cubicBezTo>
                    <a:cubicBezTo>
                      <a:pt x="10513" y="45825"/>
                      <a:pt x="10492" y="45720"/>
                      <a:pt x="10471" y="45616"/>
                    </a:cubicBezTo>
                    <a:cubicBezTo>
                      <a:pt x="10450" y="45491"/>
                      <a:pt x="10429" y="45387"/>
                      <a:pt x="10408" y="45282"/>
                    </a:cubicBezTo>
                    <a:cubicBezTo>
                      <a:pt x="10137" y="43843"/>
                      <a:pt x="9887" y="42404"/>
                      <a:pt x="9678" y="40944"/>
                    </a:cubicBezTo>
                    <a:cubicBezTo>
                      <a:pt x="9282" y="38274"/>
                      <a:pt x="9094" y="35584"/>
                      <a:pt x="9115" y="32893"/>
                    </a:cubicBezTo>
                    <a:lnTo>
                      <a:pt x="9115" y="32538"/>
                    </a:lnTo>
                    <a:cubicBezTo>
                      <a:pt x="9136" y="31829"/>
                      <a:pt x="9157" y="31120"/>
                      <a:pt x="9178" y="30411"/>
                    </a:cubicBezTo>
                    <a:lnTo>
                      <a:pt x="9178" y="30244"/>
                    </a:lnTo>
                    <a:cubicBezTo>
                      <a:pt x="9178" y="30223"/>
                      <a:pt x="9178" y="30202"/>
                      <a:pt x="9178" y="30182"/>
                    </a:cubicBezTo>
                    <a:lnTo>
                      <a:pt x="9178" y="29931"/>
                    </a:lnTo>
                    <a:cubicBezTo>
                      <a:pt x="9199" y="29014"/>
                      <a:pt x="9199" y="28096"/>
                      <a:pt x="9136" y="27199"/>
                    </a:cubicBezTo>
                    <a:cubicBezTo>
                      <a:pt x="9115" y="27032"/>
                      <a:pt x="9115" y="26886"/>
                      <a:pt x="9094" y="26719"/>
                    </a:cubicBezTo>
                    <a:cubicBezTo>
                      <a:pt x="9094" y="26677"/>
                      <a:pt x="9074" y="26615"/>
                      <a:pt x="9074" y="26573"/>
                    </a:cubicBezTo>
                    <a:cubicBezTo>
                      <a:pt x="9053" y="26365"/>
                      <a:pt x="9032" y="26135"/>
                      <a:pt x="8990" y="25927"/>
                    </a:cubicBezTo>
                    <a:cubicBezTo>
                      <a:pt x="8990" y="25906"/>
                      <a:pt x="8990" y="25885"/>
                      <a:pt x="8990" y="25885"/>
                    </a:cubicBezTo>
                    <a:cubicBezTo>
                      <a:pt x="8761" y="24362"/>
                      <a:pt x="8260" y="22902"/>
                      <a:pt x="7843" y="21421"/>
                    </a:cubicBezTo>
                    <a:cubicBezTo>
                      <a:pt x="7780" y="21275"/>
                      <a:pt x="7739" y="21109"/>
                      <a:pt x="7697" y="20942"/>
                    </a:cubicBezTo>
                    <a:cubicBezTo>
                      <a:pt x="7655" y="20775"/>
                      <a:pt x="7593" y="20608"/>
                      <a:pt x="7551" y="20441"/>
                    </a:cubicBezTo>
                    <a:cubicBezTo>
                      <a:pt x="7363" y="19753"/>
                      <a:pt x="7217" y="19064"/>
                      <a:pt x="7113" y="18355"/>
                    </a:cubicBezTo>
                    <a:cubicBezTo>
                      <a:pt x="6571" y="14518"/>
                      <a:pt x="6904" y="11201"/>
                      <a:pt x="5799" y="7864"/>
                    </a:cubicBezTo>
                    <a:cubicBezTo>
                      <a:pt x="5757" y="7760"/>
                      <a:pt x="5715" y="7614"/>
                      <a:pt x="5674" y="7489"/>
                    </a:cubicBezTo>
                    <a:cubicBezTo>
                      <a:pt x="5632" y="7384"/>
                      <a:pt x="5590" y="7280"/>
                      <a:pt x="5549" y="7155"/>
                    </a:cubicBezTo>
                    <a:cubicBezTo>
                      <a:pt x="5173" y="6195"/>
                      <a:pt x="4673" y="5278"/>
                      <a:pt x="4068" y="4423"/>
                    </a:cubicBezTo>
                    <a:cubicBezTo>
                      <a:pt x="3192" y="3213"/>
                      <a:pt x="1398" y="2087"/>
                      <a:pt x="459" y="772"/>
                    </a:cubicBezTo>
                    <a:cubicBezTo>
                      <a:pt x="272" y="543"/>
                      <a:pt x="126" y="27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7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7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7"/>
              <p:cNvSpPr/>
              <p:nvPr/>
            </p:nvSpPr>
            <p:spPr>
              <a:xfrm>
                <a:off x="8548675" y="2808575"/>
                <a:ext cx="156450" cy="1327075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53083" extrusionOk="0">
                    <a:moveTo>
                      <a:pt x="2816" y="1"/>
                    </a:moveTo>
                    <a:cubicBezTo>
                      <a:pt x="2795" y="42"/>
                      <a:pt x="2774" y="63"/>
                      <a:pt x="2754" y="105"/>
                    </a:cubicBezTo>
                    <a:cubicBezTo>
                      <a:pt x="2754" y="126"/>
                      <a:pt x="2733" y="126"/>
                      <a:pt x="2733" y="147"/>
                    </a:cubicBezTo>
                    <a:cubicBezTo>
                      <a:pt x="2691" y="251"/>
                      <a:pt x="2649" y="334"/>
                      <a:pt x="2608" y="439"/>
                    </a:cubicBezTo>
                    <a:cubicBezTo>
                      <a:pt x="2190" y="1356"/>
                      <a:pt x="1857" y="2316"/>
                      <a:pt x="1565" y="3275"/>
                    </a:cubicBezTo>
                    <a:cubicBezTo>
                      <a:pt x="1544" y="3379"/>
                      <a:pt x="1523" y="3463"/>
                      <a:pt x="1481" y="3567"/>
                    </a:cubicBezTo>
                    <a:lnTo>
                      <a:pt x="1419" y="3859"/>
                    </a:lnTo>
                    <a:cubicBezTo>
                      <a:pt x="1273" y="4402"/>
                      <a:pt x="1147" y="4923"/>
                      <a:pt x="1043" y="5465"/>
                    </a:cubicBezTo>
                    <a:cubicBezTo>
                      <a:pt x="939" y="5966"/>
                      <a:pt x="855" y="6487"/>
                      <a:pt x="772" y="7009"/>
                    </a:cubicBezTo>
                    <a:cubicBezTo>
                      <a:pt x="730" y="7342"/>
                      <a:pt x="689" y="7697"/>
                      <a:pt x="647" y="8052"/>
                    </a:cubicBezTo>
                    <a:lnTo>
                      <a:pt x="647" y="8198"/>
                    </a:lnTo>
                    <a:cubicBezTo>
                      <a:pt x="563" y="8865"/>
                      <a:pt x="522" y="9553"/>
                      <a:pt x="480" y="10242"/>
                    </a:cubicBezTo>
                    <a:cubicBezTo>
                      <a:pt x="438" y="11264"/>
                      <a:pt x="417" y="12265"/>
                      <a:pt x="417" y="13287"/>
                    </a:cubicBezTo>
                    <a:lnTo>
                      <a:pt x="417" y="13495"/>
                    </a:lnTo>
                    <a:cubicBezTo>
                      <a:pt x="417" y="14121"/>
                      <a:pt x="438" y="14768"/>
                      <a:pt x="459" y="15393"/>
                    </a:cubicBezTo>
                    <a:cubicBezTo>
                      <a:pt x="501" y="16687"/>
                      <a:pt x="543" y="17959"/>
                      <a:pt x="605" y="19294"/>
                    </a:cubicBezTo>
                    <a:cubicBezTo>
                      <a:pt x="668" y="20629"/>
                      <a:pt x="709" y="21964"/>
                      <a:pt x="730" y="23257"/>
                    </a:cubicBezTo>
                    <a:lnTo>
                      <a:pt x="730" y="25968"/>
                    </a:lnTo>
                    <a:cubicBezTo>
                      <a:pt x="730" y="26656"/>
                      <a:pt x="709" y="27366"/>
                      <a:pt x="689" y="28075"/>
                    </a:cubicBezTo>
                    <a:cubicBezTo>
                      <a:pt x="605" y="31558"/>
                      <a:pt x="376" y="35041"/>
                      <a:pt x="271" y="38545"/>
                    </a:cubicBezTo>
                    <a:cubicBezTo>
                      <a:pt x="251" y="38775"/>
                      <a:pt x="251" y="39004"/>
                      <a:pt x="251" y="39234"/>
                    </a:cubicBezTo>
                    <a:cubicBezTo>
                      <a:pt x="251" y="39234"/>
                      <a:pt x="251" y="39254"/>
                      <a:pt x="251" y="39275"/>
                    </a:cubicBezTo>
                    <a:lnTo>
                      <a:pt x="251" y="39317"/>
                    </a:lnTo>
                    <a:cubicBezTo>
                      <a:pt x="230" y="39463"/>
                      <a:pt x="251" y="39609"/>
                      <a:pt x="230" y="39734"/>
                    </a:cubicBezTo>
                    <a:cubicBezTo>
                      <a:pt x="230" y="39838"/>
                      <a:pt x="230" y="39943"/>
                      <a:pt x="230" y="40047"/>
                    </a:cubicBezTo>
                    <a:lnTo>
                      <a:pt x="230" y="40235"/>
                    </a:lnTo>
                    <a:cubicBezTo>
                      <a:pt x="188" y="40819"/>
                      <a:pt x="167" y="41465"/>
                      <a:pt x="125" y="42133"/>
                    </a:cubicBezTo>
                    <a:cubicBezTo>
                      <a:pt x="105" y="42237"/>
                      <a:pt x="125" y="42320"/>
                      <a:pt x="105" y="42425"/>
                    </a:cubicBezTo>
                    <a:cubicBezTo>
                      <a:pt x="105" y="42529"/>
                      <a:pt x="105" y="42654"/>
                      <a:pt x="105" y="42758"/>
                    </a:cubicBezTo>
                    <a:cubicBezTo>
                      <a:pt x="42" y="43843"/>
                      <a:pt x="0" y="44969"/>
                      <a:pt x="0" y="46096"/>
                    </a:cubicBezTo>
                    <a:cubicBezTo>
                      <a:pt x="21" y="46367"/>
                      <a:pt x="21" y="46638"/>
                      <a:pt x="21" y="46930"/>
                    </a:cubicBezTo>
                    <a:cubicBezTo>
                      <a:pt x="42" y="47410"/>
                      <a:pt x="63" y="47910"/>
                      <a:pt x="105" y="48348"/>
                    </a:cubicBezTo>
                    <a:cubicBezTo>
                      <a:pt x="146" y="48786"/>
                      <a:pt x="188" y="49224"/>
                      <a:pt x="251" y="49662"/>
                    </a:cubicBezTo>
                    <a:cubicBezTo>
                      <a:pt x="251" y="49683"/>
                      <a:pt x="251" y="49683"/>
                      <a:pt x="251" y="49704"/>
                    </a:cubicBezTo>
                    <a:cubicBezTo>
                      <a:pt x="313" y="50079"/>
                      <a:pt x="376" y="50434"/>
                      <a:pt x="459" y="50809"/>
                    </a:cubicBezTo>
                    <a:cubicBezTo>
                      <a:pt x="501" y="51018"/>
                      <a:pt x="563" y="51268"/>
                      <a:pt x="626" y="51456"/>
                    </a:cubicBezTo>
                    <a:cubicBezTo>
                      <a:pt x="668" y="51644"/>
                      <a:pt x="730" y="51811"/>
                      <a:pt x="793" y="51998"/>
                    </a:cubicBezTo>
                    <a:cubicBezTo>
                      <a:pt x="814" y="52082"/>
                      <a:pt x="855" y="52165"/>
                      <a:pt x="897" y="52249"/>
                    </a:cubicBezTo>
                    <a:cubicBezTo>
                      <a:pt x="918" y="52332"/>
                      <a:pt x="939" y="52415"/>
                      <a:pt x="981" y="52478"/>
                    </a:cubicBezTo>
                    <a:cubicBezTo>
                      <a:pt x="1043" y="52645"/>
                      <a:pt x="1127" y="52833"/>
                      <a:pt x="1210" y="52999"/>
                    </a:cubicBezTo>
                    <a:cubicBezTo>
                      <a:pt x="1210" y="52999"/>
                      <a:pt x="1210" y="53020"/>
                      <a:pt x="1231" y="53020"/>
                    </a:cubicBezTo>
                    <a:lnTo>
                      <a:pt x="1252" y="53083"/>
                    </a:lnTo>
                    <a:lnTo>
                      <a:pt x="2920" y="53083"/>
                    </a:lnTo>
                    <a:cubicBezTo>
                      <a:pt x="3129" y="53083"/>
                      <a:pt x="3358" y="53062"/>
                      <a:pt x="3567" y="53062"/>
                    </a:cubicBezTo>
                    <a:lnTo>
                      <a:pt x="3630" y="52895"/>
                    </a:lnTo>
                    <a:cubicBezTo>
                      <a:pt x="3650" y="52833"/>
                      <a:pt x="3671" y="52770"/>
                      <a:pt x="3692" y="52707"/>
                    </a:cubicBezTo>
                    <a:cubicBezTo>
                      <a:pt x="3713" y="52624"/>
                      <a:pt x="3734" y="52541"/>
                      <a:pt x="3755" y="52478"/>
                    </a:cubicBezTo>
                    <a:cubicBezTo>
                      <a:pt x="3984" y="51602"/>
                      <a:pt x="4172" y="50705"/>
                      <a:pt x="4318" y="49808"/>
                    </a:cubicBezTo>
                    <a:cubicBezTo>
                      <a:pt x="4547" y="48369"/>
                      <a:pt x="4672" y="47013"/>
                      <a:pt x="4777" y="46471"/>
                    </a:cubicBezTo>
                    <a:cubicBezTo>
                      <a:pt x="4860" y="45929"/>
                      <a:pt x="4944" y="45386"/>
                      <a:pt x="5006" y="44844"/>
                    </a:cubicBezTo>
                    <a:cubicBezTo>
                      <a:pt x="5048" y="44594"/>
                      <a:pt x="5090" y="44364"/>
                      <a:pt x="5131" y="44072"/>
                    </a:cubicBezTo>
                    <a:cubicBezTo>
                      <a:pt x="5173" y="43760"/>
                      <a:pt x="5215" y="43488"/>
                      <a:pt x="5236" y="43176"/>
                    </a:cubicBezTo>
                    <a:cubicBezTo>
                      <a:pt x="5528" y="41152"/>
                      <a:pt x="5736" y="39129"/>
                      <a:pt x="5903" y="37085"/>
                    </a:cubicBezTo>
                    <a:cubicBezTo>
                      <a:pt x="5924" y="36835"/>
                      <a:pt x="5945" y="36605"/>
                      <a:pt x="5966" y="36376"/>
                    </a:cubicBezTo>
                    <a:cubicBezTo>
                      <a:pt x="5986" y="36126"/>
                      <a:pt x="5986" y="35896"/>
                      <a:pt x="6007" y="35646"/>
                    </a:cubicBezTo>
                    <a:cubicBezTo>
                      <a:pt x="6174" y="33289"/>
                      <a:pt x="6258" y="30932"/>
                      <a:pt x="6237" y="28554"/>
                    </a:cubicBezTo>
                    <a:cubicBezTo>
                      <a:pt x="6237" y="28262"/>
                      <a:pt x="6237" y="27991"/>
                      <a:pt x="6174" y="27678"/>
                    </a:cubicBezTo>
                    <a:lnTo>
                      <a:pt x="6174" y="27407"/>
                    </a:lnTo>
                    <a:cubicBezTo>
                      <a:pt x="6174" y="27199"/>
                      <a:pt x="6174" y="26990"/>
                      <a:pt x="6174" y="26782"/>
                    </a:cubicBezTo>
                    <a:lnTo>
                      <a:pt x="6174" y="26469"/>
                    </a:lnTo>
                    <a:cubicBezTo>
                      <a:pt x="6153" y="26135"/>
                      <a:pt x="6153" y="25801"/>
                      <a:pt x="6132" y="25468"/>
                    </a:cubicBezTo>
                    <a:lnTo>
                      <a:pt x="6132" y="25363"/>
                    </a:lnTo>
                    <a:cubicBezTo>
                      <a:pt x="6049" y="23507"/>
                      <a:pt x="5903" y="21651"/>
                      <a:pt x="5674" y="19815"/>
                    </a:cubicBezTo>
                    <a:lnTo>
                      <a:pt x="5674" y="19690"/>
                    </a:lnTo>
                    <a:cubicBezTo>
                      <a:pt x="5590" y="18939"/>
                      <a:pt x="5486" y="18209"/>
                      <a:pt x="5382" y="17458"/>
                    </a:cubicBezTo>
                    <a:lnTo>
                      <a:pt x="5382" y="17437"/>
                    </a:lnTo>
                    <a:lnTo>
                      <a:pt x="5319" y="17145"/>
                    </a:lnTo>
                    <a:cubicBezTo>
                      <a:pt x="4964" y="14809"/>
                      <a:pt x="4485" y="12473"/>
                      <a:pt x="4047" y="10137"/>
                    </a:cubicBezTo>
                    <a:cubicBezTo>
                      <a:pt x="3963" y="9658"/>
                      <a:pt x="3859" y="9199"/>
                      <a:pt x="3776" y="8719"/>
                    </a:cubicBezTo>
                    <a:cubicBezTo>
                      <a:pt x="3671" y="8135"/>
                      <a:pt x="3588" y="7551"/>
                      <a:pt x="3484" y="6967"/>
                    </a:cubicBezTo>
                    <a:cubicBezTo>
                      <a:pt x="3233" y="5403"/>
                      <a:pt x="3025" y="3838"/>
                      <a:pt x="2900" y="2274"/>
                    </a:cubicBezTo>
                    <a:cubicBezTo>
                      <a:pt x="2879" y="1815"/>
                      <a:pt x="2858" y="1335"/>
                      <a:pt x="2837" y="856"/>
                    </a:cubicBezTo>
                    <a:cubicBezTo>
                      <a:pt x="2816" y="585"/>
                      <a:pt x="2816" y="293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7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7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7"/>
              <p:cNvSpPr/>
              <p:nvPr/>
            </p:nvSpPr>
            <p:spPr>
              <a:xfrm>
                <a:off x="8466800" y="2808050"/>
                <a:ext cx="155950" cy="1327600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53104" extrusionOk="0">
                    <a:moveTo>
                      <a:pt x="3463" y="1"/>
                    </a:moveTo>
                    <a:lnTo>
                      <a:pt x="3463" y="42"/>
                    </a:lnTo>
                    <a:cubicBezTo>
                      <a:pt x="3463" y="293"/>
                      <a:pt x="3442" y="501"/>
                      <a:pt x="3442" y="793"/>
                    </a:cubicBezTo>
                    <a:cubicBezTo>
                      <a:pt x="3442" y="1085"/>
                      <a:pt x="3421" y="1377"/>
                      <a:pt x="3400" y="1648"/>
                    </a:cubicBezTo>
                    <a:cubicBezTo>
                      <a:pt x="3171" y="5924"/>
                      <a:pt x="2191" y="10137"/>
                      <a:pt x="1419" y="14351"/>
                    </a:cubicBezTo>
                    <a:cubicBezTo>
                      <a:pt x="1377" y="14580"/>
                      <a:pt x="1336" y="14810"/>
                      <a:pt x="1294" y="15039"/>
                    </a:cubicBezTo>
                    <a:cubicBezTo>
                      <a:pt x="1252" y="15268"/>
                      <a:pt x="1210" y="15498"/>
                      <a:pt x="1169" y="15727"/>
                    </a:cubicBezTo>
                    <a:cubicBezTo>
                      <a:pt x="1064" y="16290"/>
                      <a:pt x="960" y="16874"/>
                      <a:pt x="877" y="17458"/>
                    </a:cubicBezTo>
                    <a:cubicBezTo>
                      <a:pt x="564" y="19523"/>
                      <a:pt x="334" y="21588"/>
                      <a:pt x="209" y="23674"/>
                    </a:cubicBezTo>
                    <a:cubicBezTo>
                      <a:pt x="188" y="24008"/>
                      <a:pt x="168" y="24362"/>
                      <a:pt x="147" y="24675"/>
                    </a:cubicBezTo>
                    <a:cubicBezTo>
                      <a:pt x="126" y="24988"/>
                      <a:pt x="105" y="25322"/>
                      <a:pt x="105" y="25635"/>
                    </a:cubicBezTo>
                    <a:cubicBezTo>
                      <a:pt x="84" y="25760"/>
                      <a:pt x="84" y="25885"/>
                      <a:pt x="84" y="26010"/>
                    </a:cubicBezTo>
                    <a:lnTo>
                      <a:pt x="84" y="26344"/>
                    </a:lnTo>
                    <a:cubicBezTo>
                      <a:pt x="1" y="28638"/>
                      <a:pt x="22" y="30912"/>
                      <a:pt x="126" y="33206"/>
                    </a:cubicBezTo>
                    <a:cubicBezTo>
                      <a:pt x="126" y="33248"/>
                      <a:pt x="126" y="33289"/>
                      <a:pt x="126" y="33331"/>
                    </a:cubicBezTo>
                    <a:cubicBezTo>
                      <a:pt x="147" y="33623"/>
                      <a:pt x="147" y="33915"/>
                      <a:pt x="168" y="34186"/>
                    </a:cubicBezTo>
                    <a:cubicBezTo>
                      <a:pt x="188" y="34478"/>
                      <a:pt x="209" y="34749"/>
                      <a:pt x="230" y="35041"/>
                    </a:cubicBezTo>
                    <a:cubicBezTo>
                      <a:pt x="230" y="35146"/>
                      <a:pt x="230" y="35292"/>
                      <a:pt x="251" y="35375"/>
                    </a:cubicBezTo>
                    <a:cubicBezTo>
                      <a:pt x="251" y="35458"/>
                      <a:pt x="251" y="35542"/>
                      <a:pt x="251" y="35625"/>
                    </a:cubicBezTo>
                    <a:cubicBezTo>
                      <a:pt x="272" y="35876"/>
                      <a:pt x="293" y="36126"/>
                      <a:pt x="314" y="36355"/>
                    </a:cubicBezTo>
                    <a:cubicBezTo>
                      <a:pt x="334" y="36585"/>
                      <a:pt x="334" y="36814"/>
                      <a:pt x="355" y="37064"/>
                    </a:cubicBezTo>
                    <a:cubicBezTo>
                      <a:pt x="501" y="38817"/>
                      <a:pt x="689" y="40589"/>
                      <a:pt x="918" y="42341"/>
                    </a:cubicBezTo>
                    <a:cubicBezTo>
                      <a:pt x="981" y="42884"/>
                      <a:pt x="1044" y="43426"/>
                      <a:pt x="1127" y="43968"/>
                    </a:cubicBezTo>
                    <a:cubicBezTo>
                      <a:pt x="1210" y="44490"/>
                      <a:pt x="1273" y="45032"/>
                      <a:pt x="1356" y="45574"/>
                    </a:cubicBezTo>
                    <a:cubicBezTo>
                      <a:pt x="1398" y="45866"/>
                      <a:pt x="1461" y="46158"/>
                      <a:pt x="1502" y="46450"/>
                    </a:cubicBezTo>
                    <a:cubicBezTo>
                      <a:pt x="1586" y="46993"/>
                      <a:pt x="1711" y="48307"/>
                      <a:pt x="1940" y="49725"/>
                    </a:cubicBezTo>
                    <a:cubicBezTo>
                      <a:pt x="2003" y="50226"/>
                      <a:pt x="2107" y="50747"/>
                      <a:pt x="2212" y="51248"/>
                    </a:cubicBezTo>
                    <a:cubicBezTo>
                      <a:pt x="2337" y="51873"/>
                      <a:pt x="2504" y="52499"/>
                      <a:pt x="2712" y="53104"/>
                    </a:cubicBezTo>
                    <a:lnTo>
                      <a:pt x="5007" y="53104"/>
                    </a:lnTo>
                    <a:lnTo>
                      <a:pt x="5048" y="53020"/>
                    </a:lnTo>
                    <a:cubicBezTo>
                      <a:pt x="5048" y="53000"/>
                      <a:pt x="5069" y="52979"/>
                      <a:pt x="5069" y="52958"/>
                    </a:cubicBezTo>
                    <a:cubicBezTo>
                      <a:pt x="5111" y="52874"/>
                      <a:pt x="5153" y="52791"/>
                      <a:pt x="5173" y="52708"/>
                    </a:cubicBezTo>
                    <a:cubicBezTo>
                      <a:pt x="5194" y="52708"/>
                      <a:pt x="5194" y="52687"/>
                      <a:pt x="5194" y="52666"/>
                    </a:cubicBezTo>
                    <a:cubicBezTo>
                      <a:pt x="5215" y="52645"/>
                      <a:pt x="5236" y="52603"/>
                      <a:pt x="5236" y="52582"/>
                    </a:cubicBezTo>
                    <a:lnTo>
                      <a:pt x="5257" y="52520"/>
                    </a:lnTo>
                    <a:cubicBezTo>
                      <a:pt x="5278" y="52499"/>
                      <a:pt x="5278" y="52478"/>
                      <a:pt x="5278" y="52457"/>
                    </a:cubicBezTo>
                    <a:cubicBezTo>
                      <a:pt x="5319" y="52395"/>
                      <a:pt x="5340" y="52332"/>
                      <a:pt x="5361" y="52249"/>
                    </a:cubicBezTo>
                    <a:cubicBezTo>
                      <a:pt x="5361" y="52249"/>
                      <a:pt x="5361" y="52249"/>
                      <a:pt x="5361" y="52228"/>
                    </a:cubicBezTo>
                    <a:cubicBezTo>
                      <a:pt x="5403" y="52165"/>
                      <a:pt x="5424" y="52082"/>
                      <a:pt x="5445" y="51998"/>
                    </a:cubicBezTo>
                    <a:cubicBezTo>
                      <a:pt x="5486" y="51915"/>
                      <a:pt x="5528" y="51811"/>
                      <a:pt x="5549" y="51727"/>
                    </a:cubicBezTo>
                    <a:cubicBezTo>
                      <a:pt x="5570" y="51644"/>
                      <a:pt x="5591" y="51581"/>
                      <a:pt x="5611" y="51498"/>
                    </a:cubicBezTo>
                    <a:cubicBezTo>
                      <a:pt x="5611" y="51477"/>
                      <a:pt x="5611" y="51456"/>
                      <a:pt x="5632" y="51435"/>
                    </a:cubicBezTo>
                    <a:cubicBezTo>
                      <a:pt x="5674" y="51248"/>
                      <a:pt x="5737" y="51060"/>
                      <a:pt x="5778" y="50851"/>
                    </a:cubicBezTo>
                    <a:cubicBezTo>
                      <a:pt x="5862" y="50497"/>
                      <a:pt x="5924" y="50142"/>
                      <a:pt x="5987" y="49767"/>
                    </a:cubicBezTo>
                    <a:lnTo>
                      <a:pt x="5987" y="49725"/>
                    </a:lnTo>
                    <a:lnTo>
                      <a:pt x="5987" y="49704"/>
                    </a:lnTo>
                    <a:cubicBezTo>
                      <a:pt x="6049" y="49287"/>
                      <a:pt x="6091" y="48870"/>
                      <a:pt x="6133" y="48390"/>
                    </a:cubicBezTo>
                    <a:cubicBezTo>
                      <a:pt x="6175" y="47931"/>
                      <a:pt x="6195" y="47452"/>
                      <a:pt x="6195" y="46951"/>
                    </a:cubicBezTo>
                    <a:cubicBezTo>
                      <a:pt x="6216" y="46784"/>
                      <a:pt x="6216" y="46596"/>
                      <a:pt x="6216" y="46409"/>
                    </a:cubicBezTo>
                    <a:lnTo>
                      <a:pt x="6216" y="46283"/>
                    </a:lnTo>
                    <a:lnTo>
                      <a:pt x="6216" y="46137"/>
                    </a:lnTo>
                    <a:lnTo>
                      <a:pt x="6216" y="46054"/>
                    </a:lnTo>
                    <a:cubicBezTo>
                      <a:pt x="6216" y="45574"/>
                      <a:pt x="6216" y="45095"/>
                      <a:pt x="6237" y="44594"/>
                    </a:cubicBezTo>
                    <a:lnTo>
                      <a:pt x="6237" y="44344"/>
                    </a:lnTo>
                    <a:lnTo>
                      <a:pt x="6237" y="44323"/>
                    </a:lnTo>
                    <a:cubicBezTo>
                      <a:pt x="6216" y="44093"/>
                      <a:pt x="6216" y="43885"/>
                      <a:pt x="6216" y="43655"/>
                    </a:cubicBezTo>
                    <a:lnTo>
                      <a:pt x="6216" y="43384"/>
                    </a:lnTo>
                    <a:cubicBezTo>
                      <a:pt x="6195" y="43259"/>
                      <a:pt x="6195" y="43155"/>
                      <a:pt x="6195" y="43030"/>
                    </a:cubicBezTo>
                    <a:cubicBezTo>
                      <a:pt x="6154" y="42425"/>
                      <a:pt x="6133" y="41841"/>
                      <a:pt x="6091" y="41278"/>
                    </a:cubicBezTo>
                    <a:cubicBezTo>
                      <a:pt x="6091" y="41090"/>
                      <a:pt x="6091" y="40923"/>
                      <a:pt x="6070" y="40756"/>
                    </a:cubicBezTo>
                    <a:cubicBezTo>
                      <a:pt x="6070" y="40589"/>
                      <a:pt x="6049" y="40423"/>
                      <a:pt x="6049" y="40256"/>
                    </a:cubicBezTo>
                    <a:cubicBezTo>
                      <a:pt x="6029" y="39943"/>
                      <a:pt x="6008" y="39609"/>
                      <a:pt x="6008" y="39317"/>
                    </a:cubicBezTo>
                    <a:cubicBezTo>
                      <a:pt x="6008" y="39192"/>
                      <a:pt x="6008" y="39067"/>
                      <a:pt x="6008" y="38942"/>
                    </a:cubicBezTo>
                    <a:cubicBezTo>
                      <a:pt x="6008" y="38629"/>
                      <a:pt x="5987" y="38337"/>
                      <a:pt x="5987" y="38045"/>
                    </a:cubicBezTo>
                    <a:lnTo>
                      <a:pt x="5945" y="37190"/>
                    </a:lnTo>
                    <a:cubicBezTo>
                      <a:pt x="5862" y="34895"/>
                      <a:pt x="5737" y="32622"/>
                      <a:pt x="5653" y="30348"/>
                    </a:cubicBezTo>
                    <a:lnTo>
                      <a:pt x="5611" y="29556"/>
                    </a:lnTo>
                    <a:cubicBezTo>
                      <a:pt x="5591" y="28951"/>
                      <a:pt x="5570" y="28325"/>
                      <a:pt x="5549" y="27699"/>
                    </a:cubicBezTo>
                    <a:cubicBezTo>
                      <a:pt x="5549" y="27074"/>
                      <a:pt x="5528" y="26406"/>
                      <a:pt x="5528" y="25760"/>
                    </a:cubicBezTo>
                    <a:lnTo>
                      <a:pt x="5528" y="25739"/>
                    </a:lnTo>
                    <a:lnTo>
                      <a:pt x="5528" y="24988"/>
                    </a:lnTo>
                    <a:cubicBezTo>
                      <a:pt x="5507" y="24425"/>
                      <a:pt x="5528" y="23841"/>
                      <a:pt x="5528" y="23278"/>
                    </a:cubicBezTo>
                    <a:cubicBezTo>
                      <a:pt x="5549" y="21380"/>
                      <a:pt x="5653" y="19461"/>
                      <a:pt x="5737" y="17542"/>
                    </a:cubicBezTo>
                    <a:cubicBezTo>
                      <a:pt x="5820" y="15519"/>
                      <a:pt x="5883" y="13516"/>
                      <a:pt x="5820" y="11514"/>
                    </a:cubicBezTo>
                    <a:cubicBezTo>
                      <a:pt x="5820" y="10993"/>
                      <a:pt x="5799" y="10471"/>
                      <a:pt x="5757" y="9950"/>
                    </a:cubicBezTo>
                    <a:cubicBezTo>
                      <a:pt x="5737" y="9387"/>
                      <a:pt x="5695" y="8823"/>
                      <a:pt x="5632" y="8281"/>
                    </a:cubicBezTo>
                    <a:lnTo>
                      <a:pt x="5632" y="8260"/>
                    </a:lnTo>
                    <a:cubicBezTo>
                      <a:pt x="5507" y="6925"/>
                      <a:pt x="5278" y="5591"/>
                      <a:pt x="4965" y="4277"/>
                    </a:cubicBezTo>
                    <a:cubicBezTo>
                      <a:pt x="4944" y="4214"/>
                      <a:pt x="4944" y="4130"/>
                      <a:pt x="4923" y="4047"/>
                    </a:cubicBezTo>
                    <a:cubicBezTo>
                      <a:pt x="4881" y="3880"/>
                      <a:pt x="4819" y="3734"/>
                      <a:pt x="4777" y="3567"/>
                    </a:cubicBezTo>
                    <a:cubicBezTo>
                      <a:pt x="4735" y="3400"/>
                      <a:pt x="4694" y="3254"/>
                      <a:pt x="4652" y="3088"/>
                    </a:cubicBezTo>
                    <a:cubicBezTo>
                      <a:pt x="4631" y="3025"/>
                      <a:pt x="4610" y="2942"/>
                      <a:pt x="4568" y="2858"/>
                    </a:cubicBezTo>
                    <a:cubicBezTo>
                      <a:pt x="4527" y="2712"/>
                      <a:pt x="4485" y="2587"/>
                      <a:pt x="4443" y="2441"/>
                    </a:cubicBezTo>
                    <a:cubicBezTo>
                      <a:pt x="4381" y="2274"/>
                      <a:pt x="4318" y="2107"/>
                      <a:pt x="4256" y="1920"/>
                    </a:cubicBezTo>
                    <a:cubicBezTo>
                      <a:pt x="4235" y="1857"/>
                      <a:pt x="4214" y="1815"/>
                      <a:pt x="4193" y="1753"/>
                    </a:cubicBezTo>
                    <a:cubicBezTo>
                      <a:pt x="4110" y="1523"/>
                      <a:pt x="4026" y="1273"/>
                      <a:pt x="3922" y="1064"/>
                    </a:cubicBezTo>
                    <a:cubicBezTo>
                      <a:pt x="3880" y="918"/>
                      <a:pt x="3818" y="793"/>
                      <a:pt x="3755" y="668"/>
                    </a:cubicBezTo>
                    <a:cubicBezTo>
                      <a:pt x="3692" y="522"/>
                      <a:pt x="3651" y="397"/>
                      <a:pt x="3588" y="272"/>
                    </a:cubicBezTo>
                    <a:lnTo>
                      <a:pt x="3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7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7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7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7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7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7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7"/>
              <p:cNvSpPr/>
              <p:nvPr/>
            </p:nvSpPr>
            <p:spPr>
              <a:xfrm>
                <a:off x="8411000" y="2170350"/>
                <a:ext cx="207050" cy="1966350"/>
              </a:xfrm>
              <a:custGeom>
                <a:avLst/>
                <a:gdLst/>
                <a:ahLst/>
                <a:cxnLst/>
                <a:rect l="l" t="t" r="r" b="b"/>
                <a:pathLst>
                  <a:path w="8282" h="78654" extrusionOk="0">
                    <a:moveTo>
                      <a:pt x="2796" y="0"/>
                    </a:moveTo>
                    <a:lnTo>
                      <a:pt x="2441" y="313"/>
                    </a:lnTo>
                    <a:cubicBezTo>
                      <a:pt x="1482" y="1126"/>
                      <a:pt x="960" y="2232"/>
                      <a:pt x="689" y="3462"/>
                    </a:cubicBezTo>
                    <a:cubicBezTo>
                      <a:pt x="439" y="4714"/>
                      <a:pt x="314" y="5986"/>
                      <a:pt x="335" y="7258"/>
                    </a:cubicBezTo>
                    <a:cubicBezTo>
                      <a:pt x="314" y="9949"/>
                      <a:pt x="314" y="12661"/>
                      <a:pt x="335" y="15309"/>
                    </a:cubicBezTo>
                    <a:lnTo>
                      <a:pt x="335" y="16227"/>
                    </a:lnTo>
                    <a:lnTo>
                      <a:pt x="335" y="16936"/>
                    </a:lnTo>
                    <a:cubicBezTo>
                      <a:pt x="335" y="21108"/>
                      <a:pt x="335" y="25384"/>
                      <a:pt x="209" y="29597"/>
                    </a:cubicBezTo>
                    <a:cubicBezTo>
                      <a:pt x="209" y="29910"/>
                      <a:pt x="189" y="30243"/>
                      <a:pt x="189" y="30556"/>
                    </a:cubicBezTo>
                    <a:lnTo>
                      <a:pt x="189" y="31036"/>
                    </a:lnTo>
                    <a:cubicBezTo>
                      <a:pt x="189" y="31203"/>
                      <a:pt x="189" y="31328"/>
                      <a:pt x="168" y="31474"/>
                    </a:cubicBezTo>
                    <a:lnTo>
                      <a:pt x="168" y="31641"/>
                    </a:lnTo>
                    <a:cubicBezTo>
                      <a:pt x="84" y="34665"/>
                      <a:pt x="1" y="37627"/>
                      <a:pt x="1" y="40547"/>
                    </a:cubicBezTo>
                    <a:lnTo>
                      <a:pt x="1" y="41152"/>
                    </a:lnTo>
                    <a:lnTo>
                      <a:pt x="1" y="41861"/>
                    </a:lnTo>
                    <a:cubicBezTo>
                      <a:pt x="1" y="41882"/>
                      <a:pt x="1" y="41903"/>
                      <a:pt x="1" y="41903"/>
                    </a:cubicBezTo>
                    <a:cubicBezTo>
                      <a:pt x="1" y="42779"/>
                      <a:pt x="22" y="43655"/>
                      <a:pt x="63" y="44510"/>
                    </a:cubicBezTo>
                    <a:cubicBezTo>
                      <a:pt x="147" y="46742"/>
                      <a:pt x="335" y="48973"/>
                      <a:pt x="606" y="51226"/>
                    </a:cubicBezTo>
                    <a:cubicBezTo>
                      <a:pt x="668" y="51664"/>
                      <a:pt x="731" y="52102"/>
                      <a:pt x="793" y="52561"/>
                    </a:cubicBezTo>
                    <a:cubicBezTo>
                      <a:pt x="867" y="52985"/>
                      <a:pt x="925" y="53410"/>
                      <a:pt x="1009" y="53834"/>
                    </a:cubicBezTo>
                    <a:lnTo>
                      <a:pt x="1009" y="53834"/>
                    </a:lnTo>
                    <a:cubicBezTo>
                      <a:pt x="1014" y="53890"/>
                      <a:pt x="1018" y="53945"/>
                      <a:pt x="1023" y="54000"/>
                    </a:cubicBezTo>
                    <a:cubicBezTo>
                      <a:pt x="1065" y="54271"/>
                      <a:pt x="1127" y="54501"/>
                      <a:pt x="1169" y="54751"/>
                    </a:cubicBezTo>
                    <a:cubicBezTo>
                      <a:pt x="1357" y="55690"/>
                      <a:pt x="1544" y="56649"/>
                      <a:pt x="1753" y="57567"/>
                    </a:cubicBezTo>
                    <a:cubicBezTo>
                      <a:pt x="1920" y="58359"/>
                      <a:pt x="2087" y="59152"/>
                      <a:pt x="2254" y="59965"/>
                    </a:cubicBezTo>
                    <a:cubicBezTo>
                      <a:pt x="2316" y="60257"/>
                      <a:pt x="2358" y="60570"/>
                      <a:pt x="2420" y="60862"/>
                    </a:cubicBezTo>
                    <a:cubicBezTo>
                      <a:pt x="2420" y="60883"/>
                      <a:pt x="2420" y="60904"/>
                      <a:pt x="2441" y="60925"/>
                    </a:cubicBezTo>
                    <a:cubicBezTo>
                      <a:pt x="2462" y="61092"/>
                      <a:pt x="2483" y="61258"/>
                      <a:pt x="2525" y="61425"/>
                    </a:cubicBezTo>
                    <a:cubicBezTo>
                      <a:pt x="2566" y="61634"/>
                      <a:pt x="2608" y="61863"/>
                      <a:pt x="2629" y="62072"/>
                    </a:cubicBezTo>
                    <a:cubicBezTo>
                      <a:pt x="2650" y="62239"/>
                      <a:pt x="2692" y="62385"/>
                      <a:pt x="2712" y="62552"/>
                    </a:cubicBezTo>
                    <a:cubicBezTo>
                      <a:pt x="2754" y="62844"/>
                      <a:pt x="2775" y="63136"/>
                      <a:pt x="2817" y="63428"/>
                    </a:cubicBezTo>
                    <a:lnTo>
                      <a:pt x="2817" y="63469"/>
                    </a:lnTo>
                    <a:cubicBezTo>
                      <a:pt x="2942" y="64471"/>
                      <a:pt x="3004" y="65513"/>
                      <a:pt x="3046" y="66535"/>
                    </a:cubicBezTo>
                    <a:cubicBezTo>
                      <a:pt x="3067" y="66994"/>
                      <a:pt x="3088" y="67432"/>
                      <a:pt x="3109" y="67870"/>
                    </a:cubicBezTo>
                    <a:cubicBezTo>
                      <a:pt x="3109" y="67995"/>
                      <a:pt x="3109" y="68100"/>
                      <a:pt x="3109" y="68225"/>
                    </a:cubicBezTo>
                    <a:lnTo>
                      <a:pt x="3109" y="68371"/>
                    </a:lnTo>
                    <a:cubicBezTo>
                      <a:pt x="3130" y="68809"/>
                      <a:pt x="3150" y="69226"/>
                      <a:pt x="3171" y="69664"/>
                    </a:cubicBezTo>
                    <a:cubicBezTo>
                      <a:pt x="3213" y="70915"/>
                      <a:pt x="3296" y="72188"/>
                      <a:pt x="3442" y="73439"/>
                    </a:cubicBezTo>
                    <a:cubicBezTo>
                      <a:pt x="3505" y="73856"/>
                      <a:pt x="3547" y="74274"/>
                      <a:pt x="3630" y="74691"/>
                    </a:cubicBezTo>
                    <a:cubicBezTo>
                      <a:pt x="3651" y="74878"/>
                      <a:pt x="3693" y="75087"/>
                      <a:pt x="3734" y="75275"/>
                    </a:cubicBezTo>
                    <a:cubicBezTo>
                      <a:pt x="3797" y="75650"/>
                      <a:pt x="3880" y="76026"/>
                      <a:pt x="3985" y="76401"/>
                    </a:cubicBezTo>
                    <a:cubicBezTo>
                      <a:pt x="3985" y="76422"/>
                      <a:pt x="3985" y="76422"/>
                      <a:pt x="3985" y="76422"/>
                    </a:cubicBezTo>
                    <a:cubicBezTo>
                      <a:pt x="4047" y="76630"/>
                      <a:pt x="4089" y="76818"/>
                      <a:pt x="4152" y="77027"/>
                    </a:cubicBezTo>
                    <a:cubicBezTo>
                      <a:pt x="4318" y="77569"/>
                      <a:pt x="4506" y="78111"/>
                      <a:pt x="4736" y="78633"/>
                    </a:cubicBezTo>
                    <a:lnTo>
                      <a:pt x="5048" y="78633"/>
                    </a:lnTo>
                    <a:cubicBezTo>
                      <a:pt x="4798" y="78028"/>
                      <a:pt x="4590" y="77423"/>
                      <a:pt x="4402" y="76797"/>
                    </a:cubicBezTo>
                    <a:cubicBezTo>
                      <a:pt x="4277" y="76297"/>
                      <a:pt x="4152" y="75796"/>
                      <a:pt x="4047" y="75275"/>
                    </a:cubicBezTo>
                    <a:cubicBezTo>
                      <a:pt x="3797" y="73898"/>
                      <a:pt x="3630" y="72501"/>
                      <a:pt x="3547" y="71103"/>
                    </a:cubicBezTo>
                    <a:cubicBezTo>
                      <a:pt x="3526" y="70623"/>
                      <a:pt x="3505" y="70123"/>
                      <a:pt x="3484" y="69643"/>
                    </a:cubicBezTo>
                    <a:cubicBezTo>
                      <a:pt x="3463" y="69205"/>
                      <a:pt x="3442" y="68788"/>
                      <a:pt x="3422" y="68350"/>
                    </a:cubicBezTo>
                    <a:cubicBezTo>
                      <a:pt x="3380" y="67182"/>
                      <a:pt x="3338" y="65993"/>
                      <a:pt x="3255" y="64804"/>
                    </a:cubicBezTo>
                    <a:cubicBezTo>
                      <a:pt x="3234" y="64575"/>
                      <a:pt x="3213" y="64345"/>
                      <a:pt x="3192" y="64116"/>
                    </a:cubicBezTo>
                    <a:cubicBezTo>
                      <a:pt x="3171" y="63887"/>
                      <a:pt x="3150" y="63657"/>
                      <a:pt x="3130" y="63407"/>
                    </a:cubicBezTo>
                    <a:cubicBezTo>
                      <a:pt x="3130" y="63386"/>
                      <a:pt x="3130" y="63365"/>
                      <a:pt x="3130" y="63344"/>
                    </a:cubicBezTo>
                    <a:cubicBezTo>
                      <a:pt x="2984" y="62197"/>
                      <a:pt x="2796" y="61050"/>
                      <a:pt x="2566" y="59924"/>
                    </a:cubicBezTo>
                    <a:cubicBezTo>
                      <a:pt x="2525" y="59715"/>
                      <a:pt x="2483" y="59506"/>
                      <a:pt x="2441" y="59319"/>
                    </a:cubicBezTo>
                    <a:cubicBezTo>
                      <a:pt x="2400" y="59110"/>
                      <a:pt x="2379" y="58964"/>
                      <a:pt x="2337" y="58797"/>
                    </a:cubicBezTo>
                    <a:cubicBezTo>
                      <a:pt x="2337" y="58776"/>
                      <a:pt x="2337" y="58756"/>
                      <a:pt x="2337" y="58735"/>
                    </a:cubicBezTo>
                    <a:cubicBezTo>
                      <a:pt x="2233" y="58318"/>
                      <a:pt x="2149" y="57900"/>
                      <a:pt x="2066" y="57483"/>
                    </a:cubicBezTo>
                    <a:cubicBezTo>
                      <a:pt x="1878" y="56566"/>
                      <a:pt x="1670" y="55627"/>
                      <a:pt x="1482" y="54688"/>
                    </a:cubicBezTo>
                    <a:cubicBezTo>
                      <a:pt x="1252" y="53499"/>
                      <a:pt x="1085" y="52331"/>
                      <a:pt x="919" y="51184"/>
                    </a:cubicBezTo>
                    <a:lnTo>
                      <a:pt x="919" y="51184"/>
                    </a:lnTo>
                    <a:cubicBezTo>
                      <a:pt x="919" y="51184"/>
                      <a:pt x="919" y="51184"/>
                      <a:pt x="919" y="51184"/>
                    </a:cubicBezTo>
                    <a:cubicBezTo>
                      <a:pt x="856" y="50684"/>
                      <a:pt x="793" y="50204"/>
                      <a:pt x="752" y="49703"/>
                    </a:cubicBezTo>
                    <a:cubicBezTo>
                      <a:pt x="689" y="49078"/>
                      <a:pt x="627" y="48452"/>
                      <a:pt x="585" y="47847"/>
                    </a:cubicBezTo>
                    <a:cubicBezTo>
                      <a:pt x="481" y="46596"/>
                      <a:pt x="418" y="45365"/>
                      <a:pt x="355" y="44114"/>
                    </a:cubicBezTo>
                    <a:cubicBezTo>
                      <a:pt x="355" y="43655"/>
                      <a:pt x="335" y="43175"/>
                      <a:pt x="335" y="42716"/>
                    </a:cubicBezTo>
                    <a:cubicBezTo>
                      <a:pt x="335" y="42424"/>
                      <a:pt x="314" y="42111"/>
                      <a:pt x="314" y="41819"/>
                    </a:cubicBezTo>
                    <a:cubicBezTo>
                      <a:pt x="272" y="38732"/>
                      <a:pt x="355" y="35604"/>
                      <a:pt x="460" y="32413"/>
                    </a:cubicBezTo>
                    <a:cubicBezTo>
                      <a:pt x="460" y="32267"/>
                      <a:pt x="460" y="32141"/>
                      <a:pt x="460" y="32016"/>
                    </a:cubicBezTo>
                    <a:cubicBezTo>
                      <a:pt x="481" y="31870"/>
                      <a:pt x="460" y="31766"/>
                      <a:pt x="460" y="31641"/>
                    </a:cubicBezTo>
                    <a:lnTo>
                      <a:pt x="460" y="31599"/>
                    </a:lnTo>
                    <a:cubicBezTo>
                      <a:pt x="481" y="30932"/>
                      <a:pt x="501" y="30264"/>
                      <a:pt x="522" y="29597"/>
                    </a:cubicBezTo>
                    <a:cubicBezTo>
                      <a:pt x="627" y="25822"/>
                      <a:pt x="647" y="22005"/>
                      <a:pt x="647" y="18229"/>
                    </a:cubicBezTo>
                    <a:lnTo>
                      <a:pt x="647" y="16895"/>
                    </a:lnTo>
                    <a:lnTo>
                      <a:pt x="647" y="15309"/>
                    </a:lnTo>
                    <a:lnTo>
                      <a:pt x="647" y="7258"/>
                    </a:lnTo>
                    <a:cubicBezTo>
                      <a:pt x="668" y="5006"/>
                      <a:pt x="814" y="2482"/>
                      <a:pt x="2295" y="876"/>
                    </a:cubicBezTo>
                    <a:lnTo>
                      <a:pt x="2295" y="876"/>
                    </a:lnTo>
                    <a:cubicBezTo>
                      <a:pt x="1670" y="4130"/>
                      <a:pt x="2546" y="7467"/>
                      <a:pt x="3422" y="10679"/>
                    </a:cubicBezTo>
                    <a:cubicBezTo>
                      <a:pt x="3588" y="11305"/>
                      <a:pt x="3755" y="11910"/>
                      <a:pt x="3901" y="12514"/>
                    </a:cubicBezTo>
                    <a:cubicBezTo>
                      <a:pt x="4152" y="13599"/>
                      <a:pt x="4423" y="14705"/>
                      <a:pt x="4610" y="15789"/>
                    </a:cubicBezTo>
                    <a:cubicBezTo>
                      <a:pt x="4673" y="16081"/>
                      <a:pt x="4715" y="16373"/>
                      <a:pt x="4777" y="16644"/>
                    </a:cubicBezTo>
                    <a:cubicBezTo>
                      <a:pt x="4840" y="16999"/>
                      <a:pt x="4882" y="17333"/>
                      <a:pt x="4944" y="17687"/>
                    </a:cubicBezTo>
                    <a:cubicBezTo>
                      <a:pt x="5320" y="20127"/>
                      <a:pt x="5570" y="22568"/>
                      <a:pt x="5737" y="25029"/>
                    </a:cubicBezTo>
                    <a:lnTo>
                      <a:pt x="5778" y="25801"/>
                    </a:lnTo>
                    <a:cubicBezTo>
                      <a:pt x="5778" y="25884"/>
                      <a:pt x="5778" y="25968"/>
                      <a:pt x="5778" y="26051"/>
                    </a:cubicBezTo>
                    <a:cubicBezTo>
                      <a:pt x="5778" y="26197"/>
                      <a:pt x="5799" y="26322"/>
                      <a:pt x="5799" y="26468"/>
                    </a:cubicBezTo>
                    <a:lnTo>
                      <a:pt x="5799" y="26614"/>
                    </a:lnTo>
                    <a:cubicBezTo>
                      <a:pt x="5820" y="26990"/>
                      <a:pt x="5841" y="27344"/>
                      <a:pt x="5862" y="27699"/>
                    </a:cubicBezTo>
                    <a:cubicBezTo>
                      <a:pt x="5862" y="27699"/>
                      <a:pt x="5862" y="27699"/>
                      <a:pt x="5862" y="27699"/>
                    </a:cubicBezTo>
                    <a:lnTo>
                      <a:pt x="5862" y="27699"/>
                    </a:lnTo>
                    <a:cubicBezTo>
                      <a:pt x="5862" y="27949"/>
                      <a:pt x="5883" y="28220"/>
                      <a:pt x="5883" y="28470"/>
                    </a:cubicBezTo>
                    <a:cubicBezTo>
                      <a:pt x="5945" y="30014"/>
                      <a:pt x="5966" y="31557"/>
                      <a:pt x="5966" y="33101"/>
                    </a:cubicBezTo>
                    <a:lnTo>
                      <a:pt x="5966" y="33601"/>
                    </a:lnTo>
                    <a:lnTo>
                      <a:pt x="5966" y="34039"/>
                    </a:lnTo>
                    <a:lnTo>
                      <a:pt x="5966" y="35771"/>
                    </a:lnTo>
                    <a:lnTo>
                      <a:pt x="5966" y="38837"/>
                    </a:lnTo>
                    <a:lnTo>
                      <a:pt x="5966" y="39024"/>
                    </a:lnTo>
                    <a:lnTo>
                      <a:pt x="5966" y="39275"/>
                    </a:lnTo>
                    <a:lnTo>
                      <a:pt x="5966" y="40943"/>
                    </a:lnTo>
                    <a:cubicBezTo>
                      <a:pt x="5945" y="43738"/>
                      <a:pt x="5945" y="46575"/>
                      <a:pt x="6029" y="49411"/>
                    </a:cubicBezTo>
                    <a:lnTo>
                      <a:pt x="6029" y="49599"/>
                    </a:lnTo>
                    <a:cubicBezTo>
                      <a:pt x="6070" y="50934"/>
                      <a:pt x="6133" y="52269"/>
                      <a:pt x="6216" y="53604"/>
                    </a:cubicBezTo>
                    <a:cubicBezTo>
                      <a:pt x="6300" y="54959"/>
                      <a:pt x="6404" y="56294"/>
                      <a:pt x="6550" y="57629"/>
                    </a:cubicBezTo>
                    <a:cubicBezTo>
                      <a:pt x="6696" y="59006"/>
                      <a:pt x="6884" y="60403"/>
                      <a:pt x="7072" y="61780"/>
                    </a:cubicBezTo>
                    <a:cubicBezTo>
                      <a:pt x="7072" y="61842"/>
                      <a:pt x="7072" y="61905"/>
                      <a:pt x="7093" y="61947"/>
                    </a:cubicBezTo>
                    <a:cubicBezTo>
                      <a:pt x="7113" y="62134"/>
                      <a:pt x="7134" y="62301"/>
                      <a:pt x="7155" y="62468"/>
                    </a:cubicBezTo>
                    <a:cubicBezTo>
                      <a:pt x="7197" y="62718"/>
                      <a:pt x="7218" y="62969"/>
                      <a:pt x="7259" y="63198"/>
                    </a:cubicBezTo>
                    <a:cubicBezTo>
                      <a:pt x="7447" y="64679"/>
                      <a:pt x="7635" y="66160"/>
                      <a:pt x="7781" y="67641"/>
                    </a:cubicBezTo>
                    <a:cubicBezTo>
                      <a:pt x="7781" y="67808"/>
                      <a:pt x="7802" y="67975"/>
                      <a:pt x="7823" y="68141"/>
                    </a:cubicBezTo>
                    <a:cubicBezTo>
                      <a:pt x="7843" y="68308"/>
                      <a:pt x="7843" y="68496"/>
                      <a:pt x="7864" y="68684"/>
                    </a:cubicBezTo>
                    <a:cubicBezTo>
                      <a:pt x="7885" y="69122"/>
                      <a:pt x="7927" y="69539"/>
                      <a:pt x="7948" y="69977"/>
                    </a:cubicBezTo>
                    <a:lnTo>
                      <a:pt x="7948" y="70248"/>
                    </a:lnTo>
                    <a:cubicBezTo>
                      <a:pt x="7948" y="70394"/>
                      <a:pt x="7948" y="70540"/>
                      <a:pt x="7948" y="70707"/>
                    </a:cubicBezTo>
                    <a:cubicBezTo>
                      <a:pt x="7948" y="70957"/>
                      <a:pt x="7969" y="71207"/>
                      <a:pt x="7969" y="71458"/>
                    </a:cubicBezTo>
                    <a:lnTo>
                      <a:pt x="7969" y="72334"/>
                    </a:lnTo>
                    <a:cubicBezTo>
                      <a:pt x="7948" y="73314"/>
                      <a:pt x="7885" y="74315"/>
                      <a:pt x="7781" y="75296"/>
                    </a:cubicBezTo>
                    <a:cubicBezTo>
                      <a:pt x="7739" y="75713"/>
                      <a:pt x="7677" y="76130"/>
                      <a:pt x="7593" y="76547"/>
                    </a:cubicBezTo>
                    <a:cubicBezTo>
                      <a:pt x="7572" y="76693"/>
                      <a:pt x="7551" y="76839"/>
                      <a:pt x="7531" y="76985"/>
                    </a:cubicBezTo>
                    <a:cubicBezTo>
                      <a:pt x="7489" y="77110"/>
                      <a:pt x="7489" y="77214"/>
                      <a:pt x="7447" y="77340"/>
                    </a:cubicBezTo>
                    <a:cubicBezTo>
                      <a:pt x="7426" y="77444"/>
                      <a:pt x="7405" y="77548"/>
                      <a:pt x="7385" y="77652"/>
                    </a:cubicBezTo>
                    <a:cubicBezTo>
                      <a:pt x="7364" y="77736"/>
                      <a:pt x="7343" y="77819"/>
                      <a:pt x="7343" y="77903"/>
                    </a:cubicBezTo>
                    <a:cubicBezTo>
                      <a:pt x="7322" y="77924"/>
                      <a:pt x="7322" y="77944"/>
                      <a:pt x="7322" y="77965"/>
                    </a:cubicBezTo>
                    <a:cubicBezTo>
                      <a:pt x="7322" y="78007"/>
                      <a:pt x="7301" y="78049"/>
                      <a:pt x="7280" y="78090"/>
                    </a:cubicBezTo>
                    <a:cubicBezTo>
                      <a:pt x="7280" y="78132"/>
                      <a:pt x="7259" y="78236"/>
                      <a:pt x="7239" y="78320"/>
                    </a:cubicBezTo>
                    <a:cubicBezTo>
                      <a:pt x="7218" y="78382"/>
                      <a:pt x="7197" y="78445"/>
                      <a:pt x="7176" y="78508"/>
                    </a:cubicBezTo>
                    <a:cubicBezTo>
                      <a:pt x="7155" y="78570"/>
                      <a:pt x="7155" y="78612"/>
                      <a:pt x="7134" y="78654"/>
                    </a:cubicBezTo>
                    <a:lnTo>
                      <a:pt x="7468" y="78654"/>
                    </a:lnTo>
                    <a:cubicBezTo>
                      <a:pt x="7468" y="78591"/>
                      <a:pt x="7489" y="78549"/>
                      <a:pt x="7510" y="78487"/>
                    </a:cubicBezTo>
                    <a:cubicBezTo>
                      <a:pt x="7510" y="78424"/>
                      <a:pt x="7551" y="78320"/>
                      <a:pt x="7572" y="78216"/>
                    </a:cubicBezTo>
                    <a:cubicBezTo>
                      <a:pt x="7572" y="78216"/>
                      <a:pt x="7572" y="78216"/>
                      <a:pt x="7572" y="78195"/>
                    </a:cubicBezTo>
                    <a:cubicBezTo>
                      <a:pt x="7593" y="78132"/>
                      <a:pt x="7614" y="78049"/>
                      <a:pt x="7614" y="77986"/>
                    </a:cubicBezTo>
                    <a:lnTo>
                      <a:pt x="7614" y="77944"/>
                    </a:lnTo>
                    <a:cubicBezTo>
                      <a:pt x="7635" y="77861"/>
                      <a:pt x="7656" y="77757"/>
                      <a:pt x="7677" y="77673"/>
                    </a:cubicBezTo>
                    <a:lnTo>
                      <a:pt x="7760" y="77340"/>
                    </a:lnTo>
                    <a:cubicBezTo>
                      <a:pt x="7781" y="77235"/>
                      <a:pt x="7802" y="77152"/>
                      <a:pt x="7802" y="77048"/>
                    </a:cubicBezTo>
                    <a:cubicBezTo>
                      <a:pt x="7802" y="77048"/>
                      <a:pt x="7802" y="77006"/>
                      <a:pt x="7823" y="76964"/>
                    </a:cubicBezTo>
                    <a:cubicBezTo>
                      <a:pt x="7885" y="76630"/>
                      <a:pt x="7948" y="76297"/>
                      <a:pt x="7989" y="75963"/>
                    </a:cubicBezTo>
                    <a:cubicBezTo>
                      <a:pt x="8031" y="75754"/>
                      <a:pt x="8052" y="75525"/>
                      <a:pt x="8073" y="75296"/>
                    </a:cubicBezTo>
                    <a:cubicBezTo>
                      <a:pt x="8135" y="74774"/>
                      <a:pt x="8177" y="74253"/>
                      <a:pt x="8219" y="73710"/>
                    </a:cubicBezTo>
                    <a:cubicBezTo>
                      <a:pt x="8219" y="73710"/>
                      <a:pt x="8219" y="73690"/>
                      <a:pt x="8219" y="73690"/>
                    </a:cubicBezTo>
                    <a:cubicBezTo>
                      <a:pt x="8219" y="73564"/>
                      <a:pt x="8219" y="73439"/>
                      <a:pt x="8219" y="73335"/>
                    </a:cubicBezTo>
                    <a:cubicBezTo>
                      <a:pt x="8240" y="73064"/>
                      <a:pt x="8240" y="72793"/>
                      <a:pt x="8261" y="72501"/>
                    </a:cubicBezTo>
                    <a:cubicBezTo>
                      <a:pt x="8281" y="71896"/>
                      <a:pt x="8281" y="71291"/>
                      <a:pt x="8261" y="70707"/>
                    </a:cubicBezTo>
                    <a:cubicBezTo>
                      <a:pt x="8261" y="70519"/>
                      <a:pt x="8261" y="70352"/>
                      <a:pt x="8240" y="70165"/>
                    </a:cubicBezTo>
                    <a:cubicBezTo>
                      <a:pt x="8240" y="70123"/>
                      <a:pt x="8240" y="70081"/>
                      <a:pt x="8240" y="70039"/>
                    </a:cubicBezTo>
                    <a:lnTo>
                      <a:pt x="8240" y="69914"/>
                    </a:lnTo>
                    <a:cubicBezTo>
                      <a:pt x="8240" y="69727"/>
                      <a:pt x="8219" y="69560"/>
                      <a:pt x="8219" y="69393"/>
                    </a:cubicBezTo>
                    <a:cubicBezTo>
                      <a:pt x="8177" y="68809"/>
                      <a:pt x="8135" y="68246"/>
                      <a:pt x="8094" y="67662"/>
                    </a:cubicBezTo>
                    <a:cubicBezTo>
                      <a:pt x="8073" y="67516"/>
                      <a:pt x="8052" y="67349"/>
                      <a:pt x="8031" y="67182"/>
                    </a:cubicBezTo>
                    <a:cubicBezTo>
                      <a:pt x="8031" y="67036"/>
                      <a:pt x="8010" y="66890"/>
                      <a:pt x="7989" y="66744"/>
                    </a:cubicBezTo>
                    <a:cubicBezTo>
                      <a:pt x="7843" y="65117"/>
                      <a:pt x="7614" y="63511"/>
                      <a:pt x="7405" y="61905"/>
                    </a:cubicBezTo>
                    <a:cubicBezTo>
                      <a:pt x="7405" y="61863"/>
                      <a:pt x="7385" y="61801"/>
                      <a:pt x="7385" y="61738"/>
                    </a:cubicBezTo>
                    <a:cubicBezTo>
                      <a:pt x="7343" y="61509"/>
                      <a:pt x="7322" y="61258"/>
                      <a:pt x="7280" y="61008"/>
                    </a:cubicBezTo>
                    <a:cubicBezTo>
                      <a:pt x="7239" y="60779"/>
                      <a:pt x="7218" y="60528"/>
                      <a:pt x="7176" y="60278"/>
                    </a:cubicBezTo>
                    <a:cubicBezTo>
                      <a:pt x="7072" y="59381"/>
                      <a:pt x="6946" y="58464"/>
                      <a:pt x="6863" y="57588"/>
                    </a:cubicBezTo>
                    <a:cubicBezTo>
                      <a:pt x="6196" y="51539"/>
                      <a:pt x="6237" y="45302"/>
                      <a:pt x="6279" y="39275"/>
                    </a:cubicBezTo>
                    <a:cubicBezTo>
                      <a:pt x="6300" y="37231"/>
                      <a:pt x="6300" y="35187"/>
                      <a:pt x="6300" y="33143"/>
                    </a:cubicBezTo>
                    <a:lnTo>
                      <a:pt x="6300" y="32538"/>
                    </a:lnTo>
                    <a:cubicBezTo>
                      <a:pt x="6300" y="32517"/>
                      <a:pt x="6300" y="32496"/>
                      <a:pt x="6300" y="32496"/>
                    </a:cubicBezTo>
                    <a:cubicBezTo>
                      <a:pt x="6300" y="31453"/>
                      <a:pt x="6258" y="30410"/>
                      <a:pt x="6237" y="29367"/>
                    </a:cubicBezTo>
                    <a:cubicBezTo>
                      <a:pt x="6237" y="29054"/>
                      <a:pt x="6216" y="28742"/>
                      <a:pt x="6216" y="28429"/>
                    </a:cubicBezTo>
                    <a:cubicBezTo>
                      <a:pt x="6196" y="27991"/>
                      <a:pt x="6175" y="27553"/>
                      <a:pt x="6154" y="27136"/>
                    </a:cubicBezTo>
                    <a:cubicBezTo>
                      <a:pt x="6154" y="27010"/>
                      <a:pt x="6154" y="26864"/>
                      <a:pt x="6133" y="26760"/>
                    </a:cubicBezTo>
                    <a:lnTo>
                      <a:pt x="6133" y="26593"/>
                    </a:lnTo>
                    <a:lnTo>
                      <a:pt x="6133" y="26406"/>
                    </a:lnTo>
                    <a:cubicBezTo>
                      <a:pt x="5987" y="22839"/>
                      <a:pt x="5591" y="19293"/>
                      <a:pt x="4944" y="15789"/>
                    </a:cubicBezTo>
                    <a:cubicBezTo>
                      <a:pt x="4902" y="15539"/>
                      <a:pt x="4861" y="15289"/>
                      <a:pt x="4798" y="15059"/>
                    </a:cubicBezTo>
                    <a:lnTo>
                      <a:pt x="4798" y="15038"/>
                    </a:lnTo>
                    <a:cubicBezTo>
                      <a:pt x="4756" y="14830"/>
                      <a:pt x="4715" y="14600"/>
                      <a:pt x="4673" y="14413"/>
                    </a:cubicBezTo>
                    <a:cubicBezTo>
                      <a:pt x="4527" y="13745"/>
                      <a:pt x="4381" y="13099"/>
                      <a:pt x="4214" y="12452"/>
                    </a:cubicBezTo>
                    <a:cubicBezTo>
                      <a:pt x="4068" y="11847"/>
                      <a:pt x="3901" y="11221"/>
                      <a:pt x="3734" y="10637"/>
                    </a:cubicBezTo>
                    <a:cubicBezTo>
                      <a:pt x="2838" y="7279"/>
                      <a:pt x="1920" y="3817"/>
                      <a:pt x="2712" y="480"/>
                    </a:cubicBezTo>
                    <a:lnTo>
                      <a:pt x="27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7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7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7"/>
              <p:cNvSpPr/>
              <p:nvPr/>
            </p:nvSpPr>
            <p:spPr>
              <a:xfrm>
                <a:off x="8606550" y="2725150"/>
                <a:ext cx="318100" cy="1410500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56420" extrusionOk="0">
                    <a:moveTo>
                      <a:pt x="552" y="51600"/>
                    </a:moveTo>
                    <a:lnTo>
                      <a:pt x="552" y="51600"/>
                    </a:lnTo>
                    <a:cubicBezTo>
                      <a:pt x="543" y="51642"/>
                      <a:pt x="543" y="51674"/>
                      <a:pt x="543" y="51706"/>
                    </a:cubicBezTo>
                    <a:cubicBezTo>
                      <a:pt x="546" y="51671"/>
                      <a:pt x="549" y="51635"/>
                      <a:pt x="552" y="51600"/>
                    </a:cubicBezTo>
                    <a:close/>
                    <a:moveTo>
                      <a:pt x="10993" y="0"/>
                    </a:moveTo>
                    <a:lnTo>
                      <a:pt x="11034" y="1085"/>
                    </a:lnTo>
                    <a:cubicBezTo>
                      <a:pt x="11222" y="5006"/>
                      <a:pt x="9720" y="8761"/>
                      <a:pt x="8281" y="12390"/>
                    </a:cubicBezTo>
                    <a:cubicBezTo>
                      <a:pt x="7906" y="13307"/>
                      <a:pt x="7530" y="14246"/>
                      <a:pt x="7176" y="15185"/>
                    </a:cubicBezTo>
                    <a:cubicBezTo>
                      <a:pt x="7113" y="15393"/>
                      <a:pt x="7030" y="15623"/>
                      <a:pt x="6946" y="15831"/>
                    </a:cubicBezTo>
                    <a:cubicBezTo>
                      <a:pt x="6884" y="16061"/>
                      <a:pt x="6779" y="16290"/>
                      <a:pt x="6717" y="16520"/>
                    </a:cubicBezTo>
                    <a:cubicBezTo>
                      <a:pt x="6300" y="17708"/>
                      <a:pt x="5966" y="18939"/>
                      <a:pt x="5716" y="20190"/>
                    </a:cubicBezTo>
                    <a:cubicBezTo>
                      <a:pt x="5278" y="22526"/>
                      <a:pt x="5257" y="24988"/>
                      <a:pt x="5236" y="27345"/>
                    </a:cubicBezTo>
                    <a:cubicBezTo>
                      <a:pt x="5257" y="29222"/>
                      <a:pt x="5173" y="31120"/>
                      <a:pt x="4986" y="32997"/>
                    </a:cubicBezTo>
                    <a:cubicBezTo>
                      <a:pt x="4881" y="33894"/>
                      <a:pt x="4735" y="34770"/>
                      <a:pt x="4547" y="35646"/>
                    </a:cubicBezTo>
                    <a:cubicBezTo>
                      <a:pt x="4485" y="35896"/>
                      <a:pt x="4422" y="36167"/>
                      <a:pt x="4360" y="36418"/>
                    </a:cubicBezTo>
                    <a:cubicBezTo>
                      <a:pt x="4318" y="36668"/>
                      <a:pt x="4255" y="36897"/>
                      <a:pt x="4193" y="37127"/>
                    </a:cubicBezTo>
                    <a:cubicBezTo>
                      <a:pt x="4026" y="37752"/>
                      <a:pt x="3859" y="38357"/>
                      <a:pt x="3692" y="38983"/>
                    </a:cubicBezTo>
                    <a:cubicBezTo>
                      <a:pt x="3379" y="40047"/>
                      <a:pt x="3046" y="41090"/>
                      <a:pt x="2712" y="42133"/>
                    </a:cubicBezTo>
                    <a:cubicBezTo>
                      <a:pt x="2670" y="42279"/>
                      <a:pt x="2608" y="42445"/>
                      <a:pt x="2566" y="42591"/>
                    </a:cubicBezTo>
                    <a:cubicBezTo>
                      <a:pt x="2566" y="42591"/>
                      <a:pt x="2545" y="42612"/>
                      <a:pt x="2545" y="42633"/>
                    </a:cubicBezTo>
                    <a:lnTo>
                      <a:pt x="2378" y="43134"/>
                    </a:lnTo>
                    <a:cubicBezTo>
                      <a:pt x="1815" y="44948"/>
                      <a:pt x="1231" y="46805"/>
                      <a:pt x="772" y="48703"/>
                    </a:cubicBezTo>
                    <a:cubicBezTo>
                      <a:pt x="731" y="48911"/>
                      <a:pt x="689" y="49141"/>
                      <a:pt x="626" y="49349"/>
                    </a:cubicBezTo>
                    <a:lnTo>
                      <a:pt x="605" y="49433"/>
                    </a:lnTo>
                    <a:lnTo>
                      <a:pt x="605" y="49453"/>
                    </a:lnTo>
                    <a:cubicBezTo>
                      <a:pt x="605" y="49495"/>
                      <a:pt x="585" y="49537"/>
                      <a:pt x="585" y="49579"/>
                    </a:cubicBezTo>
                    <a:cubicBezTo>
                      <a:pt x="543" y="49808"/>
                      <a:pt x="501" y="50017"/>
                      <a:pt x="459" y="50246"/>
                    </a:cubicBezTo>
                    <a:cubicBezTo>
                      <a:pt x="459" y="50267"/>
                      <a:pt x="459" y="50267"/>
                      <a:pt x="459" y="50288"/>
                    </a:cubicBezTo>
                    <a:cubicBezTo>
                      <a:pt x="376" y="50663"/>
                      <a:pt x="313" y="51060"/>
                      <a:pt x="251" y="51435"/>
                    </a:cubicBezTo>
                    <a:cubicBezTo>
                      <a:pt x="188" y="51977"/>
                      <a:pt x="126" y="52520"/>
                      <a:pt x="84" y="53083"/>
                    </a:cubicBezTo>
                    <a:cubicBezTo>
                      <a:pt x="63" y="53312"/>
                      <a:pt x="42" y="53542"/>
                      <a:pt x="21" y="53771"/>
                    </a:cubicBezTo>
                    <a:cubicBezTo>
                      <a:pt x="21" y="53917"/>
                      <a:pt x="21" y="54084"/>
                      <a:pt x="21" y="54230"/>
                    </a:cubicBezTo>
                    <a:lnTo>
                      <a:pt x="21" y="54814"/>
                    </a:lnTo>
                    <a:lnTo>
                      <a:pt x="21" y="54835"/>
                    </a:lnTo>
                    <a:lnTo>
                      <a:pt x="21" y="55314"/>
                    </a:lnTo>
                    <a:cubicBezTo>
                      <a:pt x="1" y="55335"/>
                      <a:pt x="1" y="55356"/>
                      <a:pt x="21" y="55377"/>
                    </a:cubicBezTo>
                    <a:lnTo>
                      <a:pt x="21" y="55669"/>
                    </a:lnTo>
                    <a:cubicBezTo>
                      <a:pt x="21" y="55773"/>
                      <a:pt x="21" y="55940"/>
                      <a:pt x="42" y="56065"/>
                    </a:cubicBezTo>
                    <a:cubicBezTo>
                      <a:pt x="63" y="56190"/>
                      <a:pt x="63" y="56253"/>
                      <a:pt x="84" y="56336"/>
                    </a:cubicBezTo>
                    <a:lnTo>
                      <a:pt x="84" y="56399"/>
                    </a:lnTo>
                    <a:cubicBezTo>
                      <a:pt x="84" y="56399"/>
                      <a:pt x="84" y="56420"/>
                      <a:pt x="84" y="56420"/>
                    </a:cubicBezTo>
                    <a:lnTo>
                      <a:pt x="397" y="56420"/>
                    </a:lnTo>
                    <a:cubicBezTo>
                      <a:pt x="397" y="56399"/>
                      <a:pt x="397" y="56399"/>
                      <a:pt x="397" y="56378"/>
                    </a:cubicBezTo>
                    <a:cubicBezTo>
                      <a:pt x="376" y="56316"/>
                      <a:pt x="376" y="56253"/>
                      <a:pt x="355" y="56190"/>
                    </a:cubicBezTo>
                    <a:cubicBezTo>
                      <a:pt x="334" y="56024"/>
                      <a:pt x="313" y="55836"/>
                      <a:pt x="313" y="55669"/>
                    </a:cubicBezTo>
                    <a:cubicBezTo>
                      <a:pt x="293" y="55210"/>
                      <a:pt x="293" y="54751"/>
                      <a:pt x="293" y="54292"/>
                    </a:cubicBezTo>
                    <a:cubicBezTo>
                      <a:pt x="293" y="53917"/>
                      <a:pt x="334" y="53562"/>
                      <a:pt x="355" y="53187"/>
                    </a:cubicBezTo>
                    <a:lnTo>
                      <a:pt x="355" y="53104"/>
                    </a:lnTo>
                    <a:lnTo>
                      <a:pt x="355" y="53041"/>
                    </a:lnTo>
                    <a:lnTo>
                      <a:pt x="355" y="53020"/>
                    </a:lnTo>
                    <a:cubicBezTo>
                      <a:pt x="397" y="52582"/>
                      <a:pt x="439" y="52144"/>
                      <a:pt x="501" y="51727"/>
                    </a:cubicBezTo>
                    <a:cubicBezTo>
                      <a:pt x="501" y="51664"/>
                      <a:pt x="501" y="51623"/>
                      <a:pt x="522" y="51581"/>
                    </a:cubicBezTo>
                    <a:cubicBezTo>
                      <a:pt x="546" y="51415"/>
                      <a:pt x="569" y="51253"/>
                      <a:pt x="594" y="51092"/>
                    </a:cubicBezTo>
                    <a:lnTo>
                      <a:pt x="594" y="51092"/>
                    </a:lnTo>
                    <a:cubicBezTo>
                      <a:pt x="582" y="51264"/>
                      <a:pt x="567" y="51433"/>
                      <a:pt x="552" y="51600"/>
                    </a:cubicBezTo>
                    <a:lnTo>
                      <a:pt x="552" y="51600"/>
                    </a:lnTo>
                    <a:cubicBezTo>
                      <a:pt x="555" y="51588"/>
                      <a:pt x="559" y="51574"/>
                      <a:pt x="564" y="51560"/>
                    </a:cubicBezTo>
                    <a:cubicBezTo>
                      <a:pt x="626" y="51143"/>
                      <a:pt x="689" y="50726"/>
                      <a:pt x="772" y="50288"/>
                    </a:cubicBezTo>
                    <a:cubicBezTo>
                      <a:pt x="814" y="50058"/>
                      <a:pt x="877" y="49829"/>
                      <a:pt x="918" y="49599"/>
                    </a:cubicBezTo>
                    <a:lnTo>
                      <a:pt x="877" y="49599"/>
                    </a:lnTo>
                    <a:cubicBezTo>
                      <a:pt x="897" y="49537"/>
                      <a:pt x="897" y="49453"/>
                      <a:pt x="918" y="49370"/>
                    </a:cubicBezTo>
                    <a:cubicBezTo>
                      <a:pt x="1294" y="47639"/>
                      <a:pt x="1815" y="45929"/>
                      <a:pt x="2337" y="44239"/>
                    </a:cubicBezTo>
                    <a:cubicBezTo>
                      <a:pt x="2399" y="44072"/>
                      <a:pt x="2441" y="43885"/>
                      <a:pt x="2503" y="43718"/>
                    </a:cubicBezTo>
                    <a:cubicBezTo>
                      <a:pt x="2566" y="43551"/>
                      <a:pt x="2608" y="43384"/>
                      <a:pt x="2670" y="43196"/>
                    </a:cubicBezTo>
                    <a:cubicBezTo>
                      <a:pt x="2733" y="43029"/>
                      <a:pt x="2775" y="42883"/>
                      <a:pt x="2837" y="42717"/>
                    </a:cubicBezTo>
                    <a:cubicBezTo>
                      <a:pt x="3067" y="41966"/>
                      <a:pt x="3317" y="41194"/>
                      <a:pt x="3546" y="40443"/>
                    </a:cubicBezTo>
                    <a:cubicBezTo>
                      <a:pt x="3755" y="39796"/>
                      <a:pt x="3943" y="39129"/>
                      <a:pt x="4130" y="38482"/>
                    </a:cubicBezTo>
                    <a:cubicBezTo>
                      <a:pt x="4193" y="38274"/>
                      <a:pt x="4235" y="38065"/>
                      <a:pt x="4297" y="37857"/>
                    </a:cubicBezTo>
                    <a:cubicBezTo>
                      <a:pt x="4360" y="37627"/>
                      <a:pt x="4422" y="37419"/>
                      <a:pt x="4464" y="37189"/>
                    </a:cubicBezTo>
                    <a:cubicBezTo>
                      <a:pt x="4819" y="35834"/>
                      <a:pt x="5069" y="34457"/>
                      <a:pt x="5257" y="33059"/>
                    </a:cubicBezTo>
                    <a:cubicBezTo>
                      <a:pt x="5444" y="31161"/>
                      <a:pt x="5528" y="29263"/>
                      <a:pt x="5507" y="27365"/>
                    </a:cubicBezTo>
                    <a:cubicBezTo>
                      <a:pt x="5528" y="25009"/>
                      <a:pt x="5549" y="22589"/>
                      <a:pt x="5987" y="20274"/>
                    </a:cubicBezTo>
                    <a:cubicBezTo>
                      <a:pt x="6133" y="19544"/>
                      <a:pt x="6300" y="18814"/>
                      <a:pt x="6508" y="18084"/>
                    </a:cubicBezTo>
                    <a:cubicBezTo>
                      <a:pt x="6592" y="17834"/>
                      <a:pt x="6654" y="17562"/>
                      <a:pt x="6758" y="17312"/>
                    </a:cubicBezTo>
                    <a:cubicBezTo>
                      <a:pt x="6842" y="17041"/>
                      <a:pt x="6904" y="16832"/>
                      <a:pt x="6988" y="16603"/>
                    </a:cubicBezTo>
                    <a:cubicBezTo>
                      <a:pt x="7447" y="15226"/>
                      <a:pt x="7989" y="13871"/>
                      <a:pt x="8531" y="12536"/>
                    </a:cubicBezTo>
                    <a:cubicBezTo>
                      <a:pt x="9407" y="10325"/>
                      <a:pt x="10304" y="8093"/>
                      <a:pt x="10826" y="5778"/>
                    </a:cubicBezTo>
                    <a:cubicBezTo>
                      <a:pt x="10847" y="5715"/>
                      <a:pt x="10867" y="5674"/>
                      <a:pt x="10867" y="5611"/>
                    </a:cubicBezTo>
                    <a:cubicBezTo>
                      <a:pt x="11139" y="4464"/>
                      <a:pt x="11285" y="3296"/>
                      <a:pt x="11326" y="2128"/>
                    </a:cubicBezTo>
                    <a:cubicBezTo>
                      <a:pt x="11639" y="3192"/>
                      <a:pt x="11869" y="4276"/>
                      <a:pt x="12015" y="5361"/>
                    </a:cubicBezTo>
                    <a:cubicBezTo>
                      <a:pt x="12056" y="5548"/>
                      <a:pt x="12077" y="5736"/>
                      <a:pt x="12098" y="5903"/>
                    </a:cubicBezTo>
                    <a:cubicBezTo>
                      <a:pt x="12119" y="6091"/>
                      <a:pt x="12140" y="6258"/>
                      <a:pt x="12161" y="6424"/>
                    </a:cubicBezTo>
                    <a:cubicBezTo>
                      <a:pt x="12369" y="8615"/>
                      <a:pt x="12286" y="10825"/>
                      <a:pt x="11889" y="12974"/>
                    </a:cubicBezTo>
                    <a:cubicBezTo>
                      <a:pt x="11702" y="14017"/>
                      <a:pt x="11451" y="15059"/>
                      <a:pt x="11201" y="16082"/>
                    </a:cubicBezTo>
                    <a:cubicBezTo>
                      <a:pt x="10951" y="17041"/>
                      <a:pt x="10701" y="18021"/>
                      <a:pt x="10513" y="19022"/>
                    </a:cubicBezTo>
                    <a:cubicBezTo>
                      <a:pt x="10200" y="20837"/>
                      <a:pt x="10012" y="22652"/>
                      <a:pt x="9929" y="24487"/>
                    </a:cubicBezTo>
                    <a:cubicBezTo>
                      <a:pt x="9908" y="24779"/>
                      <a:pt x="9887" y="25050"/>
                      <a:pt x="9866" y="25342"/>
                    </a:cubicBezTo>
                    <a:cubicBezTo>
                      <a:pt x="9866" y="25467"/>
                      <a:pt x="9845" y="25593"/>
                      <a:pt x="9845" y="25697"/>
                    </a:cubicBezTo>
                    <a:cubicBezTo>
                      <a:pt x="9824" y="26093"/>
                      <a:pt x="9804" y="26489"/>
                      <a:pt x="9783" y="26865"/>
                    </a:cubicBezTo>
                    <a:cubicBezTo>
                      <a:pt x="9720" y="27720"/>
                      <a:pt x="9658" y="28554"/>
                      <a:pt x="9553" y="29389"/>
                    </a:cubicBezTo>
                    <a:cubicBezTo>
                      <a:pt x="9115" y="33226"/>
                      <a:pt x="8114" y="37043"/>
                      <a:pt x="7134" y="40714"/>
                    </a:cubicBezTo>
                    <a:cubicBezTo>
                      <a:pt x="7134" y="40756"/>
                      <a:pt x="7113" y="40777"/>
                      <a:pt x="7092" y="40818"/>
                    </a:cubicBezTo>
                    <a:lnTo>
                      <a:pt x="7071" y="40944"/>
                    </a:lnTo>
                    <a:cubicBezTo>
                      <a:pt x="6946" y="41382"/>
                      <a:pt x="6821" y="41841"/>
                      <a:pt x="6675" y="42299"/>
                    </a:cubicBezTo>
                    <a:cubicBezTo>
                      <a:pt x="6571" y="42654"/>
                      <a:pt x="6466" y="43009"/>
                      <a:pt x="6362" y="43384"/>
                    </a:cubicBezTo>
                    <a:cubicBezTo>
                      <a:pt x="6237" y="43739"/>
                      <a:pt x="6133" y="44093"/>
                      <a:pt x="6028" y="44469"/>
                    </a:cubicBezTo>
                    <a:cubicBezTo>
                      <a:pt x="5987" y="44615"/>
                      <a:pt x="5924" y="44761"/>
                      <a:pt x="5882" y="44907"/>
                    </a:cubicBezTo>
                    <a:cubicBezTo>
                      <a:pt x="5340" y="46638"/>
                      <a:pt x="4777" y="48411"/>
                      <a:pt x="4339" y="50184"/>
                    </a:cubicBezTo>
                    <a:cubicBezTo>
                      <a:pt x="4297" y="50371"/>
                      <a:pt x="4255" y="50559"/>
                      <a:pt x="4214" y="50747"/>
                    </a:cubicBezTo>
                    <a:lnTo>
                      <a:pt x="4214" y="50768"/>
                    </a:lnTo>
                    <a:cubicBezTo>
                      <a:pt x="4151" y="50997"/>
                      <a:pt x="4109" y="51206"/>
                      <a:pt x="4068" y="51435"/>
                    </a:cubicBezTo>
                    <a:cubicBezTo>
                      <a:pt x="3963" y="51915"/>
                      <a:pt x="3880" y="52394"/>
                      <a:pt x="3797" y="52874"/>
                    </a:cubicBezTo>
                    <a:cubicBezTo>
                      <a:pt x="3776" y="53020"/>
                      <a:pt x="3755" y="53166"/>
                      <a:pt x="3734" y="53291"/>
                    </a:cubicBezTo>
                    <a:cubicBezTo>
                      <a:pt x="3671" y="53813"/>
                      <a:pt x="3609" y="54313"/>
                      <a:pt x="3567" y="54814"/>
                    </a:cubicBezTo>
                    <a:cubicBezTo>
                      <a:pt x="3567" y="55064"/>
                      <a:pt x="3567" y="55335"/>
                      <a:pt x="3567" y="55627"/>
                    </a:cubicBezTo>
                    <a:lnTo>
                      <a:pt x="3567" y="55732"/>
                    </a:lnTo>
                    <a:lnTo>
                      <a:pt x="3567" y="55982"/>
                    </a:lnTo>
                    <a:lnTo>
                      <a:pt x="3567" y="56211"/>
                    </a:lnTo>
                    <a:lnTo>
                      <a:pt x="3567" y="56232"/>
                    </a:lnTo>
                    <a:cubicBezTo>
                      <a:pt x="3588" y="56253"/>
                      <a:pt x="3588" y="56274"/>
                      <a:pt x="3567" y="56316"/>
                    </a:cubicBezTo>
                    <a:lnTo>
                      <a:pt x="3880" y="56316"/>
                    </a:lnTo>
                    <a:lnTo>
                      <a:pt x="3880" y="56274"/>
                    </a:lnTo>
                    <a:lnTo>
                      <a:pt x="3880" y="56044"/>
                    </a:lnTo>
                    <a:cubicBezTo>
                      <a:pt x="3880" y="55961"/>
                      <a:pt x="3880" y="55836"/>
                      <a:pt x="3859" y="55732"/>
                    </a:cubicBezTo>
                    <a:lnTo>
                      <a:pt x="3859" y="55690"/>
                    </a:lnTo>
                    <a:cubicBezTo>
                      <a:pt x="3859" y="55669"/>
                      <a:pt x="3859" y="55669"/>
                      <a:pt x="3859" y="55648"/>
                    </a:cubicBezTo>
                    <a:cubicBezTo>
                      <a:pt x="3859" y="55440"/>
                      <a:pt x="3838" y="55252"/>
                      <a:pt x="3859" y="55064"/>
                    </a:cubicBezTo>
                    <a:cubicBezTo>
                      <a:pt x="3859" y="55064"/>
                      <a:pt x="3859" y="55043"/>
                      <a:pt x="3859" y="55043"/>
                    </a:cubicBezTo>
                    <a:lnTo>
                      <a:pt x="3859" y="54856"/>
                    </a:lnTo>
                    <a:cubicBezTo>
                      <a:pt x="3901" y="54397"/>
                      <a:pt x="3943" y="53917"/>
                      <a:pt x="4005" y="53437"/>
                    </a:cubicBezTo>
                    <a:cubicBezTo>
                      <a:pt x="4005" y="53396"/>
                      <a:pt x="4005" y="53375"/>
                      <a:pt x="4026" y="53333"/>
                    </a:cubicBezTo>
                    <a:cubicBezTo>
                      <a:pt x="4047" y="53166"/>
                      <a:pt x="4068" y="52999"/>
                      <a:pt x="4089" y="52832"/>
                    </a:cubicBezTo>
                    <a:cubicBezTo>
                      <a:pt x="4089" y="52749"/>
                      <a:pt x="4109" y="52666"/>
                      <a:pt x="4130" y="52582"/>
                    </a:cubicBezTo>
                    <a:cubicBezTo>
                      <a:pt x="4151" y="52499"/>
                      <a:pt x="4172" y="52374"/>
                      <a:pt x="4193" y="52290"/>
                    </a:cubicBezTo>
                    <a:cubicBezTo>
                      <a:pt x="4235" y="52019"/>
                      <a:pt x="4276" y="51769"/>
                      <a:pt x="4339" y="51498"/>
                    </a:cubicBezTo>
                    <a:cubicBezTo>
                      <a:pt x="4589" y="50267"/>
                      <a:pt x="4923" y="49015"/>
                      <a:pt x="5298" y="47785"/>
                    </a:cubicBezTo>
                    <a:cubicBezTo>
                      <a:pt x="5319" y="47722"/>
                      <a:pt x="5340" y="47639"/>
                      <a:pt x="5361" y="47576"/>
                    </a:cubicBezTo>
                    <a:cubicBezTo>
                      <a:pt x="5424" y="47347"/>
                      <a:pt x="5507" y="47097"/>
                      <a:pt x="5570" y="46867"/>
                    </a:cubicBezTo>
                    <a:cubicBezTo>
                      <a:pt x="5695" y="46471"/>
                      <a:pt x="5820" y="46054"/>
                      <a:pt x="5945" y="45657"/>
                    </a:cubicBezTo>
                    <a:cubicBezTo>
                      <a:pt x="6008" y="45449"/>
                      <a:pt x="6070" y="45240"/>
                      <a:pt x="6133" y="45032"/>
                    </a:cubicBezTo>
                    <a:cubicBezTo>
                      <a:pt x="6195" y="44865"/>
                      <a:pt x="6237" y="44719"/>
                      <a:pt x="6279" y="44573"/>
                    </a:cubicBezTo>
                    <a:cubicBezTo>
                      <a:pt x="6675" y="43342"/>
                      <a:pt x="7030" y="42174"/>
                      <a:pt x="7342" y="41006"/>
                    </a:cubicBezTo>
                    <a:cubicBezTo>
                      <a:pt x="7342" y="40985"/>
                      <a:pt x="7363" y="40964"/>
                      <a:pt x="7363" y="40944"/>
                    </a:cubicBezTo>
                    <a:lnTo>
                      <a:pt x="7363" y="40902"/>
                    </a:lnTo>
                    <a:cubicBezTo>
                      <a:pt x="7384" y="40860"/>
                      <a:pt x="7384" y="40818"/>
                      <a:pt x="7405" y="40777"/>
                    </a:cubicBezTo>
                    <a:cubicBezTo>
                      <a:pt x="8385" y="37106"/>
                      <a:pt x="9386" y="33310"/>
                      <a:pt x="9824" y="29451"/>
                    </a:cubicBezTo>
                    <a:cubicBezTo>
                      <a:pt x="9970" y="28116"/>
                      <a:pt x="10054" y="26719"/>
                      <a:pt x="10137" y="25384"/>
                    </a:cubicBezTo>
                    <a:cubicBezTo>
                      <a:pt x="10137" y="25134"/>
                      <a:pt x="10158" y="24842"/>
                      <a:pt x="10179" y="24591"/>
                    </a:cubicBezTo>
                    <a:cubicBezTo>
                      <a:pt x="10200" y="24195"/>
                      <a:pt x="10221" y="23778"/>
                      <a:pt x="10262" y="23382"/>
                    </a:cubicBezTo>
                    <a:cubicBezTo>
                      <a:pt x="10283" y="22985"/>
                      <a:pt x="10325" y="22485"/>
                      <a:pt x="10367" y="22047"/>
                    </a:cubicBezTo>
                    <a:cubicBezTo>
                      <a:pt x="10471" y="21066"/>
                      <a:pt x="10596" y="20086"/>
                      <a:pt x="10763" y="19127"/>
                    </a:cubicBezTo>
                    <a:cubicBezTo>
                      <a:pt x="10951" y="18146"/>
                      <a:pt x="11201" y="17145"/>
                      <a:pt x="11451" y="16186"/>
                    </a:cubicBezTo>
                    <a:cubicBezTo>
                      <a:pt x="11702" y="15185"/>
                      <a:pt x="11973" y="14121"/>
                      <a:pt x="12140" y="13078"/>
                    </a:cubicBezTo>
                    <a:cubicBezTo>
                      <a:pt x="12640" y="10533"/>
                      <a:pt x="12724" y="7926"/>
                      <a:pt x="12390" y="5340"/>
                    </a:cubicBezTo>
                    <a:lnTo>
                      <a:pt x="12369" y="5340"/>
                    </a:lnTo>
                    <a:cubicBezTo>
                      <a:pt x="12348" y="5173"/>
                      <a:pt x="12327" y="4985"/>
                      <a:pt x="12286" y="4818"/>
                    </a:cubicBezTo>
                    <a:cubicBezTo>
                      <a:pt x="12265" y="4652"/>
                      <a:pt x="12223" y="4464"/>
                      <a:pt x="12202" y="4276"/>
                    </a:cubicBezTo>
                    <a:cubicBezTo>
                      <a:pt x="11973" y="3171"/>
                      <a:pt x="11702" y="2086"/>
                      <a:pt x="11347" y="1022"/>
                    </a:cubicBezTo>
                    <a:lnTo>
                      <a:pt x="109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7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7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7"/>
              <p:cNvSpPr/>
              <p:nvPr/>
            </p:nvSpPr>
            <p:spPr>
              <a:xfrm>
                <a:off x="8472025" y="2809625"/>
                <a:ext cx="154375" cy="13255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3021" extrusionOk="0">
                    <a:moveTo>
                      <a:pt x="3212" y="0"/>
                    </a:moveTo>
                    <a:cubicBezTo>
                      <a:pt x="3191" y="251"/>
                      <a:pt x="3191" y="501"/>
                      <a:pt x="3191" y="751"/>
                    </a:cubicBezTo>
                    <a:cubicBezTo>
                      <a:pt x="3233" y="1210"/>
                      <a:pt x="3317" y="1669"/>
                      <a:pt x="3421" y="2128"/>
                    </a:cubicBezTo>
                    <a:cubicBezTo>
                      <a:pt x="3483" y="2378"/>
                      <a:pt x="3546" y="2649"/>
                      <a:pt x="3609" y="2899"/>
                    </a:cubicBezTo>
                    <a:cubicBezTo>
                      <a:pt x="3671" y="3191"/>
                      <a:pt x="3755" y="3504"/>
                      <a:pt x="3796" y="3796"/>
                    </a:cubicBezTo>
                    <a:cubicBezTo>
                      <a:pt x="3796" y="3817"/>
                      <a:pt x="3796" y="3817"/>
                      <a:pt x="3796" y="3838"/>
                    </a:cubicBezTo>
                    <a:cubicBezTo>
                      <a:pt x="3963" y="4860"/>
                      <a:pt x="3984" y="5903"/>
                      <a:pt x="3838" y="6925"/>
                    </a:cubicBezTo>
                    <a:lnTo>
                      <a:pt x="3838" y="6946"/>
                    </a:lnTo>
                    <a:cubicBezTo>
                      <a:pt x="3796" y="7154"/>
                      <a:pt x="3734" y="7363"/>
                      <a:pt x="3692" y="7572"/>
                    </a:cubicBezTo>
                    <a:cubicBezTo>
                      <a:pt x="3650" y="7718"/>
                      <a:pt x="3588" y="7884"/>
                      <a:pt x="3546" y="8051"/>
                    </a:cubicBezTo>
                    <a:cubicBezTo>
                      <a:pt x="3254" y="8886"/>
                      <a:pt x="2879" y="9678"/>
                      <a:pt x="2566" y="10512"/>
                    </a:cubicBezTo>
                    <a:cubicBezTo>
                      <a:pt x="2003" y="12077"/>
                      <a:pt x="1669" y="13725"/>
                      <a:pt x="1606" y="15414"/>
                    </a:cubicBezTo>
                    <a:cubicBezTo>
                      <a:pt x="1544" y="16123"/>
                      <a:pt x="1419" y="16770"/>
                      <a:pt x="1314" y="17437"/>
                    </a:cubicBezTo>
                    <a:cubicBezTo>
                      <a:pt x="1273" y="17729"/>
                      <a:pt x="1231" y="18021"/>
                      <a:pt x="1210" y="18313"/>
                    </a:cubicBezTo>
                    <a:cubicBezTo>
                      <a:pt x="1189" y="18668"/>
                      <a:pt x="1210" y="19022"/>
                      <a:pt x="1231" y="19377"/>
                    </a:cubicBezTo>
                    <a:cubicBezTo>
                      <a:pt x="1252" y="19565"/>
                      <a:pt x="1273" y="19731"/>
                      <a:pt x="1314" y="19898"/>
                    </a:cubicBezTo>
                    <a:cubicBezTo>
                      <a:pt x="1377" y="20315"/>
                      <a:pt x="1439" y="20712"/>
                      <a:pt x="1523" y="21129"/>
                    </a:cubicBezTo>
                    <a:cubicBezTo>
                      <a:pt x="1752" y="22234"/>
                      <a:pt x="2003" y="23319"/>
                      <a:pt x="2023" y="24445"/>
                    </a:cubicBezTo>
                    <a:cubicBezTo>
                      <a:pt x="2003" y="25405"/>
                      <a:pt x="1877" y="26343"/>
                      <a:pt x="1627" y="27282"/>
                    </a:cubicBezTo>
                    <a:cubicBezTo>
                      <a:pt x="1585" y="27470"/>
                      <a:pt x="1523" y="27678"/>
                      <a:pt x="1481" y="27845"/>
                    </a:cubicBezTo>
                    <a:cubicBezTo>
                      <a:pt x="1439" y="27991"/>
                      <a:pt x="1398" y="28158"/>
                      <a:pt x="1356" y="28304"/>
                    </a:cubicBezTo>
                    <a:cubicBezTo>
                      <a:pt x="1189" y="28867"/>
                      <a:pt x="1001" y="29430"/>
                      <a:pt x="835" y="29973"/>
                    </a:cubicBezTo>
                    <a:cubicBezTo>
                      <a:pt x="793" y="30077"/>
                      <a:pt x="772" y="30202"/>
                      <a:pt x="730" y="30285"/>
                    </a:cubicBezTo>
                    <a:cubicBezTo>
                      <a:pt x="709" y="30369"/>
                      <a:pt x="689" y="30452"/>
                      <a:pt x="647" y="30536"/>
                    </a:cubicBezTo>
                    <a:cubicBezTo>
                      <a:pt x="647" y="30557"/>
                      <a:pt x="647" y="30577"/>
                      <a:pt x="647" y="30598"/>
                    </a:cubicBezTo>
                    <a:cubicBezTo>
                      <a:pt x="626" y="30619"/>
                      <a:pt x="626" y="30640"/>
                      <a:pt x="626" y="30640"/>
                    </a:cubicBezTo>
                    <a:cubicBezTo>
                      <a:pt x="626" y="30682"/>
                      <a:pt x="605" y="30703"/>
                      <a:pt x="605" y="30744"/>
                    </a:cubicBezTo>
                    <a:cubicBezTo>
                      <a:pt x="313" y="31704"/>
                      <a:pt x="125" y="32705"/>
                      <a:pt x="42" y="33685"/>
                    </a:cubicBezTo>
                    <a:cubicBezTo>
                      <a:pt x="21" y="33894"/>
                      <a:pt x="21" y="34102"/>
                      <a:pt x="21" y="34311"/>
                    </a:cubicBezTo>
                    <a:lnTo>
                      <a:pt x="21" y="34561"/>
                    </a:lnTo>
                    <a:lnTo>
                      <a:pt x="21" y="34978"/>
                    </a:lnTo>
                    <a:cubicBezTo>
                      <a:pt x="21" y="35062"/>
                      <a:pt x="0" y="35145"/>
                      <a:pt x="21" y="35229"/>
                    </a:cubicBezTo>
                    <a:cubicBezTo>
                      <a:pt x="42" y="35312"/>
                      <a:pt x="42" y="35395"/>
                      <a:pt x="42" y="35500"/>
                    </a:cubicBezTo>
                    <a:cubicBezTo>
                      <a:pt x="42" y="35708"/>
                      <a:pt x="42" y="35917"/>
                      <a:pt x="63" y="36125"/>
                    </a:cubicBezTo>
                    <a:cubicBezTo>
                      <a:pt x="63" y="36334"/>
                      <a:pt x="84" y="36563"/>
                      <a:pt x="105" y="36772"/>
                    </a:cubicBezTo>
                    <a:cubicBezTo>
                      <a:pt x="209" y="38712"/>
                      <a:pt x="459" y="40672"/>
                      <a:pt x="730" y="42612"/>
                    </a:cubicBezTo>
                    <a:cubicBezTo>
                      <a:pt x="793" y="43071"/>
                      <a:pt x="855" y="43551"/>
                      <a:pt x="939" y="44030"/>
                    </a:cubicBezTo>
                    <a:cubicBezTo>
                      <a:pt x="1001" y="44531"/>
                      <a:pt x="1085" y="45011"/>
                      <a:pt x="1168" y="45490"/>
                    </a:cubicBezTo>
                    <a:cubicBezTo>
                      <a:pt x="1210" y="45782"/>
                      <a:pt x="1252" y="46095"/>
                      <a:pt x="1293" y="46387"/>
                    </a:cubicBezTo>
                    <a:cubicBezTo>
                      <a:pt x="1377" y="46909"/>
                      <a:pt x="1523" y="48244"/>
                      <a:pt x="1731" y="49662"/>
                    </a:cubicBezTo>
                    <a:cubicBezTo>
                      <a:pt x="1815" y="50163"/>
                      <a:pt x="1898" y="50684"/>
                      <a:pt x="2003" y="51164"/>
                    </a:cubicBezTo>
                    <a:cubicBezTo>
                      <a:pt x="2128" y="51810"/>
                      <a:pt x="2295" y="52415"/>
                      <a:pt x="2503" y="53020"/>
                    </a:cubicBezTo>
                    <a:lnTo>
                      <a:pt x="4798" y="53020"/>
                    </a:lnTo>
                    <a:lnTo>
                      <a:pt x="4839" y="52937"/>
                    </a:lnTo>
                    <a:cubicBezTo>
                      <a:pt x="4860" y="52916"/>
                      <a:pt x="4860" y="52895"/>
                      <a:pt x="4860" y="52874"/>
                    </a:cubicBezTo>
                    <a:cubicBezTo>
                      <a:pt x="4902" y="52791"/>
                      <a:pt x="4944" y="52728"/>
                      <a:pt x="4985" y="52645"/>
                    </a:cubicBezTo>
                    <a:cubicBezTo>
                      <a:pt x="4985" y="52624"/>
                      <a:pt x="5006" y="52603"/>
                      <a:pt x="5006" y="52582"/>
                    </a:cubicBezTo>
                    <a:lnTo>
                      <a:pt x="5027" y="52519"/>
                    </a:lnTo>
                    <a:cubicBezTo>
                      <a:pt x="5048" y="52499"/>
                      <a:pt x="5048" y="52478"/>
                      <a:pt x="5069" y="52436"/>
                    </a:cubicBezTo>
                    <a:cubicBezTo>
                      <a:pt x="5069" y="52415"/>
                      <a:pt x="5069" y="52415"/>
                      <a:pt x="5090" y="52394"/>
                    </a:cubicBezTo>
                    <a:lnTo>
                      <a:pt x="5173" y="52186"/>
                    </a:lnTo>
                    <a:cubicBezTo>
                      <a:pt x="5173" y="52186"/>
                      <a:pt x="5173" y="52186"/>
                      <a:pt x="5173" y="52165"/>
                    </a:cubicBezTo>
                    <a:cubicBezTo>
                      <a:pt x="5194" y="52102"/>
                      <a:pt x="5215" y="52019"/>
                      <a:pt x="5256" y="51935"/>
                    </a:cubicBezTo>
                    <a:cubicBezTo>
                      <a:pt x="5277" y="51852"/>
                      <a:pt x="5319" y="51748"/>
                      <a:pt x="5340" y="51664"/>
                    </a:cubicBezTo>
                    <a:cubicBezTo>
                      <a:pt x="5361" y="51602"/>
                      <a:pt x="5402" y="51518"/>
                      <a:pt x="5423" y="51456"/>
                    </a:cubicBezTo>
                    <a:cubicBezTo>
                      <a:pt x="5465" y="51247"/>
                      <a:pt x="5528" y="51059"/>
                      <a:pt x="5569" y="50851"/>
                    </a:cubicBezTo>
                    <a:cubicBezTo>
                      <a:pt x="5653" y="50517"/>
                      <a:pt x="5736" y="50163"/>
                      <a:pt x="5778" y="49787"/>
                    </a:cubicBezTo>
                    <a:cubicBezTo>
                      <a:pt x="5799" y="49766"/>
                      <a:pt x="5799" y="49745"/>
                      <a:pt x="5799" y="49704"/>
                    </a:cubicBezTo>
                    <a:cubicBezTo>
                      <a:pt x="5882" y="49203"/>
                      <a:pt x="5924" y="48682"/>
                      <a:pt x="5966" y="48160"/>
                    </a:cubicBezTo>
                    <a:cubicBezTo>
                      <a:pt x="5986" y="47722"/>
                      <a:pt x="6007" y="47284"/>
                      <a:pt x="6028" y="46867"/>
                    </a:cubicBezTo>
                    <a:lnTo>
                      <a:pt x="6028" y="46325"/>
                    </a:lnTo>
                    <a:lnTo>
                      <a:pt x="6028" y="46200"/>
                    </a:lnTo>
                    <a:lnTo>
                      <a:pt x="6028" y="45970"/>
                    </a:lnTo>
                    <a:cubicBezTo>
                      <a:pt x="6028" y="45490"/>
                      <a:pt x="6049" y="45032"/>
                      <a:pt x="6070" y="44552"/>
                    </a:cubicBezTo>
                    <a:lnTo>
                      <a:pt x="6070" y="44322"/>
                    </a:lnTo>
                    <a:cubicBezTo>
                      <a:pt x="6070" y="44135"/>
                      <a:pt x="6091" y="43947"/>
                      <a:pt x="6091" y="43759"/>
                    </a:cubicBezTo>
                    <a:cubicBezTo>
                      <a:pt x="6112" y="43446"/>
                      <a:pt x="6132" y="43134"/>
                      <a:pt x="6132" y="42821"/>
                    </a:cubicBezTo>
                    <a:cubicBezTo>
                      <a:pt x="6153" y="42633"/>
                      <a:pt x="6153" y="42424"/>
                      <a:pt x="6153" y="42237"/>
                    </a:cubicBezTo>
                    <a:lnTo>
                      <a:pt x="6153" y="41986"/>
                    </a:lnTo>
                    <a:cubicBezTo>
                      <a:pt x="6174" y="41423"/>
                      <a:pt x="6153" y="40860"/>
                      <a:pt x="6112" y="40297"/>
                    </a:cubicBezTo>
                    <a:cubicBezTo>
                      <a:pt x="6091" y="40151"/>
                      <a:pt x="6070" y="40005"/>
                      <a:pt x="6070" y="39880"/>
                    </a:cubicBezTo>
                    <a:cubicBezTo>
                      <a:pt x="6049" y="39755"/>
                      <a:pt x="6028" y="39609"/>
                      <a:pt x="6028" y="39484"/>
                    </a:cubicBezTo>
                    <a:cubicBezTo>
                      <a:pt x="5986" y="39275"/>
                      <a:pt x="5966" y="39066"/>
                      <a:pt x="5924" y="38858"/>
                    </a:cubicBezTo>
                    <a:cubicBezTo>
                      <a:pt x="5861" y="38587"/>
                      <a:pt x="5799" y="38295"/>
                      <a:pt x="5736" y="38003"/>
                    </a:cubicBezTo>
                    <a:cubicBezTo>
                      <a:pt x="5528" y="37106"/>
                      <a:pt x="5361" y="36209"/>
                      <a:pt x="5236" y="35312"/>
                    </a:cubicBezTo>
                    <a:cubicBezTo>
                      <a:pt x="5173" y="34311"/>
                      <a:pt x="5152" y="33310"/>
                      <a:pt x="5215" y="32329"/>
                    </a:cubicBezTo>
                    <a:lnTo>
                      <a:pt x="5215" y="32142"/>
                    </a:lnTo>
                    <a:cubicBezTo>
                      <a:pt x="5256" y="31120"/>
                      <a:pt x="5256" y="30098"/>
                      <a:pt x="5256" y="29055"/>
                    </a:cubicBezTo>
                    <a:cubicBezTo>
                      <a:pt x="5236" y="28366"/>
                      <a:pt x="5215" y="27678"/>
                      <a:pt x="5194" y="26990"/>
                    </a:cubicBezTo>
                    <a:cubicBezTo>
                      <a:pt x="5131" y="25759"/>
                      <a:pt x="5048" y="24508"/>
                      <a:pt x="4923" y="23256"/>
                    </a:cubicBezTo>
                    <a:cubicBezTo>
                      <a:pt x="4902" y="22902"/>
                      <a:pt x="4860" y="22547"/>
                      <a:pt x="4818" y="22193"/>
                    </a:cubicBezTo>
                    <a:cubicBezTo>
                      <a:pt x="4652" y="20649"/>
                      <a:pt x="4443" y="19106"/>
                      <a:pt x="4505" y="17541"/>
                    </a:cubicBezTo>
                    <a:cubicBezTo>
                      <a:pt x="4652" y="14475"/>
                      <a:pt x="5465" y="11576"/>
                      <a:pt x="5402" y="8510"/>
                    </a:cubicBezTo>
                    <a:lnTo>
                      <a:pt x="5402" y="8218"/>
                    </a:lnTo>
                    <a:cubicBezTo>
                      <a:pt x="5298" y="6862"/>
                      <a:pt x="5090" y="5528"/>
                      <a:pt x="4735" y="4234"/>
                    </a:cubicBezTo>
                    <a:cubicBezTo>
                      <a:pt x="4714" y="4151"/>
                      <a:pt x="4693" y="4088"/>
                      <a:pt x="4672" y="4005"/>
                    </a:cubicBezTo>
                    <a:cubicBezTo>
                      <a:pt x="4631" y="3838"/>
                      <a:pt x="4589" y="3671"/>
                      <a:pt x="4547" y="3525"/>
                    </a:cubicBezTo>
                    <a:cubicBezTo>
                      <a:pt x="4505" y="3358"/>
                      <a:pt x="4464" y="3212"/>
                      <a:pt x="4401" y="3045"/>
                    </a:cubicBezTo>
                    <a:cubicBezTo>
                      <a:pt x="4380" y="2962"/>
                      <a:pt x="4359" y="2899"/>
                      <a:pt x="4339" y="2816"/>
                    </a:cubicBezTo>
                    <a:cubicBezTo>
                      <a:pt x="4297" y="2670"/>
                      <a:pt x="4255" y="2545"/>
                      <a:pt x="4213" y="2399"/>
                    </a:cubicBezTo>
                    <a:cubicBezTo>
                      <a:pt x="4151" y="2232"/>
                      <a:pt x="4088" y="2044"/>
                      <a:pt x="4026" y="1877"/>
                    </a:cubicBezTo>
                    <a:cubicBezTo>
                      <a:pt x="4005" y="1815"/>
                      <a:pt x="3984" y="1752"/>
                      <a:pt x="3942" y="1690"/>
                    </a:cubicBezTo>
                    <a:cubicBezTo>
                      <a:pt x="3880" y="1523"/>
                      <a:pt x="3775" y="1356"/>
                      <a:pt x="3692" y="1168"/>
                    </a:cubicBezTo>
                    <a:cubicBezTo>
                      <a:pt x="3629" y="1064"/>
                      <a:pt x="3567" y="981"/>
                      <a:pt x="3525" y="876"/>
                    </a:cubicBezTo>
                    <a:cubicBezTo>
                      <a:pt x="3463" y="751"/>
                      <a:pt x="3400" y="605"/>
                      <a:pt x="3358" y="480"/>
                    </a:cubicBezTo>
                    <a:cubicBezTo>
                      <a:pt x="3296" y="334"/>
                      <a:pt x="3254" y="167"/>
                      <a:pt x="3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7"/>
              <p:cNvSpPr/>
              <p:nvPr/>
            </p:nvSpPr>
            <p:spPr>
              <a:xfrm>
                <a:off x="8466800" y="2781450"/>
                <a:ext cx="163750" cy="1351609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54189" extrusionOk="0">
                    <a:moveTo>
                      <a:pt x="3400" y="1"/>
                    </a:moveTo>
                    <a:lnTo>
                      <a:pt x="3275" y="1106"/>
                    </a:lnTo>
                    <a:cubicBezTo>
                      <a:pt x="3213" y="1649"/>
                      <a:pt x="3234" y="2212"/>
                      <a:pt x="3359" y="2733"/>
                    </a:cubicBezTo>
                    <a:cubicBezTo>
                      <a:pt x="3421" y="3067"/>
                      <a:pt x="3505" y="3380"/>
                      <a:pt x="3588" y="3693"/>
                    </a:cubicBezTo>
                    <a:cubicBezTo>
                      <a:pt x="3609" y="3797"/>
                      <a:pt x="3630" y="3922"/>
                      <a:pt x="3651" y="4026"/>
                    </a:cubicBezTo>
                    <a:cubicBezTo>
                      <a:pt x="3734" y="4339"/>
                      <a:pt x="3797" y="4631"/>
                      <a:pt x="3838" y="4923"/>
                    </a:cubicBezTo>
                    <a:lnTo>
                      <a:pt x="3838" y="4986"/>
                    </a:lnTo>
                    <a:cubicBezTo>
                      <a:pt x="4026" y="5987"/>
                      <a:pt x="4026" y="7009"/>
                      <a:pt x="3880" y="8031"/>
                    </a:cubicBezTo>
                    <a:cubicBezTo>
                      <a:pt x="3838" y="8240"/>
                      <a:pt x="3797" y="8448"/>
                      <a:pt x="3734" y="8657"/>
                    </a:cubicBezTo>
                    <a:cubicBezTo>
                      <a:pt x="3546" y="9283"/>
                      <a:pt x="3296" y="9929"/>
                      <a:pt x="3025" y="10534"/>
                    </a:cubicBezTo>
                    <a:cubicBezTo>
                      <a:pt x="2900" y="10868"/>
                      <a:pt x="2754" y="11222"/>
                      <a:pt x="2608" y="11577"/>
                    </a:cubicBezTo>
                    <a:cubicBezTo>
                      <a:pt x="2086" y="12974"/>
                      <a:pt x="1794" y="14497"/>
                      <a:pt x="1648" y="16541"/>
                    </a:cubicBezTo>
                    <a:cubicBezTo>
                      <a:pt x="1607" y="17000"/>
                      <a:pt x="1544" y="17438"/>
                      <a:pt x="1482" y="17876"/>
                    </a:cubicBezTo>
                    <a:cubicBezTo>
                      <a:pt x="1482" y="17918"/>
                      <a:pt x="1482" y="17959"/>
                      <a:pt x="1461" y="17980"/>
                    </a:cubicBezTo>
                    <a:cubicBezTo>
                      <a:pt x="1440" y="18189"/>
                      <a:pt x="1398" y="18376"/>
                      <a:pt x="1377" y="18564"/>
                    </a:cubicBezTo>
                    <a:cubicBezTo>
                      <a:pt x="1315" y="18877"/>
                      <a:pt x="1273" y="19190"/>
                      <a:pt x="1273" y="19503"/>
                    </a:cubicBezTo>
                    <a:cubicBezTo>
                      <a:pt x="1252" y="19857"/>
                      <a:pt x="1252" y="20191"/>
                      <a:pt x="1294" y="20525"/>
                    </a:cubicBezTo>
                    <a:cubicBezTo>
                      <a:pt x="1315" y="20712"/>
                      <a:pt x="1336" y="20879"/>
                      <a:pt x="1356" y="21046"/>
                    </a:cubicBezTo>
                    <a:cubicBezTo>
                      <a:pt x="1419" y="21442"/>
                      <a:pt x="1482" y="21860"/>
                      <a:pt x="1565" y="22235"/>
                    </a:cubicBezTo>
                    <a:cubicBezTo>
                      <a:pt x="1586" y="22360"/>
                      <a:pt x="1628" y="22485"/>
                      <a:pt x="1648" y="22611"/>
                    </a:cubicBezTo>
                    <a:cubicBezTo>
                      <a:pt x="1690" y="22819"/>
                      <a:pt x="1732" y="23007"/>
                      <a:pt x="1774" y="23215"/>
                    </a:cubicBezTo>
                    <a:cubicBezTo>
                      <a:pt x="1940" y="23987"/>
                      <a:pt x="2024" y="24759"/>
                      <a:pt x="2066" y="25531"/>
                    </a:cubicBezTo>
                    <a:cubicBezTo>
                      <a:pt x="2066" y="26240"/>
                      <a:pt x="1982" y="26928"/>
                      <a:pt x="1836" y="27616"/>
                    </a:cubicBezTo>
                    <a:cubicBezTo>
                      <a:pt x="1794" y="27867"/>
                      <a:pt x="1732" y="28096"/>
                      <a:pt x="1669" y="28346"/>
                    </a:cubicBezTo>
                    <a:cubicBezTo>
                      <a:pt x="1628" y="28534"/>
                      <a:pt x="1586" y="28722"/>
                      <a:pt x="1523" y="28909"/>
                    </a:cubicBezTo>
                    <a:cubicBezTo>
                      <a:pt x="1377" y="29473"/>
                      <a:pt x="1210" y="30015"/>
                      <a:pt x="1023" y="30536"/>
                    </a:cubicBezTo>
                    <a:cubicBezTo>
                      <a:pt x="1002" y="30620"/>
                      <a:pt x="981" y="30682"/>
                      <a:pt x="960" y="30766"/>
                    </a:cubicBezTo>
                    <a:cubicBezTo>
                      <a:pt x="960" y="30828"/>
                      <a:pt x="898" y="30954"/>
                      <a:pt x="877" y="31058"/>
                    </a:cubicBezTo>
                    <a:lnTo>
                      <a:pt x="793" y="31329"/>
                    </a:lnTo>
                    <a:lnTo>
                      <a:pt x="772" y="31371"/>
                    </a:lnTo>
                    <a:lnTo>
                      <a:pt x="752" y="31433"/>
                    </a:lnTo>
                    <a:cubicBezTo>
                      <a:pt x="752" y="31454"/>
                      <a:pt x="731" y="31496"/>
                      <a:pt x="731" y="31517"/>
                    </a:cubicBezTo>
                    <a:cubicBezTo>
                      <a:pt x="439" y="32455"/>
                      <a:pt x="209" y="33394"/>
                      <a:pt x="84" y="34353"/>
                    </a:cubicBezTo>
                    <a:cubicBezTo>
                      <a:pt x="84" y="34374"/>
                      <a:pt x="84" y="34395"/>
                      <a:pt x="84" y="34416"/>
                    </a:cubicBezTo>
                    <a:cubicBezTo>
                      <a:pt x="63" y="34562"/>
                      <a:pt x="42" y="34708"/>
                      <a:pt x="42" y="34854"/>
                    </a:cubicBezTo>
                    <a:cubicBezTo>
                      <a:pt x="22" y="35062"/>
                      <a:pt x="1" y="35292"/>
                      <a:pt x="1" y="35500"/>
                    </a:cubicBezTo>
                    <a:lnTo>
                      <a:pt x="1" y="35709"/>
                    </a:lnTo>
                    <a:lnTo>
                      <a:pt x="1" y="36043"/>
                    </a:lnTo>
                    <a:cubicBezTo>
                      <a:pt x="1" y="36251"/>
                      <a:pt x="1" y="36460"/>
                      <a:pt x="22" y="36668"/>
                    </a:cubicBezTo>
                    <a:cubicBezTo>
                      <a:pt x="42" y="36877"/>
                      <a:pt x="42" y="37086"/>
                      <a:pt x="42" y="37294"/>
                    </a:cubicBezTo>
                    <a:cubicBezTo>
                      <a:pt x="188" y="39985"/>
                      <a:pt x="543" y="42675"/>
                      <a:pt x="918" y="45199"/>
                    </a:cubicBezTo>
                    <a:cubicBezTo>
                      <a:pt x="981" y="45700"/>
                      <a:pt x="1064" y="46179"/>
                      <a:pt x="1148" y="46659"/>
                    </a:cubicBezTo>
                    <a:cubicBezTo>
                      <a:pt x="1190" y="46972"/>
                      <a:pt x="1231" y="47264"/>
                      <a:pt x="1294" y="47577"/>
                    </a:cubicBezTo>
                    <a:cubicBezTo>
                      <a:pt x="1315" y="47765"/>
                      <a:pt x="1356" y="48098"/>
                      <a:pt x="1398" y="48474"/>
                    </a:cubicBezTo>
                    <a:cubicBezTo>
                      <a:pt x="1502" y="49287"/>
                      <a:pt x="1607" y="50080"/>
                      <a:pt x="1732" y="50831"/>
                    </a:cubicBezTo>
                    <a:cubicBezTo>
                      <a:pt x="1815" y="51394"/>
                      <a:pt x="1920" y="51957"/>
                      <a:pt x="2024" y="52458"/>
                    </a:cubicBezTo>
                    <a:cubicBezTo>
                      <a:pt x="2149" y="53042"/>
                      <a:pt x="2295" y="53626"/>
                      <a:pt x="2483" y="54189"/>
                    </a:cubicBezTo>
                    <a:lnTo>
                      <a:pt x="2816" y="54189"/>
                    </a:lnTo>
                    <a:cubicBezTo>
                      <a:pt x="2462" y="53083"/>
                      <a:pt x="2191" y="51957"/>
                      <a:pt x="2045" y="50810"/>
                    </a:cubicBezTo>
                    <a:cubicBezTo>
                      <a:pt x="1878" y="49892"/>
                      <a:pt x="1774" y="49016"/>
                      <a:pt x="1711" y="48432"/>
                    </a:cubicBezTo>
                    <a:cubicBezTo>
                      <a:pt x="1648" y="48036"/>
                      <a:pt x="1628" y="47723"/>
                      <a:pt x="1586" y="47514"/>
                    </a:cubicBezTo>
                    <a:cubicBezTo>
                      <a:pt x="1461" y="46763"/>
                      <a:pt x="1356" y="45992"/>
                      <a:pt x="1231" y="45178"/>
                    </a:cubicBezTo>
                    <a:cubicBezTo>
                      <a:pt x="1148" y="44719"/>
                      <a:pt x="1085" y="44240"/>
                      <a:pt x="1023" y="43781"/>
                    </a:cubicBezTo>
                    <a:cubicBezTo>
                      <a:pt x="939" y="43218"/>
                      <a:pt x="856" y="42655"/>
                      <a:pt x="793" y="42091"/>
                    </a:cubicBezTo>
                    <a:cubicBezTo>
                      <a:pt x="647" y="40923"/>
                      <a:pt x="522" y="39755"/>
                      <a:pt x="439" y="38587"/>
                    </a:cubicBezTo>
                    <a:cubicBezTo>
                      <a:pt x="418" y="38358"/>
                      <a:pt x="397" y="38128"/>
                      <a:pt x="376" y="37920"/>
                    </a:cubicBezTo>
                    <a:lnTo>
                      <a:pt x="397" y="37628"/>
                    </a:lnTo>
                    <a:cubicBezTo>
                      <a:pt x="397" y="37503"/>
                      <a:pt x="376" y="37398"/>
                      <a:pt x="376" y="37273"/>
                    </a:cubicBezTo>
                    <a:cubicBezTo>
                      <a:pt x="355" y="36960"/>
                      <a:pt x="355" y="36668"/>
                      <a:pt x="334" y="36376"/>
                    </a:cubicBezTo>
                    <a:cubicBezTo>
                      <a:pt x="334" y="36168"/>
                      <a:pt x="334" y="35959"/>
                      <a:pt x="334" y="35730"/>
                    </a:cubicBezTo>
                    <a:lnTo>
                      <a:pt x="334" y="35500"/>
                    </a:lnTo>
                    <a:cubicBezTo>
                      <a:pt x="355" y="34374"/>
                      <a:pt x="543" y="33269"/>
                      <a:pt x="877" y="32205"/>
                    </a:cubicBezTo>
                    <a:cubicBezTo>
                      <a:pt x="877" y="32163"/>
                      <a:pt x="898" y="32142"/>
                      <a:pt x="918" y="32101"/>
                    </a:cubicBezTo>
                    <a:cubicBezTo>
                      <a:pt x="918" y="32080"/>
                      <a:pt x="918" y="32059"/>
                      <a:pt x="918" y="32038"/>
                    </a:cubicBezTo>
                    <a:cubicBezTo>
                      <a:pt x="918" y="32017"/>
                      <a:pt x="939" y="32017"/>
                      <a:pt x="939" y="31996"/>
                    </a:cubicBezTo>
                    <a:cubicBezTo>
                      <a:pt x="960" y="31913"/>
                      <a:pt x="1002" y="31809"/>
                      <a:pt x="1023" y="31725"/>
                    </a:cubicBezTo>
                    <a:cubicBezTo>
                      <a:pt x="1044" y="31663"/>
                      <a:pt x="1085" y="31538"/>
                      <a:pt x="1106" y="31433"/>
                    </a:cubicBezTo>
                    <a:cubicBezTo>
                      <a:pt x="1190" y="31162"/>
                      <a:pt x="1273" y="30933"/>
                      <a:pt x="1356" y="30682"/>
                    </a:cubicBezTo>
                    <a:cubicBezTo>
                      <a:pt x="1419" y="30432"/>
                      <a:pt x="1502" y="30161"/>
                      <a:pt x="1586" y="29890"/>
                    </a:cubicBezTo>
                    <a:cubicBezTo>
                      <a:pt x="1648" y="29765"/>
                      <a:pt x="1690" y="29619"/>
                      <a:pt x="1711" y="29473"/>
                    </a:cubicBezTo>
                    <a:cubicBezTo>
                      <a:pt x="1774" y="29327"/>
                      <a:pt x="1815" y="29160"/>
                      <a:pt x="1857" y="29014"/>
                    </a:cubicBezTo>
                    <a:cubicBezTo>
                      <a:pt x="2191" y="27887"/>
                      <a:pt x="2378" y="26740"/>
                      <a:pt x="2378" y="25572"/>
                    </a:cubicBezTo>
                    <a:cubicBezTo>
                      <a:pt x="2337" y="24571"/>
                      <a:pt x="2191" y="23570"/>
                      <a:pt x="1961" y="22590"/>
                    </a:cubicBezTo>
                    <a:cubicBezTo>
                      <a:pt x="1857" y="22068"/>
                      <a:pt x="1753" y="21547"/>
                      <a:pt x="1669" y="21025"/>
                    </a:cubicBezTo>
                    <a:cubicBezTo>
                      <a:pt x="1648" y="20858"/>
                      <a:pt x="1628" y="20671"/>
                      <a:pt x="1607" y="20504"/>
                    </a:cubicBezTo>
                    <a:cubicBezTo>
                      <a:pt x="1565" y="20170"/>
                      <a:pt x="1565" y="19836"/>
                      <a:pt x="1586" y="19503"/>
                    </a:cubicBezTo>
                    <a:cubicBezTo>
                      <a:pt x="1628" y="19002"/>
                      <a:pt x="1690" y="18522"/>
                      <a:pt x="1774" y="18043"/>
                    </a:cubicBezTo>
                    <a:cubicBezTo>
                      <a:pt x="1857" y="17542"/>
                      <a:pt x="1920" y="17062"/>
                      <a:pt x="1961" y="16562"/>
                    </a:cubicBezTo>
                    <a:cubicBezTo>
                      <a:pt x="2107" y="14560"/>
                      <a:pt x="2399" y="13079"/>
                      <a:pt x="2921" y="11702"/>
                    </a:cubicBezTo>
                    <a:cubicBezTo>
                      <a:pt x="3046" y="11347"/>
                      <a:pt x="3171" y="11014"/>
                      <a:pt x="3317" y="10680"/>
                    </a:cubicBezTo>
                    <a:cubicBezTo>
                      <a:pt x="3484" y="10346"/>
                      <a:pt x="3609" y="9992"/>
                      <a:pt x="3755" y="9637"/>
                    </a:cubicBezTo>
                    <a:cubicBezTo>
                      <a:pt x="3797" y="9491"/>
                      <a:pt x="3859" y="9345"/>
                      <a:pt x="3901" y="9220"/>
                    </a:cubicBezTo>
                    <a:cubicBezTo>
                      <a:pt x="3901" y="9199"/>
                      <a:pt x="3922" y="9178"/>
                      <a:pt x="3922" y="9157"/>
                    </a:cubicBezTo>
                    <a:cubicBezTo>
                      <a:pt x="3964" y="9011"/>
                      <a:pt x="4005" y="8865"/>
                      <a:pt x="4047" y="8719"/>
                    </a:cubicBezTo>
                    <a:cubicBezTo>
                      <a:pt x="4110" y="8532"/>
                      <a:pt x="4151" y="8323"/>
                      <a:pt x="4193" y="8115"/>
                    </a:cubicBezTo>
                    <a:cubicBezTo>
                      <a:pt x="4231" y="7889"/>
                      <a:pt x="4260" y="7660"/>
                      <a:pt x="4278" y="7430"/>
                    </a:cubicBezTo>
                    <a:lnTo>
                      <a:pt x="4278" y="7430"/>
                    </a:lnTo>
                    <a:cubicBezTo>
                      <a:pt x="4305" y="7142"/>
                      <a:pt x="4318" y="6853"/>
                      <a:pt x="4318" y="6571"/>
                    </a:cubicBezTo>
                    <a:cubicBezTo>
                      <a:pt x="4297" y="6029"/>
                      <a:pt x="4235" y="5487"/>
                      <a:pt x="4151" y="4944"/>
                    </a:cubicBezTo>
                    <a:cubicBezTo>
                      <a:pt x="4110" y="4631"/>
                      <a:pt x="4047" y="4298"/>
                      <a:pt x="3964" y="3985"/>
                    </a:cubicBezTo>
                    <a:cubicBezTo>
                      <a:pt x="3943" y="3860"/>
                      <a:pt x="3901" y="3755"/>
                      <a:pt x="3880" y="3630"/>
                    </a:cubicBezTo>
                    <a:cubicBezTo>
                      <a:pt x="3859" y="3505"/>
                      <a:pt x="3818" y="3359"/>
                      <a:pt x="3797" y="3255"/>
                    </a:cubicBezTo>
                    <a:cubicBezTo>
                      <a:pt x="3692" y="2900"/>
                      <a:pt x="3630" y="2546"/>
                      <a:pt x="3588" y="2191"/>
                    </a:cubicBezTo>
                    <a:lnTo>
                      <a:pt x="3588" y="2191"/>
                    </a:lnTo>
                    <a:cubicBezTo>
                      <a:pt x="3589" y="2205"/>
                      <a:pt x="3590" y="2219"/>
                      <a:pt x="3591" y="2232"/>
                    </a:cubicBezTo>
                    <a:lnTo>
                      <a:pt x="3591" y="2232"/>
                    </a:lnTo>
                    <a:cubicBezTo>
                      <a:pt x="3590" y="2226"/>
                      <a:pt x="3589" y="2219"/>
                      <a:pt x="3588" y="2212"/>
                    </a:cubicBezTo>
                    <a:lnTo>
                      <a:pt x="3571" y="2055"/>
                    </a:lnTo>
                    <a:lnTo>
                      <a:pt x="3571" y="2055"/>
                    </a:lnTo>
                    <a:cubicBezTo>
                      <a:pt x="3612" y="2176"/>
                      <a:pt x="3673" y="2277"/>
                      <a:pt x="3734" y="2379"/>
                    </a:cubicBezTo>
                    <a:cubicBezTo>
                      <a:pt x="3797" y="2483"/>
                      <a:pt x="3838" y="2587"/>
                      <a:pt x="3901" y="2692"/>
                    </a:cubicBezTo>
                    <a:cubicBezTo>
                      <a:pt x="3943" y="2796"/>
                      <a:pt x="4005" y="2942"/>
                      <a:pt x="4068" y="3067"/>
                    </a:cubicBezTo>
                    <a:cubicBezTo>
                      <a:pt x="4276" y="3672"/>
                      <a:pt x="4485" y="4298"/>
                      <a:pt x="4652" y="4965"/>
                    </a:cubicBezTo>
                    <a:cubicBezTo>
                      <a:pt x="4673" y="5028"/>
                      <a:pt x="4694" y="5111"/>
                      <a:pt x="4714" y="5174"/>
                    </a:cubicBezTo>
                    <a:cubicBezTo>
                      <a:pt x="5111" y="6634"/>
                      <a:pt x="5361" y="8135"/>
                      <a:pt x="5445" y="9658"/>
                    </a:cubicBezTo>
                    <a:cubicBezTo>
                      <a:pt x="5486" y="11368"/>
                      <a:pt x="5236" y="13079"/>
                      <a:pt x="4986" y="14726"/>
                    </a:cubicBezTo>
                    <a:cubicBezTo>
                      <a:pt x="4777" y="16020"/>
                      <a:pt x="4652" y="17334"/>
                      <a:pt x="4568" y="18668"/>
                    </a:cubicBezTo>
                    <a:cubicBezTo>
                      <a:pt x="4548" y="19982"/>
                      <a:pt x="4631" y="21317"/>
                      <a:pt x="4819" y="22652"/>
                    </a:cubicBezTo>
                    <a:cubicBezTo>
                      <a:pt x="4840" y="22882"/>
                      <a:pt x="4861" y="23111"/>
                      <a:pt x="4881" y="23341"/>
                    </a:cubicBezTo>
                    <a:cubicBezTo>
                      <a:pt x="4923" y="23695"/>
                      <a:pt x="4965" y="24050"/>
                      <a:pt x="5007" y="24404"/>
                    </a:cubicBezTo>
                    <a:cubicBezTo>
                      <a:pt x="5173" y="26323"/>
                      <a:pt x="5278" y="28263"/>
                      <a:pt x="5299" y="30203"/>
                    </a:cubicBezTo>
                    <a:cubicBezTo>
                      <a:pt x="5319" y="31225"/>
                      <a:pt x="5299" y="32268"/>
                      <a:pt x="5278" y="33290"/>
                    </a:cubicBezTo>
                    <a:lnTo>
                      <a:pt x="5278" y="33498"/>
                    </a:lnTo>
                    <a:lnTo>
                      <a:pt x="5278" y="33519"/>
                    </a:lnTo>
                    <a:lnTo>
                      <a:pt x="5278" y="33665"/>
                    </a:lnTo>
                    <a:cubicBezTo>
                      <a:pt x="5257" y="34416"/>
                      <a:pt x="5215" y="35188"/>
                      <a:pt x="5278" y="35959"/>
                    </a:cubicBezTo>
                    <a:cubicBezTo>
                      <a:pt x="5278" y="36126"/>
                      <a:pt x="5299" y="36293"/>
                      <a:pt x="5319" y="36460"/>
                    </a:cubicBezTo>
                    <a:cubicBezTo>
                      <a:pt x="5403" y="37252"/>
                      <a:pt x="5549" y="38066"/>
                      <a:pt x="5737" y="38838"/>
                    </a:cubicBezTo>
                    <a:cubicBezTo>
                      <a:pt x="5820" y="39234"/>
                      <a:pt x="5903" y="39630"/>
                      <a:pt x="6008" y="40027"/>
                    </a:cubicBezTo>
                    <a:cubicBezTo>
                      <a:pt x="6070" y="40360"/>
                      <a:pt x="6112" y="40673"/>
                      <a:pt x="6154" y="41007"/>
                    </a:cubicBezTo>
                    <a:cubicBezTo>
                      <a:pt x="6154" y="41132"/>
                      <a:pt x="6175" y="41278"/>
                      <a:pt x="6195" y="41424"/>
                    </a:cubicBezTo>
                    <a:cubicBezTo>
                      <a:pt x="6195" y="41570"/>
                      <a:pt x="6216" y="41737"/>
                      <a:pt x="6216" y="41904"/>
                    </a:cubicBezTo>
                    <a:cubicBezTo>
                      <a:pt x="6237" y="42300"/>
                      <a:pt x="6237" y="42717"/>
                      <a:pt x="6237" y="43113"/>
                    </a:cubicBezTo>
                    <a:lnTo>
                      <a:pt x="6237" y="43364"/>
                    </a:lnTo>
                    <a:cubicBezTo>
                      <a:pt x="6237" y="43572"/>
                      <a:pt x="6237" y="43760"/>
                      <a:pt x="6216" y="43969"/>
                    </a:cubicBezTo>
                    <a:cubicBezTo>
                      <a:pt x="6216" y="44156"/>
                      <a:pt x="6216" y="44323"/>
                      <a:pt x="6195" y="44490"/>
                    </a:cubicBezTo>
                    <a:cubicBezTo>
                      <a:pt x="6195" y="44657"/>
                      <a:pt x="6195" y="44782"/>
                      <a:pt x="6175" y="44907"/>
                    </a:cubicBezTo>
                    <a:lnTo>
                      <a:pt x="6175" y="45095"/>
                    </a:lnTo>
                    <a:cubicBezTo>
                      <a:pt x="6175" y="45199"/>
                      <a:pt x="6175" y="45324"/>
                      <a:pt x="6175" y="45449"/>
                    </a:cubicBezTo>
                    <a:cubicBezTo>
                      <a:pt x="6154" y="45554"/>
                      <a:pt x="6175" y="45616"/>
                      <a:pt x="6175" y="45700"/>
                    </a:cubicBezTo>
                    <a:lnTo>
                      <a:pt x="6175" y="45929"/>
                    </a:lnTo>
                    <a:cubicBezTo>
                      <a:pt x="6154" y="46346"/>
                      <a:pt x="6133" y="46763"/>
                      <a:pt x="6133" y="47201"/>
                    </a:cubicBezTo>
                    <a:lnTo>
                      <a:pt x="6133" y="47994"/>
                    </a:lnTo>
                    <a:cubicBezTo>
                      <a:pt x="6133" y="48265"/>
                      <a:pt x="6112" y="48578"/>
                      <a:pt x="6091" y="48870"/>
                    </a:cubicBezTo>
                    <a:cubicBezTo>
                      <a:pt x="6091" y="48995"/>
                      <a:pt x="6091" y="49100"/>
                      <a:pt x="6070" y="49225"/>
                    </a:cubicBezTo>
                    <a:cubicBezTo>
                      <a:pt x="6070" y="49225"/>
                      <a:pt x="6070" y="49246"/>
                      <a:pt x="6070" y="49266"/>
                    </a:cubicBezTo>
                    <a:cubicBezTo>
                      <a:pt x="6049" y="49788"/>
                      <a:pt x="5987" y="50309"/>
                      <a:pt x="5903" y="50852"/>
                    </a:cubicBezTo>
                    <a:cubicBezTo>
                      <a:pt x="5903" y="50872"/>
                      <a:pt x="5903" y="50893"/>
                      <a:pt x="5903" y="50914"/>
                    </a:cubicBezTo>
                    <a:cubicBezTo>
                      <a:pt x="5841" y="51269"/>
                      <a:pt x="5778" y="51623"/>
                      <a:pt x="5695" y="51978"/>
                    </a:cubicBezTo>
                    <a:cubicBezTo>
                      <a:pt x="5653" y="52166"/>
                      <a:pt x="5591" y="52332"/>
                      <a:pt x="5549" y="52520"/>
                    </a:cubicBezTo>
                    <a:cubicBezTo>
                      <a:pt x="5507" y="52624"/>
                      <a:pt x="5486" y="52708"/>
                      <a:pt x="5445" y="52812"/>
                    </a:cubicBezTo>
                    <a:cubicBezTo>
                      <a:pt x="5424" y="52916"/>
                      <a:pt x="5403" y="52979"/>
                      <a:pt x="5361" y="53062"/>
                    </a:cubicBezTo>
                    <a:cubicBezTo>
                      <a:pt x="5340" y="53146"/>
                      <a:pt x="5299" y="53229"/>
                      <a:pt x="5278" y="53313"/>
                    </a:cubicBezTo>
                    <a:cubicBezTo>
                      <a:pt x="5257" y="53375"/>
                      <a:pt x="5236" y="53438"/>
                      <a:pt x="5194" y="53500"/>
                    </a:cubicBezTo>
                    <a:cubicBezTo>
                      <a:pt x="5194" y="53500"/>
                      <a:pt x="5194" y="53521"/>
                      <a:pt x="5173" y="53521"/>
                    </a:cubicBezTo>
                    <a:cubicBezTo>
                      <a:pt x="5173" y="53563"/>
                      <a:pt x="5153" y="53584"/>
                      <a:pt x="5132" y="53626"/>
                    </a:cubicBezTo>
                    <a:cubicBezTo>
                      <a:pt x="5111" y="53688"/>
                      <a:pt x="5090" y="53730"/>
                      <a:pt x="5069" y="53772"/>
                    </a:cubicBezTo>
                    <a:cubicBezTo>
                      <a:pt x="5048" y="53834"/>
                      <a:pt x="5007" y="53918"/>
                      <a:pt x="4986" y="53980"/>
                    </a:cubicBezTo>
                    <a:cubicBezTo>
                      <a:pt x="4986" y="53980"/>
                      <a:pt x="4965" y="54001"/>
                      <a:pt x="4965" y="54022"/>
                    </a:cubicBezTo>
                    <a:lnTo>
                      <a:pt x="4965" y="54043"/>
                    </a:lnTo>
                    <a:cubicBezTo>
                      <a:pt x="4944" y="54064"/>
                      <a:pt x="4944" y="54084"/>
                      <a:pt x="4923" y="54126"/>
                    </a:cubicBezTo>
                    <a:cubicBezTo>
                      <a:pt x="4902" y="54147"/>
                      <a:pt x="4902" y="54168"/>
                      <a:pt x="4881" y="54189"/>
                    </a:cubicBezTo>
                    <a:lnTo>
                      <a:pt x="5236" y="54189"/>
                    </a:lnTo>
                    <a:cubicBezTo>
                      <a:pt x="5257" y="54147"/>
                      <a:pt x="5278" y="54105"/>
                      <a:pt x="5278" y="54064"/>
                    </a:cubicBezTo>
                    <a:cubicBezTo>
                      <a:pt x="5299" y="54022"/>
                      <a:pt x="5319" y="54001"/>
                      <a:pt x="5340" y="53959"/>
                    </a:cubicBezTo>
                    <a:cubicBezTo>
                      <a:pt x="5361" y="53938"/>
                      <a:pt x="5403" y="53834"/>
                      <a:pt x="5424" y="53772"/>
                    </a:cubicBezTo>
                    <a:cubicBezTo>
                      <a:pt x="5424" y="53751"/>
                      <a:pt x="5424" y="53751"/>
                      <a:pt x="5424" y="53751"/>
                    </a:cubicBezTo>
                    <a:cubicBezTo>
                      <a:pt x="5445" y="53688"/>
                      <a:pt x="5465" y="53646"/>
                      <a:pt x="5486" y="53584"/>
                    </a:cubicBezTo>
                    <a:cubicBezTo>
                      <a:pt x="5486" y="53584"/>
                      <a:pt x="5507" y="53563"/>
                      <a:pt x="5507" y="53563"/>
                    </a:cubicBezTo>
                    <a:cubicBezTo>
                      <a:pt x="5528" y="53480"/>
                      <a:pt x="5549" y="53417"/>
                      <a:pt x="5591" y="53354"/>
                    </a:cubicBezTo>
                    <a:cubicBezTo>
                      <a:pt x="5611" y="53292"/>
                      <a:pt x="5653" y="53188"/>
                      <a:pt x="5674" y="53104"/>
                    </a:cubicBezTo>
                    <a:cubicBezTo>
                      <a:pt x="5674" y="53083"/>
                      <a:pt x="5674" y="53083"/>
                      <a:pt x="5674" y="53083"/>
                    </a:cubicBezTo>
                    <a:cubicBezTo>
                      <a:pt x="5737" y="52937"/>
                      <a:pt x="5778" y="52770"/>
                      <a:pt x="5820" y="52624"/>
                    </a:cubicBezTo>
                    <a:cubicBezTo>
                      <a:pt x="5883" y="52437"/>
                      <a:pt x="5924" y="52228"/>
                      <a:pt x="5987" y="52020"/>
                    </a:cubicBezTo>
                    <a:cubicBezTo>
                      <a:pt x="6070" y="51644"/>
                      <a:pt x="6154" y="51248"/>
                      <a:pt x="6216" y="50852"/>
                    </a:cubicBezTo>
                    <a:cubicBezTo>
                      <a:pt x="6341" y="49913"/>
                      <a:pt x="6404" y="48974"/>
                      <a:pt x="6425" y="48036"/>
                    </a:cubicBezTo>
                    <a:cubicBezTo>
                      <a:pt x="6425" y="47806"/>
                      <a:pt x="6425" y="47577"/>
                      <a:pt x="6446" y="47347"/>
                    </a:cubicBezTo>
                    <a:lnTo>
                      <a:pt x="6446" y="47097"/>
                    </a:lnTo>
                    <a:lnTo>
                      <a:pt x="6446" y="46451"/>
                    </a:lnTo>
                    <a:cubicBezTo>
                      <a:pt x="6446" y="46221"/>
                      <a:pt x="6467" y="45929"/>
                      <a:pt x="6467" y="45679"/>
                    </a:cubicBezTo>
                    <a:lnTo>
                      <a:pt x="6467" y="45491"/>
                    </a:lnTo>
                    <a:cubicBezTo>
                      <a:pt x="6467" y="45366"/>
                      <a:pt x="6467" y="45220"/>
                      <a:pt x="6487" y="45095"/>
                    </a:cubicBezTo>
                    <a:cubicBezTo>
                      <a:pt x="6508" y="44719"/>
                      <a:pt x="6529" y="44365"/>
                      <a:pt x="6529" y="43989"/>
                    </a:cubicBezTo>
                    <a:cubicBezTo>
                      <a:pt x="6529" y="43781"/>
                      <a:pt x="6550" y="43572"/>
                      <a:pt x="6550" y="43364"/>
                    </a:cubicBezTo>
                    <a:lnTo>
                      <a:pt x="6550" y="43155"/>
                    </a:lnTo>
                    <a:cubicBezTo>
                      <a:pt x="6550" y="43155"/>
                      <a:pt x="6508" y="43134"/>
                      <a:pt x="6508" y="43134"/>
                    </a:cubicBezTo>
                    <a:lnTo>
                      <a:pt x="6508" y="42446"/>
                    </a:lnTo>
                    <a:cubicBezTo>
                      <a:pt x="6508" y="41987"/>
                      <a:pt x="6487" y="41507"/>
                      <a:pt x="6425" y="41028"/>
                    </a:cubicBezTo>
                    <a:cubicBezTo>
                      <a:pt x="6404" y="40903"/>
                      <a:pt x="6404" y="40777"/>
                      <a:pt x="6383" y="40631"/>
                    </a:cubicBezTo>
                    <a:cubicBezTo>
                      <a:pt x="6362" y="40506"/>
                      <a:pt x="6341" y="40402"/>
                      <a:pt x="6321" y="40277"/>
                    </a:cubicBezTo>
                    <a:cubicBezTo>
                      <a:pt x="6300" y="40152"/>
                      <a:pt x="6279" y="40068"/>
                      <a:pt x="6279" y="39985"/>
                    </a:cubicBezTo>
                    <a:cubicBezTo>
                      <a:pt x="6195" y="39568"/>
                      <a:pt x="6112" y="39171"/>
                      <a:pt x="6008" y="38775"/>
                    </a:cubicBezTo>
                    <a:cubicBezTo>
                      <a:pt x="5966" y="38608"/>
                      <a:pt x="5945" y="38441"/>
                      <a:pt x="5903" y="38274"/>
                    </a:cubicBezTo>
                    <a:cubicBezTo>
                      <a:pt x="5757" y="37670"/>
                      <a:pt x="5653" y="37044"/>
                      <a:pt x="5591" y="36439"/>
                    </a:cubicBezTo>
                    <a:cubicBezTo>
                      <a:pt x="5507" y="35521"/>
                      <a:pt x="5507" y="34604"/>
                      <a:pt x="5549" y="33686"/>
                    </a:cubicBezTo>
                    <a:lnTo>
                      <a:pt x="5570" y="33290"/>
                    </a:lnTo>
                    <a:cubicBezTo>
                      <a:pt x="5591" y="32685"/>
                      <a:pt x="5611" y="32059"/>
                      <a:pt x="5611" y="31454"/>
                    </a:cubicBezTo>
                    <a:lnTo>
                      <a:pt x="5611" y="31100"/>
                    </a:lnTo>
                    <a:lnTo>
                      <a:pt x="5611" y="30161"/>
                    </a:lnTo>
                    <a:cubicBezTo>
                      <a:pt x="5611" y="29493"/>
                      <a:pt x="5570" y="28805"/>
                      <a:pt x="5549" y="28138"/>
                    </a:cubicBezTo>
                    <a:cubicBezTo>
                      <a:pt x="5528" y="27700"/>
                      <a:pt x="5507" y="27283"/>
                      <a:pt x="5486" y="26865"/>
                    </a:cubicBezTo>
                    <a:lnTo>
                      <a:pt x="5486" y="26845"/>
                    </a:lnTo>
                    <a:cubicBezTo>
                      <a:pt x="5486" y="26740"/>
                      <a:pt x="5465" y="26636"/>
                      <a:pt x="5465" y="26532"/>
                    </a:cubicBezTo>
                    <a:cubicBezTo>
                      <a:pt x="5424" y="25823"/>
                      <a:pt x="5361" y="25093"/>
                      <a:pt x="5299" y="24383"/>
                    </a:cubicBezTo>
                    <a:cubicBezTo>
                      <a:pt x="5257" y="24029"/>
                      <a:pt x="5215" y="23674"/>
                      <a:pt x="5194" y="23299"/>
                    </a:cubicBezTo>
                    <a:cubicBezTo>
                      <a:pt x="5153" y="23069"/>
                      <a:pt x="5132" y="22840"/>
                      <a:pt x="5111" y="22611"/>
                    </a:cubicBezTo>
                    <a:cubicBezTo>
                      <a:pt x="4923" y="21317"/>
                      <a:pt x="4840" y="20003"/>
                      <a:pt x="4861" y="18668"/>
                    </a:cubicBezTo>
                    <a:cubicBezTo>
                      <a:pt x="4944" y="17354"/>
                      <a:pt x="5090" y="16061"/>
                      <a:pt x="5299" y="14747"/>
                    </a:cubicBezTo>
                    <a:cubicBezTo>
                      <a:pt x="5486" y="13537"/>
                      <a:pt x="5674" y="12307"/>
                      <a:pt x="5737" y="11055"/>
                    </a:cubicBezTo>
                    <a:cubicBezTo>
                      <a:pt x="5757" y="10576"/>
                      <a:pt x="5778" y="10117"/>
                      <a:pt x="5757" y="9637"/>
                    </a:cubicBezTo>
                    <a:cubicBezTo>
                      <a:pt x="5674" y="8094"/>
                      <a:pt x="5445" y="6571"/>
                      <a:pt x="5027" y="5090"/>
                    </a:cubicBezTo>
                    <a:cubicBezTo>
                      <a:pt x="4965" y="4861"/>
                      <a:pt x="4902" y="4610"/>
                      <a:pt x="4840" y="4381"/>
                    </a:cubicBezTo>
                    <a:cubicBezTo>
                      <a:pt x="4694" y="3880"/>
                      <a:pt x="4527" y="3422"/>
                      <a:pt x="4381" y="2963"/>
                    </a:cubicBezTo>
                    <a:cubicBezTo>
                      <a:pt x="4276" y="2692"/>
                      <a:pt x="4151" y="2441"/>
                      <a:pt x="4005" y="2212"/>
                    </a:cubicBezTo>
                    <a:cubicBezTo>
                      <a:pt x="3964" y="2128"/>
                      <a:pt x="3922" y="2045"/>
                      <a:pt x="3880" y="1941"/>
                    </a:cubicBezTo>
                    <a:cubicBezTo>
                      <a:pt x="3818" y="1816"/>
                      <a:pt x="3755" y="1711"/>
                      <a:pt x="3713" y="1586"/>
                    </a:cubicBezTo>
                    <a:cubicBezTo>
                      <a:pt x="3651" y="1419"/>
                      <a:pt x="3588" y="1252"/>
                      <a:pt x="3567" y="1106"/>
                    </a:cubicBezTo>
                    <a:lnTo>
                      <a:pt x="3505" y="585"/>
                    </a:lnTo>
                    <a:lnTo>
                      <a:pt x="340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7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7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7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7"/>
              <p:cNvSpPr/>
              <p:nvPr/>
            </p:nvSpPr>
            <p:spPr>
              <a:xfrm>
                <a:off x="8621675" y="3499975"/>
                <a:ext cx="307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94" extrusionOk="0">
                    <a:moveTo>
                      <a:pt x="109" y="0"/>
                    </a:moveTo>
                    <a:cubicBezTo>
                      <a:pt x="1" y="0"/>
                      <a:pt x="6" y="189"/>
                      <a:pt x="126" y="189"/>
                    </a:cubicBezTo>
                    <a:lnTo>
                      <a:pt x="146" y="189"/>
                    </a:lnTo>
                    <a:cubicBezTo>
                      <a:pt x="480" y="252"/>
                      <a:pt x="814" y="294"/>
                      <a:pt x="1148" y="294"/>
                    </a:cubicBezTo>
                    <a:cubicBezTo>
                      <a:pt x="1210" y="273"/>
                      <a:pt x="1231" y="189"/>
                      <a:pt x="1168" y="168"/>
                    </a:cubicBezTo>
                    <a:cubicBezTo>
                      <a:pt x="835" y="85"/>
                      <a:pt x="480" y="22"/>
                      <a:pt x="126" y="2"/>
                    </a:cubicBezTo>
                    <a:cubicBezTo>
                      <a:pt x="120" y="1"/>
                      <a:pt x="114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7"/>
              <p:cNvSpPr/>
              <p:nvPr/>
            </p:nvSpPr>
            <p:spPr>
              <a:xfrm>
                <a:off x="8635225" y="3437100"/>
                <a:ext cx="219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81" extrusionOk="0">
                    <a:moveTo>
                      <a:pt x="408" y="0"/>
                    </a:moveTo>
                    <a:cubicBezTo>
                      <a:pt x="309" y="0"/>
                      <a:pt x="209" y="5"/>
                      <a:pt x="105" y="14"/>
                    </a:cubicBezTo>
                    <a:cubicBezTo>
                      <a:pt x="1" y="14"/>
                      <a:pt x="1" y="181"/>
                      <a:pt x="105" y="181"/>
                    </a:cubicBezTo>
                    <a:cubicBezTo>
                      <a:pt x="355" y="181"/>
                      <a:pt x="585" y="181"/>
                      <a:pt x="835" y="139"/>
                    </a:cubicBezTo>
                    <a:cubicBezTo>
                      <a:pt x="877" y="118"/>
                      <a:pt x="877" y="55"/>
                      <a:pt x="835" y="35"/>
                    </a:cubicBezTo>
                    <a:cubicBezTo>
                      <a:pt x="688" y="10"/>
                      <a:pt x="549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7"/>
              <p:cNvSpPr/>
              <p:nvPr/>
            </p:nvSpPr>
            <p:spPr>
              <a:xfrm>
                <a:off x="8670700" y="3375375"/>
                <a:ext cx="151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89" extrusionOk="0">
                    <a:moveTo>
                      <a:pt x="104" y="1"/>
                    </a:moveTo>
                    <a:cubicBezTo>
                      <a:pt x="0" y="22"/>
                      <a:pt x="0" y="168"/>
                      <a:pt x="104" y="188"/>
                    </a:cubicBezTo>
                    <a:cubicBezTo>
                      <a:pt x="250" y="188"/>
                      <a:pt x="375" y="168"/>
                      <a:pt x="521" y="168"/>
                    </a:cubicBezTo>
                    <a:cubicBezTo>
                      <a:pt x="605" y="168"/>
                      <a:pt x="605" y="42"/>
                      <a:pt x="521" y="42"/>
                    </a:cubicBezTo>
                    <a:cubicBezTo>
                      <a:pt x="375" y="22"/>
                      <a:pt x="250" y="1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7"/>
              <p:cNvSpPr/>
              <p:nvPr/>
            </p:nvSpPr>
            <p:spPr>
              <a:xfrm>
                <a:off x="8685800" y="3441400"/>
                <a:ext cx="17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8" extrusionOk="0">
                    <a:moveTo>
                      <a:pt x="264" y="0"/>
                    </a:moveTo>
                    <a:cubicBezTo>
                      <a:pt x="217" y="0"/>
                      <a:pt x="171" y="3"/>
                      <a:pt x="126" y="9"/>
                    </a:cubicBezTo>
                    <a:cubicBezTo>
                      <a:pt x="1" y="29"/>
                      <a:pt x="1" y="196"/>
                      <a:pt x="126" y="217"/>
                    </a:cubicBezTo>
                    <a:cubicBezTo>
                      <a:pt x="293" y="217"/>
                      <a:pt x="481" y="217"/>
                      <a:pt x="647" y="175"/>
                    </a:cubicBezTo>
                    <a:cubicBezTo>
                      <a:pt x="710" y="155"/>
                      <a:pt x="710" y="71"/>
                      <a:pt x="647" y="50"/>
                    </a:cubicBezTo>
                    <a:cubicBezTo>
                      <a:pt x="525" y="20"/>
                      <a:pt x="392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7"/>
              <p:cNvSpPr/>
              <p:nvPr/>
            </p:nvSpPr>
            <p:spPr>
              <a:xfrm>
                <a:off x="8664950" y="3540325"/>
                <a:ext cx="188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65" extrusionOk="0">
                    <a:moveTo>
                      <a:pt x="355" y="1"/>
                    </a:moveTo>
                    <a:cubicBezTo>
                      <a:pt x="285" y="1"/>
                      <a:pt x="216" y="6"/>
                      <a:pt x="147" y="14"/>
                    </a:cubicBezTo>
                    <a:cubicBezTo>
                      <a:pt x="1" y="35"/>
                      <a:pt x="1" y="244"/>
                      <a:pt x="147" y="265"/>
                    </a:cubicBezTo>
                    <a:cubicBezTo>
                      <a:pt x="313" y="265"/>
                      <a:pt x="480" y="265"/>
                      <a:pt x="668" y="223"/>
                    </a:cubicBezTo>
                    <a:cubicBezTo>
                      <a:pt x="751" y="202"/>
                      <a:pt x="751" y="77"/>
                      <a:pt x="668" y="35"/>
                    </a:cubicBezTo>
                    <a:cubicBezTo>
                      <a:pt x="558" y="11"/>
                      <a:pt x="455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7"/>
              <p:cNvSpPr/>
              <p:nvPr/>
            </p:nvSpPr>
            <p:spPr>
              <a:xfrm>
                <a:off x="8652425" y="3622550"/>
                <a:ext cx="13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209" extrusionOk="0">
                    <a:moveTo>
                      <a:pt x="126" y="0"/>
                    </a:moveTo>
                    <a:cubicBezTo>
                      <a:pt x="1" y="0"/>
                      <a:pt x="1" y="209"/>
                      <a:pt x="126" y="209"/>
                    </a:cubicBezTo>
                    <a:cubicBezTo>
                      <a:pt x="230" y="209"/>
                      <a:pt x="356" y="188"/>
                      <a:pt x="460" y="167"/>
                    </a:cubicBezTo>
                    <a:cubicBezTo>
                      <a:pt x="522" y="167"/>
                      <a:pt x="522" y="63"/>
                      <a:pt x="460" y="42"/>
                    </a:cubicBezTo>
                    <a:cubicBezTo>
                      <a:pt x="356" y="21"/>
                      <a:pt x="23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7"/>
              <p:cNvSpPr/>
              <p:nvPr/>
            </p:nvSpPr>
            <p:spPr>
              <a:xfrm>
                <a:off x="8613850" y="3696575"/>
                <a:ext cx="18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93" extrusionOk="0">
                    <a:moveTo>
                      <a:pt x="147" y="1"/>
                    </a:moveTo>
                    <a:cubicBezTo>
                      <a:pt x="1" y="1"/>
                      <a:pt x="1" y="209"/>
                      <a:pt x="147" y="230"/>
                    </a:cubicBezTo>
                    <a:cubicBezTo>
                      <a:pt x="251" y="230"/>
                      <a:pt x="355" y="251"/>
                      <a:pt x="459" y="251"/>
                    </a:cubicBezTo>
                    <a:lnTo>
                      <a:pt x="493" y="251"/>
                    </a:lnTo>
                    <a:cubicBezTo>
                      <a:pt x="501" y="275"/>
                      <a:pt x="519" y="293"/>
                      <a:pt x="543" y="293"/>
                    </a:cubicBezTo>
                    <a:cubicBezTo>
                      <a:pt x="626" y="272"/>
                      <a:pt x="710" y="293"/>
                      <a:pt x="731" y="209"/>
                    </a:cubicBezTo>
                    <a:cubicBezTo>
                      <a:pt x="751" y="147"/>
                      <a:pt x="689" y="126"/>
                      <a:pt x="647" y="105"/>
                    </a:cubicBezTo>
                    <a:cubicBezTo>
                      <a:pt x="480" y="43"/>
                      <a:pt x="313" y="22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7"/>
              <p:cNvSpPr/>
              <p:nvPr/>
            </p:nvSpPr>
            <p:spPr>
              <a:xfrm>
                <a:off x="8628450" y="3769075"/>
                <a:ext cx="344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356" extrusionOk="0">
                    <a:moveTo>
                      <a:pt x="167" y="0"/>
                    </a:moveTo>
                    <a:cubicBezTo>
                      <a:pt x="1" y="0"/>
                      <a:pt x="1" y="271"/>
                      <a:pt x="167" y="292"/>
                    </a:cubicBezTo>
                    <a:cubicBezTo>
                      <a:pt x="410" y="332"/>
                      <a:pt x="661" y="355"/>
                      <a:pt x="910" y="355"/>
                    </a:cubicBezTo>
                    <a:cubicBezTo>
                      <a:pt x="1046" y="355"/>
                      <a:pt x="1182" y="349"/>
                      <a:pt x="1315" y="334"/>
                    </a:cubicBezTo>
                    <a:cubicBezTo>
                      <a:pt x="1356" y="313"/>
                      <a:pt x="1377" y="250"/>
                      <a:pt x="1335" y="209"/>
                    </a:cubicBezTo>
                    <a:cubicBezTo>
                      <a:pt x="960" y="84"/>
                      <a:pt x="564" y="21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7"/>
              <p:cNvSpPr/>
              <p:nvPr/>
            </p:nvSpPr>
            <p:spPr>
              <a:xfrm>
                <a:off x="8618025" y="3859275"/>
                <a:ext cx="15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" extrusionOk="0">
                    <a:moveTo>
                      <a:pt x="188" y="0"/>
                    </a:moveTo>
                    <a:cubicBezTo>
                      <a:pt x="0" y="0"/>
                      <a:pt x="0" y="272"/>
                      <a:pt x="188" y="272"/>
                    </a:cubicBezTo>
                    <a:cubicBezTo>
                      <a:pt x="292" y="272"/>
                      <a:pt x="397" y="251"/>
                      <a:pt x="522" y="230"/>
                    </a:cubicBezTo>
                    <a:cubicBezTo>
                      <a:pt x="605" y="209"/>
                      <a:pt x="605" y="63"/>
                      <a:pt x="522" y="42"/>
                    </a:cubicBezTo>
                    <a:cubicBezTo>
                      <a:pt x="397" y="0"/>
                      <a:pt x="292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7"/>
              <p:cNvSpPr/>
              <p:nvPr/>
            </p:nvSpPr>
            <p:spPr>
              <a:xfrm>
                <a:off x="8602650" y="3917650"/>
                <a:ext cx="279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62" extrusionOk="0">
                    <a:moveTo>
                      <a:pt x="669" y="0"/>
                    </a:moveTo>
                    <a:cubicBezTo>
                      <a:pt x="478" y="0"/>
                      <a:pt x="289" y="48"/>
                      <a:pt x="115" y="147"/>
                    </a:cubicBezTo>
                    <a:cubicBezTo>
                      <a:pt x="1" y="185"/>
                      <a:pt x="60" y="362"/>
                      <a:pt x="181" y="362"/>
                    </a:cubicBezTo>
                    <a:cubicBezTo>
                      <a:pt x="193" y="362"/>
                      <a:pt x="206" y="360"/>
                      <a:pt x="219" y="356"/>
                    </a:cubicBezTo>
                    <a:cubicBezTo>
                      <a:pt x="344" y="314"/>
                      <a:pt x="490" y="273"/>
                      <a:pt x="636" y="252"/>
                    </a:cubicBezTo>
                    <a:cubicBezTo>
                      <a:pt x="761" y="252"/>
                      <a:pt x="907" y="252"/>
                      <a:pt x="1012" y="231"/>
                    </a:cubicBezTo>
                    <a:cubicBezTo>
                      <a:pt x="1095" y="210"/>
                      <a:pt x="1116" y="106"/>
                      <a:pt x="1053" y="64"/>
                    </a:cubicBezTo>
                    <a:cubicBezTo>
                      <a:pt x="927" y="22"/>
                      <a:pt x="798" y="0"/>
                      <a:pt x="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7"/>
              <p:cNvSpPr/>
              <p:nvPr/>
            </p:nvSpPr>
            <p:spPr>
              <a:xfrm>
                <a:off x="8618550" y="3958875"/>
                <a:ext cx="214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59" extrusionOk="0">
                    <a:moveTo>
                      <a:pt x="167" y="0"/>
                    </a:moveTo>
                    <a:cubicBezTo>
                      <a:pt x="0" y="0"/>
                      <a:pt x="0" y="250"/>
                      <a:pt x="167" y="250"/>
                    </a:cubicBezTo>
                    <a:cubicBezTo>
                      <a:pt x="223" y="256"/>
                      <a:pt x="279" y="259"/>
                      <a:pt x="335" y="259"/>
                    </a:cubicBezTo>
                    <a:cubicBezTo>
                      <a:pt x="487" y="259"/>
                      <a:pt x="640" y="239"/>
                      <a:pt x="793" y="209"/>
                    </a:cubicBezTo>
                    <a:cubicBezTo>
                      <a:pt x="855" y="188"/>
                      <a:pt x="855" y="84"/>
                      <a:pt x="793" y="42"/>
                    </a:cubicBezTo>
                    <a:cubicBezTo>
                      <a:pt x="584" y="21"/>
                      <a:pt x="376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7"/>
              <p:cNvSpPr/>
              <p:nvPr/>
            </p:nvSpPr>
            <p:spPr>
              <a:xfrm>
                <a:off x="8680900" y="3299100"/>
                <a:ext cx="1745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36" extrusionOk="0">
                    <a:moveTo>
                      <a:pt x="100" y="0"/>
                    </a:moveTo>
                    <a:cubicBezTo>
                      <a:pt x="6" y="0"/>
                      <a:pt x="1" y="155"/>
                      <a:pt x="113" y="173"/>
                    </a:cubicBezTo>
                    <a:cubicBezTo>
                      <a:pt x="280" y="194"/>
                      <a:pt x="447" y="215"/>
                      <a:pt x="614" y="236"/>
                    </a:cubicBezTo>
                    <a:cubicBezTo>
                      <a:pt x="677" y="236"/>
                      <a:pt x="697" y="152"/>
                      <a:pt x="635" y="132"/>
                    </a:cubicBezTo>
                    <a:cubicBezTo>
                      <a:pt x="468" y="90"/>
                      <a:pt x="301" y="48"/>
                      <a:pt x="134" y="6"/>
                    </a:cubicBezTo>
                    <a:cubicBezTo>
                      <a:pt x="122" y="2"/>
                      <a:pt x="110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7"/>
              <p:cNvSpPr/>
              <p:nvPr/>
            </p:nvSpPr>
            <p:spPr>
              <a:xfrm>
                <a:off x="8676550" y="3237050"/>
                <a:ext cx="207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49" extrusionOk="0">
                    <a:moveTo>
                      <a:pt x="178" y="1"/>
                    </a:moveTo>
                    <a:cubicBezTo>
                      <a:pt x="78" y="1"/>
                      <a:pt x="1" y="167"/>
                      <a:pt x="121" y="236"/>
                    </a:cubicBezTo>
                    <a:cubicBezTo>
                      <a:pt x="233" y="311"/>
                      <a:pt x="361" y="348"/>
                      <a:pt x="490" y="348"/>
                    </a:cubicBezTo>
                    <a:cubicBezTo>
                      <a:pt x="576" y="348"/>
                      <a:pt x="663" y="332"/>
                      <a:pt x="746" y="298"/>
                    </a:cubicBezTo>
                    <a:cubicBezTo>
                      <a:pt x="830" y="257"/>
                      <a:pt x="767" y="132"/>
                      <a:pt x="705" y="132"/>
                    </a:cubicBezTo>
                    <a:cubicBezTo>
                      <a:pt x="538" y="132"/>
                      <a:pt x="371" y="90"/>
                      <a:pt x="246" y="27"/>
                    </a:cubicBezTo>
                    <a:cubicBezTo>
                      <a:pt x="223" y="9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7"/>
              <p:cNvSpPr/>
              <p:nvPr/>
            </p:nvSpPr>
            <p:spPr>
              <a:xfrm>
                <a:off x="8672250" y="3160325"/>
                <a:ext cx="219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48" extrusionOk="0">
                    <a:moveTo>
                      <a:pt x="334" y="1"/>
                    </a:moveTo>
                    <a:cubicBezTo>
                      <a:pt x="271" y="1"/>
                      <a:pt x="208" y="3"/>
                      <a:pt x="147" y="9"/>
                    </a:cubicBezTo>
                    <a:cubicBezTo>
                      <a:pt x="1" y="9"/>
                      <a:pt x="1" y="239"/>
                      <a:pt x="147" y="239"/>
                    </a:cubicBezTo>
                    <a:cubicBezTo>
                      <a:pt x="208" y="245"/>
                      <a:pt x="271" y="247"/>
                      <a:pt x="334" y="247"/>
                    </a:cubicBezTo>
                    <a:cubicBezTo>
                      <a:pt x="488" y="247"/>
                      <a:pt x="646" y="233"/>
                      <a:pt x="793" y="218"/>
                    </a:cubicBezTo>
                    <a:cubicBezTo>
                      <a:pt x="877" y="176"/>
                      <a:pt x="877" y="72"/>
                      <a:pt x="793" y="30"/>
                    </a:cubicBezTo>
                    <a:cubicBezTo>
                      <a:pt x="646" y="15"/>
                      <a:pt x="48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7"/>
              <p:cNvSpPr/>
              <p:nvPr/>
            </p:nvSpPr>
            <p:spPr>
              <a:xfrm>
                <a:off x="8631725" y="3167950"/>
                <a:ext cx="2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97" extrusionOk="0">
                    <a:moveTo>
                      <a:pt x="406" y="1"/>
                    </a:moveTo>
                    <a:cubicBezTo>
                      <a:pt x="311" y="1"/>
                      <a:pt x="215" y="13"/>
                      <a:pt x="120" y="38"/>
                    </a:cubicBezTo>
                    <a:cubicBezTo>
                      <a:pt x="1" y="58"/>
                      <a:pt x="33" y="248"/>
                      <a:pt x="162" y="248"/>
                    </a:cubicBezTo>
                    <a:cubicBezTo>
                      <a:pt x="169" y="248"/>
                      <a:pt x="175" y="248"/>
                      <a:pt x="182" y="247"/>
                    </a:cubicBezTo>
                    <a:cubicBezTo>
                      <a:pt x="271" y="232"/>
                      <a:pt x="362" y="225"/>
                      <a:pt x="454" y="225"/>
                    </a:cubicBezTo>
                    <a:cubicBezTo>
                      <a:pt x="622" y="225"/>
                      <a:pt x="793" y="248"/>
                      <a:pt x="954" y="288"/>
                    </a:cubicBezTo>
                    <a:cubicBezTo>
                      <a:pt x="966" y="294"/>
                      <a:pt x="977" y="297"/>
                      <a:pt x="986" y="297"/>
                    </a:cubicBezTo>
                    <a:cubicBezTo>
                      <a:pt x="1047" y="297"/>
                      <a:pt x="1071" y="199"/>
                      <a:pt x="1017" y="163"/>
                    </a:cubicBezTo>
                    <a:cubicBezTo>
                      <a:pt x="828" y="62"/>
                      <a:pt x="620" y="1"/>
                      <a:pt x="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7"/>
              <p:cNvSpPr/>
              <p:nvPr/>
            </p:nvSpPr>
            <p:spPr>
              <a:xfrm>
                <a:off x="8664425" y="3068550"/>
                <a:ext cx="254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90" extrusionOk="0">
                    <a:moveTo>
                      <a:pt x="282" y="0"/>
                    </a:moveTo>
                    <a:cubicBezTo>
                      <a:pt x="237" y="0"/>
                      <a:pt x="192" y="3"/>
                      <a:pt x="147" y="9"/>
                    </a:cubicBezTo>
                    <a:cubicBezTo>
                      <a:pt x="22" y="30"/>
                      <a:pt x="1" y="239"/>
                      <a:pt x="147" y="239"/>
                    </a:cubicBezTo>
                    <a:lnTo>
                      <a:pt x="168" y="239"/>
                    </a:lnTo>
                    <a:cubicBezTo>
                      <a:pt x="212" y="236"/>
                      <a:pt x="255" y="234"/>
                      <a:pt x="298" y="234"/>
                    </a:cubicBezTo>
                    <a:cubicBezTo>
                      <a:pt x="520" y="234"/>
                      <a:pt x="730" y="280"/>
                      <a:pt x="939" y="385"/>
                    </a:cubicBezTo>
                    <a:cubicBezTo>
                      <a:pt x="945" y="388"/>
                      <a:pt x="951" y="389"/>
                      <a:pt x="956" y="389"/>
                    </a:cubicBezTo>
                    <a:cubicBezTo>
                      <a:pt x="991" y="389"/>
                      <a:pt x="1017" y="337"/>
                      <a:pt x="981" y="301"/>
                    </a:cubicBezTo>
                    <a:cubicBezTo>
                      <a:pt x="803" y="105"/>
                      <a:pt x="548" y="0"/>
                      <a:pt x="2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7"/>
              <p:cNvSpPr/>
              <p:nvPr/>
            </p:nvSpPr>
            <p:spPr>
              <a:xfrm>
                <a:off x="8655175" y="2952500"/>
                <a:ext cx="181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73" extrusionOk="0">
                    <a:moveTo>
                      <a:pt x="642" y="0"/>
                    </a:moveTo>
                    <a:cubicBezTo>
                      <a:pt x="454" y="21"/>
                      <a:pt x="266" y="42"/>
                      <a:pt x="100" y="84"/>
                    </a:cubicBezTo>
                    <a:cubicBezTo>
                      <a:pt x="1" y="103"/>
                      <a:pt x="33" y="273"/>
                      <a:pt x="125" y="273"/>
                    </a:cubicBezTo>
                    <a:cubicBezTo>
                      <a:pt x="131" y="273"/>
                      <a:pt x="136" y="272"/>
                      <a:pt x="141" y="271"/>
                    </a:cubicBezTo>
                    <a:cubicBezTo>
                      <a:pt x="308" y="230"/>
                      <a:pt x="496" y="188"/>
                      <a:pt x="663" y="146"/>
                    </a:cubicBezTo>
                    <a:cubicBezTo>
                      <a:pt x="725" y="125"/>
                      <a:pt x="725" y="0"/>
                      <a:pt x="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7"/>
              <p:cNvSpPr/>
              <p:nvPr/>
            </p:nvSpPr>
            <p:spPr>
              <a:xfrm>
                <a:off x="8845900" y="3581350"/>
                <a:ext cx="25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97" extrusionOk="0">
                    <a:moveTo>
                      <a:pt x="146" y="0"/>
                    </a:moveTo>
                    <a:cubicBezTo>
                      <a:pt x="0" y="21"/>
                      <a:pt x="0" y="230"/>
                      <a:pt x="146" y="251"/>
                    </a:cubicBezTo>
                    <a:cubicBezTo>
                      <a:pt x="438" y="251"/>
                      <a:pt x="688" y="376"/>
                      <a:pt x="960" y="397"/>
                    </a:cubicBezTo>
                    <a:cubicBezTo>
                      <a:pt x="1001" y="376"/>
                      <a:pt x="1022" y="334"/>
                      <a:pt x="1022" y="313"/>
                    </a:cubicBezTo>
                    <a:cubicBezTo>
                      <a:pt x="814" y="42"/>
                      <a:pt x="43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7"/>
              <p:cNvSpPr/>
              <p:nvPr/>
            </p:nvSpPr>
            <p:spPr>
              <a:xfrm>
                <a:off x="8823475" y="3658000"/>
                <a:ext cx="135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1" extrusionOk="0">
                    <a:moveTo>
                      <a:pt x="125" y="0"/>
                    </a:moveTo>
                    <a:cubicBezTo>
                      <a:pt x="0" y="42"/>
                      <a:pt x="0" y="230"/>
                      <a:pt x="125" y="251"/>
                    </a:cubicBezTo>
                    <a:lnTo>
                      <a:pt x="313" y="251"/>
                    </a:lnTo>
                    <a:cubicBezTo>
                      <a:pt x="355" y="251"/>
                      <a:pt x="397" y="230"/>
                      <a:pt x="459" y="209"/>
                    </a:cubicBezTo>
                    <a:cubicBezTo>
                      <a:pt x="543" y="188"/>
                      <a:pt x="543" y="63"/>
                      <a:pt x="459" y="42"/>
                    </a:cubicBezTo>
                    <a:cubicBezTo>
                      <a:pt x="397" y="42"/>
                      <a:pt x="35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7"/>
              <p:cNvSpPr/>
              <p:nvPr/>
            </p:nvSpPr>
            <p:spPr>
              <a:xfrm>
                <a:off x="8777050" y="3741775"/>
                <a:ext cx="282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21" extrusionOk="0">
                    <a:moveTo>
                      <a:pt x="407" y="0"/>
                    </a:moveTo>
                    <a:cubicBezTo>
                      <a:pt x="314" y="0"/>
                      <a:pt x="220" y="10"/>
                      <a:pt x="126" y="28"/>
                    </a:cubicBezTo>
                    <a:cubicBezTo>
                      <a:pt x="1" y="49"/>
                      <a:pt x="22" y="237"/>
                      <a:pt x="147" y="237"/>
                    </a:cubicBezTo>
                    <a:cubicBezTo>
                      <a:pt x="293" y="237"/>
                      <a:pt x="446" y="249"/>
                      <a:pt x="598" y="267"/>
                    </a:cubicBezTo>
                    <a:lnTo>
                      <a:pt x="598" y="267"/>
                    </a:lnTo>
                    <a:cubicBezTo>
                      <a:pt x="608" y="282"/>
                      <a:pt x="625" y="294"/>
                      <a:pt x="648" y="299"/>
                    </a:cubicBezTo>
                    <a:lnTo>
                      <a:pt x="968" y="318"/>
                    </a:lnTo>
                    <a:lnTo>
                      <a:pt x="968" y="318"/>
                    </a:lnTo>
                    <a:cubicBezTo>
                      <a:pt x="973" y="319"/>
                      <a:pt x="977" y="320"/>
                      <a:pt x="981" y="320"/>
                    </a:cubicBezTo>
                    <a:lnTo>
                      <a:pt x="981" y="319"/>
                    </a:lnTo>
                    <a:lnTo>
                      <a:pt x="981" y="319"/>
                    </a:lnTo>
                    <a:lnTo>
                      <a:pt x="1002" y="320"/>
                    </a:lnTo>
                    <a:cubicBezTo>
                      <a:pt x="1086" y="320"/>
                      <a:pt x="1127" y="195"/>
                      <a:pt x="1044" y="153"/>
                    </a:cubicBezTo>
                    <a:cubicBezTo>
                      <a:pt x="839" y="51"/>
                      <a:pt x="625" y="0"/>
                      <a:pt x="4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7"/>
              <p:cNvSpPr/>
              <p:nvPr/>
            </p:nvSpPr>
            <p:spPr>
              <a:xfrm>
                <a:off x="8802250" y="3807225"/>
                <a:ext cx="300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38" extrusionOk="0">
                    <a:moveTo>
                      <a:pt x="490" y="0"/>
                    </a:moveTo>
                    <a:cubicBezTo>
                      <a:pt x="367" y="0"/>
                      <a:pt x="241" y="26"/>
                      <a:pt x="119" y="80"/>
                    </a:cubicBezTo>
                    <a:cubicBezTo>
                      <a:pt x="0" y="120"/>
                      <a:pt x="32" y="311"/>
                      <a:pt x="162" y="311"/>
                    </a:cubicBezTo>
                    <a:cubicBezTo>
                      <a:pt x="168" y="311"/>
                      <a:pt x="175" y="311"/>
                      <a:pt x="182" y="310"/>
                    </a:cubicBezTo>
                    <a:lnTo>
                      <a:pt x="203" y="310"/>
                    </a:lnTo>
                    <a:cubicBezTo>
                      <a:pt x="290" y="291"/>
                      <a:pt x="380" y="281"/>
                      <a:pt x="469" y="281"/>
                    </a:cubicBezTo>
                    <a:cubicBezTo>
                      <a:pt x="679" y="281"/>
                      <a:pt x="889" y="332"/>
                      <a:pt x="1079" y="435"/>
                    </a:cubicBezTo>
                    <a:cubicBezTo>
                      <a:pt x="1085" y="437"/>
                      <a:pt x="1092" y="438"/>
                      <a:pt x="1099" y="438"/>
                    </a:cubicBezTo>
                    <a:cubicBezTo>
                      <a:pt x="1153" y="438"/>
                      <a:pt x="1199" y="365"/>
                      <a:pt x="1162" y="310"/>
                    </a:cubicBezTo>
                    <a:cubicBezTo>
                      <a:pt x="993" y="112"/>
                      <a:pt x="747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7"/>
              <p:cNvSpPr/>
              <p:nvPr/>
            </p:nvSpPr>
            <p:spPr>
              <a:xfrm>
                <a:off x="8870575" y="3502575"/>
                <a:ext cx="301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482" extrusionOk="0">
                    <a:moveTo>
                      <a:pt x="203" y="0"/>
                    </a:moveTo>
                    <a:cubicBezTo>
                      <a:pt x="87" y="0"/>
                      <a:pt x="0" y="171"/>
                      <a:pt x="119" y="210"/>
                    </a:cubicBezTo>
                    <a:cubicBezTo>
                      <a:pt x="432" y="356"/>
                      <a:pt x="765" y="440"/>
                      <a:pt x="1120" y="482"/>
                    </a:cubicBezTo>
                    <a:cubicBezTo>
                      <a:pt x="1182" y="461"/>
                      <a:pt x="1203" y="377"/>
                      <a:pt x="1141" y="336"/>
                    </a:cubicBezTo>
                    <a:cubicBezTo>
                      <a:pt x="849" y="169"/>
                      <a:pt x="536" y="44"/>
                      <a:pt x="223" y="2"/>
                    </a:cubicBezTo>
                    <a:cubicBezTo>
                      <a:pt x="216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7"/>
              <p:cNvSpPr/>
              <p:nvPr/>
            </p:nvSpPr>
            <p:spPr>
              <a:xfrm>
                <a:off x="8863575" y="3688950"/>
                <a:ext cx="166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72" extrusionOk="0">
                    <a:moveTo>
                      <a:pt x="156" y="0"/>
                    </a:moveTo>
                    <a:cubicBezTo>
                      <a:pt x="59" y="0"/>
                      <a:pt x="1" y="128"/>
                      <a:pt x="107" y="181"/>
                    </a:cubicBezTo>
                    <a:cubicBezTo>
                      <a:pt x="253" y="264"/>
                      <a:pt x="399" y="327"/>
                      <a:pt x="545" y="368"/>
                    </a:cubicBezTo>
                    <a:cubicBezTo>
                      <a:pt x="552" y="370"/>
                      <a:pt x="559" y="371"/>
                      <a:pt x="566" y="371"/>
                    </a:cubicBezTo>
                    <a:cubicBezTo>
                      <a:pt x="635" y="371"/>
                      <a:pt x="664" y="281"/>
                      <a:pt x="607" y="243"/>
                    </a:cubicBezTo>
                    <a:cubicBezTo>
                      <a:pt x="482" y="160"/>
                      <a:pt x="357" y="76"/>
                      <a:pt x="211" y="14"/>
                    </a:cubicBezTo>
                    <a:cubicBezTo>
                      <a:pt x="192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7"/>
              <p:cNvSpPr/>
              <p:nvPr/>
            </p:nvSpPr>
            <p:spPr>
              <a:xfrm>
                <a:off x="8739000" y="3913500"/>
                <a:ext cx="156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31" extrusionOk="0">
                    <a:moveTo>
                      <a:pt x="146" y="1"/>
                    </a:moveTo>
                    <a:cubicBezTo>
                      <a:pt x="0" y="21"/>
                      <a:pt x="0" y="209"/>
                      <a:pt x="146" y="230"/>
                    </a:cubicBezTo>
                    <a:cubicBezTo>
                      <a:pt x="272" y="230"/>
                      <a:pt x="418" y="209"/>
                      <a:pt x="543" y="188"/>
                    </a:cubicBezTo>
                    <a:cubicBezTo>
                      <a:pt x="626" y="167"/>
                      <a:pt x="626" y="42"/>
                      <a:pt x="543" y="21"/>
                    </a:cubicBezTo>
                    <a:cubicBezTo>
                      <a:pt x="418" y="1"/>
                      <a:pt x="272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7"/>
              <p:cNvSpPr/>
              <p:nvPr/>
            </p:nvSpPr>
            <p:spPr>
              <a:xfrm>
                <a:off x="8787125" y="4000025"/>
                <a:ext cx="2595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1" extrusionOk="0">
                    <a:moveTo>
                      <a:pt x="165" y="0"/>
                    </a:moveTo>
                    <a:cubicBezTo>
                      <a:pt x="51" y="0"/>
                      <a:pt x="0" y="191"/>
                      <a:pt x="119" y="211"/>
                    </a:cubicBezTo>
                    <a:cubicBezTo>
                      <a:pt x="338" y="257"/>
                      <a:pt x="546" y="281"/>
                      <a:pt x="759" y="281"/>
                    </a:cubicBezTo>
                    <a:cubicBezTo>
                      <a:pt x="830" y="281"/>
                      <a:pt x="902" y="278"/>
                      <a:pt x="975" y="273"/>
                    </a:cubicBezTo>
                    <a:cubicBezTo>
                      <a:pt x="1016" y="273"/>
                      <a:pt x="1037" y="211"/>
                      <a:pt x="995" y="190"/>
                    </a:cubicBezTo>
                    <a:cubicBezTo>
                      <a:pt x="724" y="85"/>
                      <a:pt x="453" y="23"/>
                      <a:pt x="182" y="2"/>
                    </a:cubicBezTo>
                    <a:cubicBezTo>
                      <a:pt x="176" y="1"/>
                      <a:pt x="170" y="0"/>
                      <a:pt x="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7"/>
              <p:cNvSpPr/>
              <p:nvPr/>
            </p:nvSpPr>
            <p:spPr>
              <a:xfrm>
                <a:off x="8704725" y="4038100"/>
                <a:ext cx="27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589" extrusionOk="0">
                    <a:moveTo>
                      <a:pt x="205" y="0"/>
                    </a:moveTo>
                    <a:cubicBezTo>
                      <a:pt x="53" y="0"/>
                      <a:pt x="1" y="232"/>
                      <a:pt x="141" y="252"/>
                    </a:cubicBezTo>
                    <a:cubicBezTo>
                      <a:pt x="433" y="314"/>
                      <a:pt x="725" y="419"/>
                      <a:pt x="975" y="586"/>
                    </a:cubicBezTo>
                    <a:cubicBezTo>
                      <a:pt x="982" y="588"/>
                      <a:pt x="989" y="589"/>
                      <a:pt x="995" y="589"/>
                    </a:cubicBezTo>
                    <a:cubicBezTo>
                      <a:pt x="1050" y="589"/>
                      <a:pt x="1096" y="518"/>
                      <a:pt x="1059" y="481"/>
                    </a:cubicBezTo>
                    <a:cubicBezTo>
                      <a:pt x="829" y="231"/>
                      <a:pt x="537" y="64"/>
                      <a:pt x="224" y="2"/>
                    </a:cubicBezTo>
                    <a:cubicBezTo>
                      <a:pt x="218" y="1"/>
                      <a:pt x="21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7"/>
              <p:cNvSpPr/>
              <p:nvPr/>
            </p:nvSpPr>
            <p:spPr>
              <a:xfrm>
                <a:off x="8342000" y="4037900"/>
                <a:ext cx="179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58" extrusionOk="0">
                    <a:moveTo>
                      <a:pt x="479" y="1"/>
                    </a:moveTo>
                    <a:cubicBezTo>
                      <a:pt x="347" y="1"/>
                      <a:pt x="207" y="74"/>
                      <a:pt x="112" y="156"/>
                    </a:cubicBezTo>
                    <a:cubicBezTo>
                      <a:pt x="1" y="251"/>
                      <a:pt x="83" y="358"/>
                      <a:pt x="184" y="358"/>
                    </a:cubicBezTo>
                    <a:cubicBezTo>
                      <a:pt x="215" y="358"/>
                      <a:pt x="249" y="347"/>
                      <a:pt x="279" y="322"/>
                    </a:cubicBezTo>
                    <a:cubicBezTo>
                      <a:pt x="404" y="218"/>
                      <a:pt x="508" y="281"/>
                      <a:pt x="633" y="239"/>
                    </a:cubicBezTo>
                    <a:cubicBezTo>
                      <a:pt x="696" y="218"/>
                      <a:pt x="717" y="114"/>
                      <a:pt x="675" y="72"/>
                    </a:cubicBezTo>
                    <a:cubicBezTo>
                      <a:pt x="617" y="21"/>
                      <a:pt x="549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7"/>
              <p:cNvSpPr/>
              <p:nvPr/>
            </p:nvSpPr>
            <p:spPr>
              <a:xfrm>
                <a:off x="8330075" y="3980675"/>
                <a:ext cx="167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12" extrusionOk="0">
                    <a:moveTo>
                      <a:pt x="573" y="1"/>
                    </a:moveTo>
                    <a:cubicBezTo>
                      <a:pt x="565" y="1"/>
                      <a:pt x="556" y="2"/>
                      <a:pt x="547" y="4"/>
                    </a:cubicBezTo>
                    <a:cubicBezTo>
                      <a:pt x="276" y="67"/>
                      <a:pt x="68" y="275"/>
                      <a:pt x="26" y="547"/>
                    </a:cubicBezTo>
                    <a:cubicBezTo>
                      <a:pt x="0" y="649"/>
                      <a:pt x="84" y="712"/>
                      <a:pt x="163" y="712"/>
                    </a:cubicBezTo>
                    <a:cubicBezTo>
                      <a:pt x="212" y="712"/>
                      <a:pt x="260" y="687"/>
                      <a:pt x="276" y="630"/>
                    </a:cubicBezTo>
                    <a:cubicBezTo>
                      <a:pt x="360" y="442"/>
                      <a:pt x="464" y="255"/>
                      <a:pt x="631" y="129"/>
                    </a:cubicBezTo>
                    <a:cubicBezTo>
                      <a:pt x="668" y="73"/>
                      <a:pt x="639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7"/>
              <p:cNvSpPr/>
              <p:nvPr/>
            </p:nvSpPr>
            <p:spPr>
              <a:xfrm>
                <a:off x="8295400" y="3922900"/>
                <a:ext cx="228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57" extrusionOk="0">
                    <a:moveTo>
                      <a:pt x="829" y="0"/>
                    </a:moveTo>
                    <a:cubicBezTo>
                      <a:pt x="579" y="21"/>
                      <a:pt x="349" y="83"/>
                      <a:pt x="99" y="167"/>
                    </a:cubicBezTo>
                    <a:cubicBezTo>
                      <a:pt x="1" y="206"/>
                      <a:pt x="32" y="356"/>
                      <a:pt x="123" y="356"/>
                    </a:cubicBezTo>
                    <a:cubicBezTo>
                      <a:pt x="129" y="356"/>
                      <a:pt x="134" y="356"/>
                      <a:pt x="140" y="355"/>
                    </a:cubicBezTo>
                    <a:cubicBezTo>
                      <a:pt x="391" y="292"/>
                      <a:pt x="641" y="209"/>
                      <a:pt x="871" y="83"/>
                    </a:cubicBezTo>
                    <a:cubicBezTo>
                      <a:pt x="912" y="63"/>
                      <a:pt x="89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7"/>
              <p:cNvSpPr/>
              <p:nvPr/>
            </p:nvSpPr>
            <p:spPr>
              <a:xfrm>
                <a:off x="8371325" y="3975500"/>
                <a:ext cx="183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12" extrusionOk="0">
                    <a:moveTo>
                      <a:pt x="508" y="0"/>
                    </a:moveTo>
                    <a:cubicBezTo>
                      <a:pt x="343" y="0"/>
                      <a:pt x="175" y="70"/>
                      <a:pt x="65" y="211"/>
                    </a:cubicBezTo>
                    <a:cubicBezTo>
                      <a:pt x="0" y="292"/>
                      <a:pt x="87" y="411"/>
                      <a:pt x="168" y="411"/>
                    </a:cubicBezTo>
                    <a:cubicBezTo>
                      <a:pt x="191" y="411"/>
                      <a:pt x="214" y="401"/>
                      <a:pt x="232" y="378"/>
                    </a:cubicBezTo>
                    <a:cubicBezTo>
                      <a:pt x="336" y="232"/>
                      <a:pt x="503" y="149"/>
                      <a:pt x="670" y="128"/>
                    </a:cubicBezTo>
                    <a:cubicBezTo>
                      <a:pt x="733" y="128"/>
                      <a:pt x="712" y="44"/>
                      <a:pt x="670" y="24"/>
                    </a:cubicBezTo>
                    <a:cubicBezTo>
                      <a:pt x="618" y="8"/>
                      <a:pt x="563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7"/>
              <p:cNvSpPr/>
              <p:nvPr/>
            </p:nvSpPr>
            <p:spPr>
              <a:xfrm>
                <a:off x="8394200" y="4059950"/>
                <a:ext cx="209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560" extrusionOk="0">
                    <a:moveTo>
                      <a:pt x="755" y="0"/>
                    </a:moveTo>
                    <a:cubicBezTo>
                      <a:pt x="749" y="0"/>
                      <a:pt x="742" y="1"/>
                      <a:pt x="735" y="4"/>
                    </a:cubicBezTo>
                    <a:cubicBezTo>
                      <a:pt x="506" y="108"/>
                      <a:pt x="297" y="233"/>
                      <a:pt x="89" y="379"/>
                    </a:cubicBezTo>
                    <a:cubicBezTo>
                      <a:pt x="1" y="432"/>
                      <a:pt x="62" y="560"/>
                      <a:pt x="146" y="560"/>
                    </a:cubicBezTo>
                    <a:cubicBezTo>
                      <a:pt x="161" y="560"/>
                      <a:pt x="177" y="555"/>
                      <a:pt x="193" y="546"/>
                    </a:cubicBezTo>
                    <a:cubicBezTo>
                      <a:pt x="402" y="421"/>
                      <a:pt x="610" y="275"/>
                      <a:pt x="798" y="108"/>
                    </a:cubicBezTo>
                    <a:cubicBezTo>
                      <a:pt x="835" y="71"/>
                      <a:pt x="806" y="0"/>
                      <a:pt x="7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7"/>
              <p:cNvSpPr/>
              <p:nvPr/>
            </p:nvSpPr>
            <p:spPr>
              <a:xfrm>
                <a:off x="8368775" y="4123650"/>
                <a:ext cx="177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88" extrusionOk="0">
                    <a:moveTo>
                      <a:pt x="647" y="0"/>
                    </a:moveTo>
                    <a:cubicBezTo>
                      <a:pt x="418" y="21"/>
                      <a:pt x="209" y="63"/>
                      <a:pt x="0" y="146"/>
                    </a:cubicBezTo>
                    <a:cubicBezTo>
                      <a:pt x="167" y="167"/>
                      <a:pt x="313" y="167"/>
                      <a:pt x="501" y="188"/>
                    </a:cubicBezTo>
                    <a:cubicBezTo>
                      <a:pt x="543" y="167"/>
                      <a:pt x="605" y="125"/>
                      <a:pt x="668" y="104"/>
                    </a:cubicBezTo>
                    <a:cubicBezTo>
                      <a:pt x="710" y="63"/>
                      <a:pt x="689" y="0"/>
                      <a:pt x="6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7"/>
              <p:cNvSpPr/>
              <p:nvPr/>
            </p:nvSpPr>
            <p:spPr>
              <a:xfrm>
                <a:off x="8260700" y="3875575"/>
                <a:ext cx="220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06" extrusionOk="0">
                    <a:moveTo>
                      <a:pt x="584" y="0"/>
                    </a:moveTo>
                    <a:cubicBezTo>
                      <a:pt x="397" y="0"/>
                      <a:pt x="222" y="71"/>
                      <a:pt x="89" y="204"/>
                    </a:cubicBezTo>
                    <a:cubicBezTo>
                      <a:pt x="1" y="274"/>
                      <a:pt x="92" y="405"/>
                      <a:pt x="186" y="405"/>
                    </a:cubicBezTo>
                    <a:cubicBezTo>
                      <a:pt x="203" y="405"/>
                      <a:pt x="219" y="401"/>
                      <a:pt x="235" y="391"/>
                    </a:cubicBezTo>
                    <a:cubicBezTo>
                      <a:pt x="402" y="287"/>
                      <a:pt x="611" y="204"/>
                      <a:pt x="819" y="162"/>
                    </a:cubicBezTo>
                    <a:cubicBezTo>
                      <a:pt x="882" y="141"/>
                      <a:pt x="882" y="58"/>
                      <a:pt x="819" y="37"/>
                    </a:cubicBezTo>
                    <a:cubicBezTo>
                      <a:pt x="740" y="12"/>
                      <a:pt x="661" y="0"/>
                      <a:pt x="5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7"/>
              <p:cNvSpPr/>
              <p:nvPr/>
            </p:nvSpPr>
            <p:spPr>
              <a:xfrm>
                <a:off x="8217025" y="3812350"/>
                <a:ext cx="420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7" extrusionOk="0">
                    <a:moveTo>
                      <a:pt x="84" y="0"/>
                    </a:moveTo>
                    <a:cubicBezTo>
                      <a:pt x="1" y="0"/>
                      <a:pt x="1" y="125"/>
                      <a:pt x="84" y="146"/>
                    </a:cubicBezTo>
                    <a:cubicBezTo>
                      <a:pt x="168" y="125"/>
                      <a:pt x="168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7"/>
              <p:cNvSpPr/>
              <p:nvPr/>
            </p:nvSpPr>
            <p:spPr>
              <a:xfrm>
                <a:off x="8294275" y="3845200"/>
                <a:ext cx="161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98" extrusionOk="0">
                    <a:moveTo>
                      <a:pt x="444" y="1"/>
                    </a:moveTo>
                    <a:cubicBezTo>
                      <a:pt x="286" y="1"/>
                      <a:pt x="142" y="84"/>
                      <a:pt x="60" y="230"/>
                    </a:cubicBezTo>
                    <a:cubicBezTo>
                      <a:pt x="1" y="319"/>
                      <a:pt x="90" y="398"/>
                      <a:pt x="168" y="398"/>
                    </a:cubicBezTo>
                    <a:cubicBezTo>
                      <a:pt x="200" y="398"/>
                      <a:pt x="230" y="385"/>
                      <a:pt x="248" y="355"/>
                    </a:cubicBezTo>
                    <a:lnTo>
                      <a:pt x="269" y="355"/>
                    </a:lnTo>
                    <a:cubicBezTo>
                      <a:pt x="332" y="230"/>
                      <a:pt x="457" y="146"/>
                      <a:pt x="582" y="146"/>
                    </a:cubicBezTo>
                    <a:cubicBezTo>
                      <a:pt x="644" y="146"/>
                      <a:pt x="644" y="42"/>
                      <a:pt x="582" y="21"/>
                    </a:cubicBezTo>
                    <a:cubicBezTo>
                      <a:pt x="536" y="7"/>
                      <a:pt x="489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7"/>
              <p:cNvSpPr/>
              <p:nvPr/>
            </p:nvSpPr>
            <p:spPr>
              <a:xfrm>
                <a:off x="8254225" y="3809225"/>
                <a:ext cx="82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1" extrusionOk="0">
                    <a:moveTo>
                      <a:pt x="140" y="0"/>
                    </a:moveTo>
                    <a:cubicBezTo>
                      <a:pt x="1" y="20"/>
                      <a:pt x="13" y="210"/>
                      <a:pt x="141" y="210"/>
                    </a:cubicBezTo>
                    <a:cubicBezTo>
                      <a:pt x="147" y="210"/>
                      <a:pt x="154" y="210"/>
                      <a:pt x="161" y="209"/>
                    </a:cubicBezTo>
                    <a:lnTo>
                      <a:pt x="161" y="188"/>
                    </a:lnTo>
                    <a:cubicBezTo>
                      <a:pt x="202" y="188"/>
                      <a:pt x="244" y="167"/>
                      <a:pt x="265" y="146"/>
                    </a:cubicBezTo>
                    <a:cubicBezTo>
                      <a:pt x="327" y="104"/>
                      <a:pt x="327" y="21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7"/>
              <p:cNvSpPr/>
              <p:nvPr/>
            </p:nvSpPr>
            <p:spPr>
              <a:xfrm>
                <a:off x="8169975" y="3426400"/>
                <a:ext cx="205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97" extrusionOk="0">
                    <a:moveTo>
                      <a:pt x="552" y="1"/>
                    </a:moveTo>
                    <a:cubicBezTo>
                      <a:pt x="367" y="1"/>
                      <a:pt x="186" y="85"/>
                      <a:pt x="68" y="233"/>
                    </a:cubicBezTo>
                    <a:cubicBezTo>
                      <a:pt x="1" y="301"/>
                      <a:pt x="70" y="396"/>
                      <a:pt x="155" y="396"/>
                    </a:cubicBezTo>
                    <a:cubicBezTo>
                      <a:pt x="174" y="396"/>
                      <a:pt x="195" y="391"/>
                      <a:pt x="214" y="379"/>
                    </a:cubicBezTo>
                    <a:cubicBezTo>
                      <a:pt x="360" y="254"/>
                      <a:pt x="569" y="171"/>
                      <a:pt x="757" y="171"/>
                    </a:cubicBezTo>
                    <a:cubicBezTo>
                      <a:pt x="819" y="150"/>
                      <a:pt x="819" y="66"/>
                      <a:pt x="777" y="45"/>
                    </a:cubicBezTo>
                    <a:cubicBezTo>
                      <a:pt x="704" y="15"/>
                      <a:pt x="628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7"/>
              <p:cNvSpPr/>
              <p:nvPr/>
            </p:nvSpPr>
            <p:spPr>
              <a:xfrm>
                <a:off x="8213525" y="3463375"/>
                <a:ext cx="76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9" extrusionOk="0">
                    <a:moveTo>
                      <a:pt x="228" y="0"/>
                    </a:moveTo>
                    <a:cubicBezTo>
                      <a:pt x="219" y="0"/>
                      <a:pt x="211" y="2"/>
                      <a:pt x="203" y="6"/>
                    </a:cubicBezTo>
                    <a:lnTo>
                      <a:pt x="78" y="68"/>
                    </a:lnTo>
                    <a:cubicBezTo>
                      <a:pt x="1" y="130"/>
                      <a:pt x="62" y="238"/>
                      <a:pt x="132" y="238"/>
                    </a:cubicBezTo>
                    <a:cubicBezTo>
                      <a:pt x="156" y="238"/>
                      <a:pt x="182" y="225"/>
                      <a:pt x="203" y="193"/>
                    </a:cubicBezTo>
                    <a:lnTo>
                      <a:pt x="287" y="68"/>
                    </a:lnTo>
                    <a:cubicBezTo>
                      <a:pt x="304" y="34"/>
                      <a:pt x="265" y="0"/>
                      <a:pt x="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7"/>
              <p:cNvSpPr/>
              <p:nvPr/>
            </p:nvSpPr>
            <p:spPr>
              <a:xfrm>
                <a:off x="8124500" y="3356000"/>
                <a:ext cx="17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45" extrusionOk="0">
                    <a:moveTo>
                      <a:pt x="634" y="1"/>
                    </a:moveTo>
                    <a:cubicBezTo>
                      <a:pt x="628" y="1"/>
                      <a:pt x="622" y="2"/>
                      <a:pt x="615" y="4"/>
                    </a:cubicBezTo>
                    <a:cubicBezTo>
                      <a:pt x="448" y="46"/>
                      <a:pt x="281" y="108"/>
                      <a:pt x="93" y="192"/>
                    </a:cubicBezTo>
                    <a:cubicBezTo>
                      <a:pt x="1" y="210"/>
                      <a:pt x="40" y="344"/>
                      <a:pt x="109" y="344"/>
                    </a:cubicBezTo>
                    <a:cubicBezTo>
                      <a:pt x="117" y="344"/>
                      <a:pt x="126" y="342"/>
                      <a:pt x="135" y="338"/>
                    </a:cubicBezTo>
                    <a:cubicBezTo>
                      <a:pt x="323" y="275"/>
                      <a:pt x="490" y="192"/>
                      <a:pt x="657" y="108"/>
                    </a:cubicBezTo>
                    <a:cubicBezTo>
                      <a:pt x="712" y="71"/>
                      <a:pt x="68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7"/>
              <p:cNvSpPr/>
              <p:nvPr/>
            </p:nvSpPr>
            <p:spPr>
              <a:xfrm>
                <a:off x="8188150" y="3496275"/>
                <a:ext cx="110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62" extrusionOk="0">
                    <a:moveTo>
                      <a:pt x="341" y="0"/>
                    </a:moveTo>
                    <a:cubicBezTo>
                      <a:pt x="335" y="0"/>
                      <a:pt x="328" y="1"/>
                      <a:pt x="322" y="4"/>
                    </a:cubicBezTo>
                    <a:cubicBezTo>
                      <a:pt x="238" y="24"/>
                      <a:pt x="155" y="45"/>
                      <a:pt x="92" y="87"/>
                    </a:cubicBezTo>
                    <a:cubicBezTo>
                      <a:pt x="1" y="142"/>
                      <a:pt x="54" y="261"/>
                      <a:pt x="139" y="261"/>
                    </a:cubicBezTo>
                    <a:cubicBezTo>
                      <a:pt x="150" y="261"/>
                      <a:pt x="163" y="259"/>
                      <a:pt x="176" y="254"/>
                    </a:cubicBezTo>
                    <a:cubicBezTo>
                      <a:pt x="238" y="212"/>
                      <a:pt x="322" y="170"/>
                      <a:pt x="384" y="129"/>
                    </a:cubicBezTo>
                    <a:cubicBezTo>
                      <a:pt x="440" y="73"/>
                      <a:pt x="396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7"/>
              <p:cNvSpPr/>
              <p:nvPr/>
            </p:nvSpPr>
            <p:spPr>
              <a:xfrm>
                <a:off x="8247675" y="3567800"/>
                <a:ext cx="168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19" extrusionOk="0">
                    <a:moveTo>
                      <a:pt x="589" y="0"/>
                    </a:moveTo>
                    <a:cubicBezTo>
                      <a:pt x="381" y="42"/>
                      <a:pt x="193" y="146"/>
                      <a:pt x="47" y="313"/>
                    </a:cubicBezTo>
                    <a:cubicBezTo>
                      <a:pt x="0" y="360"/>
                      <a:pt x="59" y="419"/>
                      <a:pt x="109" y="419"/>
                    </a:cubicBezTo>
                    <a:cubicBezTo>
                      <a:pt x="125" y="419"/>
                      <a:pt x="141" y="412"/>
                      <a:pt x="151" y="396"/>
                    </a:cubicBezTo>
                    <a:cubicBezTo>
                      <a:pt x="277" y="250"/>
                      <a:pt x="423" y="146"/>
                      <a:pt x="610" y="84"/>
                    </a:cubicBezTo>
                    <a:cubicBezTo>
                      <a:pt x="673" y="84"/>
                      <a:pt x="652" y="0"/>
                      <a:pt x="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7"/>
              <p:cNvSpPr/>
              <p:nvPr/>
            </p:nvSpPr>
            <p:spPr>
              <a:xfrm>
                <a:off x="8292450" y="3593350"/>
                <a:ext cx="153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42" extrusionOk="0">
                    <a:moveTo>
                      <a:pt x="530" y="0"/>
                    </a:moveTo>
                    <a:cubicBezTo>
                      <a:pt x="384" y="42"/>
                      <a:pt x="217" y="104"/>
                      <a:pt x="92" y="167"/>
                    </a:cubicBezTo>
                    <a:cubicBezTo>
                      <a:pt x="0" y="222"/>
                      <a:pt x="69" y="341"/>
                      <a:pt x="144" y="341"/>
                    </a:cubicBezTo>
                    <a:cubicBezTo>
                      <a:pt x="154" y="341"/>
                      <a:pt x="165" y="339"/>
                      <a:pt x="175" y="334"/>
                    </a:cubicBezTo>
                    <a:cubicBezTo>
                      <a:pt x="321" y="250"/>
                      <a:pt x="446" y="188"/>
                      <a:pt x="571" y="84"/>
                    </a:cubicBezTo>
                    <a:cubicBezTo>
                      <a:pt x="613" y="42"/>
                      <a:pt x="571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7"/>
              <p:cNvSpPr/>
              <p:nvPr/>
            </p:nvSpPr>
            <p:spPr>
              <a:xfrm>
                <a:off x="8290300" y="3664775"/>
                <a:ext cx="143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1" extrusionOk="0">
                    <a:moveTo>
                      <a:pt x="511" y="1"/>
                    </a:moveTo>
                    <a:cubicBezTo>
                      <a:pt x="365" y="42"/>
                      <a:pt x="219" y="105"/>
                      <a:pt x="73" y="167"/>
                    </a:cubicBezTo>
                    <a:cubicBezTo>
                      <a:pt x="0" y="204"/>
                      <a:pt x="55" y="321"/>
                      <a:pt x="126" y="321"/>
                    </a:cubicBezTo>
                    <a:cubicBezTo>
                      <a:pt x="136" y="321"/>
                      <a:pt x="147" y="319"/>
                      <a:pt x="157" y="313"/>
                    </a:cubicBezTo>
                    <a:cubicBezTo>
                      <a:pt x="303" y="251"/>
                      <a:pt x="428" y="167"/>
                      <a:pt x="553" y="63"/>
                    </a:cubicBezTo>
                    <a:cubicBezTo>
                      <a:pt x="574" y="21"/>
                      <a:pt x="553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7"/>
              <p:cNvSpPr/>
              <p:nvPr/>
            </p:nvSpPr>
            <p:spPr>
              <a:xfrm>
                <a:off x="8318100" y="3707775"/>
                <a:ext cx="104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1" extrusionOk="0">
                    <a:moveTo>
                      <a:pt x="332" y="0"/>
                    </a:moveTo>
                    <a:cubicBezTo>
                      <a:pt x="320" y="0"/>
                      <a:pt x="308" y="4"/>
                      <a:pt x="296" y="12"/>
                    </a:cubicBezTo>
                    <a:cubicBezTo>
                      <a:pt x="213" y="74"/>
                      <a:pt x="129" y="137"/>
                      <a:pt x="67" y="199"/>
                    </a:cubicBezTo>
                    <a:cubicBezTo>
                      <a:pt x="1" y="265"/>
                      <a:pt x="65" y="370"/>
                      <a:pt x="136" y="370"/>
                    </a:cubicBezTo>
                    <a:cubicBezTo>
                      <a:pt x="155" y="370"/>
                      <a:pt x="174" y="363"/>
                      <a:pt x="192" y="345"/>
                    </a:cubicBezTo>
                    <a:cubicBezTo>
                      <a:pt x="275" y="262"/>
                      <a:pt x="338" y="199"/>
                      <a:pt x="401" y="95"/>
                    </a:cubicBezTo>
                    <a:cubicBezTo>
                      <a:pt x="417" y="61"/>
                      <a:pt x="380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7"/>
              <p:cNvSpPr/>
              <p:nvPr/>
            </p:nvSpPr>
            <p:spPr>
              <a:xfrm>
                <a:off x="8445425" y="2818475"/>
                <a:ext cx="109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31" extrusionOk="0">
                    <a:moveTo>
                      <a:pt x="147" y="1"/>
                    </a:moveTo>
                    <a:cubicBezTo>
                      <a:pt x="1" y="22"/>
                      <a:pt x="1" y="230"/>
                      <a:pt x="147" y="230"/>
                    </a:cubicBezTo>
                    <a:cubicBezTo>
                      <a:pt x="209" y="230"/>
                      <a:pt x="293" y="230"/>
                      <a:pt x="376" y="209"/>
                    </a:cubicBezTo>
                    <a:cubicBezTo>
                      <a:pt x="439" y="168"/>
                      <a:pt x="439" y="63"/>
                      <a:pt x="376" y="43"/>
                    </a:cubicBezTo>
                    <a:cubicBezTo>
                      <a:pt x="293" y="22"/>
                      <a:pt x="209" y="1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7"/>
              <p:cNvSpPr/>
              <p:nvPr/>
            </p:nvSpPr>
            <p:spPr>
              <a:xfrm>
                <a:off x="8477825" y="2756425"/>
                <a:ext cx="208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10" extrusionOk="0">
                    <a:moveTo>
                      <a:pt x="790" y="1"/>
                    </a:moveTo>
                    <a:cubicBezTo>
                      <a:pt x="540" y="22"/>
                      <a:pt x="311" y="43"/>
                      <a:pt x="60" y="84"/>
                    </a:cubicBezTo>
                    <a:cubicBezTo>
                      <a:pt x="1" y="84"/>
                      <a:pt x="17" y="198"/>
                      <a:pt x="91" y="209"/>
                    </a:cubicBezTo>
                    <a:lnTo>
                      <a:pt x="91" y="209"/>
                    </a:lnTo>
                    <a:cubicBezTo>
                      <a:pt x="337" y="187"/>
                      <a:pt x="564" y="146"/>
                      <a:pt x="790" y="84"/>
                    </a:cubicBezTo>
                    <a:cubicBezTo>
                      <a:pt x="832" y="63"/>
                      <a:pt x="832" y="1"/>
                      <a:pt x="790" y="1"/>
                    </a:cubicBezTo>
                    <a:close/>
                    <a:moveTo>
                      <a:pt x="91" y="209"/>
                    </a:moveTo>
                    <a:cubicBezTo>
                      <a:pt x="87" y="209"/>
                      <a:pt x="84" y="209"/>
                      <a:pt x="81" y="209"/>
                    </a:cubicBezTo>
                    <a:lnTo>
                      <a:pt x="102" y="209"/>
                    </a:lnTo>
                    <a:cubicBezTo>
                      <a:pt x="98" y="209"/>
                      <a:pt x="94" y="209"/>
                      <a:pt x="9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7"/>
              <p:cNvSpPr/>
              <p:nvPr/>
            </p:nvSpPr>
            <p:spPr>
              <a:xfrm>
                <a:off x="8478550" y="2812700"/>
                <a:ext cx="137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9" extrusionOk="0">
                    <a:moveTo>
                      <a:pt x="466" y="0"/>
                    </a:moveTo>
                    <a:cubicBezTo>
                      <a:pt x="461" y="0"/>
                      <a:pt x="455" y="1"/>
                      <a:pt x="448" y="2"/>
                    </a:cubicBezTo>
                    <a:cubicBezTo>
                      <a:pt x="344" y="2"/>
                      <a:pt x="219" y="23"/>
                      <a:pt x="115" y="65"/>
                    </a:cubicBezTo>
                    <a:cubicBezTo>
                      <a:pt x="1" y="84"/>
                      <a:pt x="42" y="258"/>
                      <a:pt x="145" y="258"/>
                    </a:cubicBezTo>
                    <a:cubicBezTo>
                      <a:pt x="155" y="258"/>
                      <a:pt x="166" y="256"/>
                      <a:pt x="177" y="253"/>
                    </a:cubicBezTo>
                    <a:cubicBezTo>
                      <a:pt x="282" y="211"/>
                      <a:pt x="386" y="169"/>
                      <a:pt x="490" y="128"/>
                    </a:cubicBezTo>
                    <a:cubicBezTo>
                      <a:pt x="548" y="108"/>
                      <a:pt x="535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7"/>
              <p:cNvSpPr/>
              <p:nvPr/>
            </p:nvSpPr>
            <p:spPr>
              <a:xfrm>
                <a:off x="8453775" y="2895650"/>
                <a:ext cx="146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89" extrusionOk="0">
                    <a:moveTo>
                      <a:pt x="105" y="1"/>
                    </a:moveTo>
                    <a:cubicBezTo>
                      <a:pt x="0" y="1"/>
                      <a:pt x="0" y="168"/>
                      <a:pt x="105" y="188"/>
                    </a:cubicBezTo>
                    <a:cubicBezTo>
                      <a:pt x="251" y="188"/>
                      <a:pt x="376" y="168"/>
                      <a:pt x="522" y="147"/>
                    </a:cubicBezTo>
                    <a:cubicBezTo>
                      <a:pt x="584" y="147"/>
                      <a:pt x="584" y="42"/>
                      <a:pt x="522" y="22"/>
                    </a:cubicBezTo>
                    <a:cubicBezTo>
                      <a:pt x="376" y="1"/>
                      <a:pt x="25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7"/>
              <p:cNvSpPr/>
              <p:nvPr/>
            </p:nvSpPr>
            <p:spPr>
              <a:xfrm>
                <a:off x="8436900" y="2973750"/>
                <a:ext cx="3150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19" extrusionOk="0">
                    <a:moveTo>
                      <a:pt x="667" y="0"/>
                    </a:moveTo>
                    <a:cubicBezTo>
                      <a:pt x="482" y="0"/>
                      <a:pt x="300" y="37"/>
                      <a:pt x="133" y="110"/>
                    </a:cubicBezTo>
                    <a:cubicBezTo>
                      <a:pt x="0" y="129"/>
                      <a:pt x="40" y="303"/>
                      <a:pt x="158" y="303"/>
                    </a:cubicBezTo>
                    <a:cubicBezTo>
                      <a:pt x="170" y="303"/>
                      <a:pt x="182" y="301"/>
                      <a:pt x="195" y="297"/>
                    </a:cubicBezTo>
                    <a:lnTo>
                      <a:pt x="195" y="318"/>
                    </a:lnTo>
                    <a:cubicBezTo>
                      <a:pt x="529" y="235"/>
                      <a:pt x="863" y="256"/>
                      <a:pt x="1218" y="193"/>
                    </a:cubicBezTo>
                    <a:cubicBezTo>
                      <a:pt x="1259" y="172"/>
                      <a:pt x="1259" y="110"/>
                      <a:pt x="1218" y="110"/>
                    </a:cubicBezTo>
                    <a:cubicBezTo>
                      <a:pt x="1040" y="37"/>
                      <a:pt x="853" y="0"/>
                      <a:pt x="6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7"/>
              <p:cNvSpPr/>
              <p:nvPr/>
            </p:nvSpPr>
            <p:spPr>
              <a:xfrm>
                <a:off x="8451225" y="3036450"/>
                <a:ext cx="28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3" extrusionOk="0">
                    <a:moveTo>
                      <a:pt x="1041" y="0"/>
                    </a:moveTo>
                    <a:cubicBezTo>
                      <a:pt x="728" y="0"/>
                      <a:pt x="436" y="21"/>
                      <a:pt x="123" y="84"/>
                    </a:cubicBezTo>
                    <a:cubicBezTo>
                      <a:pt x="24" y="84"/>
                      <a:pt x="0" y="252"/>
                      <a:pt x="105" y="252"/>
                    </a:cubicBezTo>
                    <a:cubicBezTo>
                      <a:pt x="110" y="252"/>
                      <a:pt x="116" y="252"/>
                      <a:pt x="123" y="251"/>
                    </a:cubicBezTo>
                    <a:cubicBezTo>
                      <a:pt x="436" y="251"/>
                      <a:pt x="749" y="188"/>
                      <a:pt x="1041" y="125"/>
                    </a:cubicBezTo>
                    <a:cubicBezTo>
                      <a:pt x="1124" y="105"/>
                      <a:pt x="1124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7"/>
              <p:cNvSpPr/>
              <p:nvPr/>
            </p:nvSpPr>
            <p:spPr>
              <a:xfrm>
                <a:off x="8441500" y="3098975"/>
                <a:ext cx="180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92" extrusionOk="0">
                    <a:moveTo>
                      <a:pt x="572" y="1"/>
                    </a:moveTo>
                    <a:cubicBezTo>
                      <a:pt x="457" y="1"/>
                      <a:pt x="322" y="107"/>
                      <a:pt x="223" y="107"/>
                    </a:cubicBezTo>
                    <a:cubicBezTo>
                      <a:pt x="199" y="107"/>
                      <a:pt x="177" y="101"/>
                      <a:pt x="158" y="86"/>
                    </a:cubicBezTo>
                    <a:cubicBezTo>
                      <a:pt x="144" y="79"/>
                      <a:pt x="131" y="76"/>
                      <a:pt x="118" y="76"/>
                    </a:cubicBezTo>
                    <a:cubicBezTo>
                      <a:pt x="51" y="76"/>
                      <a:pt x="1" y="158"/>
                      <a:pt x="53" y="211"/>
                    </a:cubicBezTo>
                    <a:cubicBezTo>
                      <a:pt x="99" y="241"/>
                      <a:pt x="156" y="261"/>
                      <a:pt x="216" y="261"/>
                    </a:cubicBezTo>
                    <a:cubicBezTo>
                      <a:pt x="238" y="261"/>
                      <a:pt x="260" y="258"/>
                      <a:pt x="283" y="252"/>
                    </a:cubicBezTo>
                    <a:cubicBezTo>
                      <a:pt x="320" y="252"/>
                      <a:pt x="417" y="201"/>
                      <a:pt x="493" y="176"/>
                    </a:cubicBezTo>
                    <a:lnTo>
                      <a:pt x="493" y="176"/>
                    </a:lnTo>
                    <a:cubicBezTo>
                      <a:pt x="492" y="180"/>
                      <a:pt x="491" y="185"/>
                      <a:pt x="491" y="190"/>
                    </a:cubicBezTo>
                    <a:cubicBezTo>
                      <a:pt x="500" y="262"/>
                      <a:pt x="544" y="291"/>
                      <a:pt x="591" y="291"/>
                    </a:cubicBezTo>
                    <a:cubicBezTo>
                      <a:pt x="653" y="291"/>
                      <a:pt x="721" y="240"/>
                      <a:pt x="721" y="169"/>
                    </a:cubicBezTo>
                    <a:cubicBezTo>
                      <a:pt x="721" y="86"/>
                      <a:pt x="679" y="23"/>
                      <a:pt x="596" y="2"/>
                    </a:cubicBezTo>
                    <a:cubicBezTo>
                      <a:pt x="588" y="1"/>
                      <a:pt x="580" y="1"/>
                      <a:pt x="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7"/>
              <p:cNvSpPr/>
              <p:nvPr/>
            </p:nvSpPr>
            <p:spPr>
              <a:xfrm>
                <a:off x="8430225" y="3155975"/>
                <a:ext cx="19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83" extrusionOk="0">
                    <a:moveTo>
                      <a:pt x="531" y="1"/>
                    </a:moveTo>
                    <a:cubicBezTo>
                      <a:pt x="377" y="1"/>
                      <a:pt x="226" y="43"/>
                      <a:pt x="87" y="121"/>
                    </a:cubicBezTo>
                    <a:cubicBezTo>
                      <a:pt x="1" y="173"/>
                      <a:pt x="58" y="282"/>
                      <a:pt x="139" y="282"/>
                    </a:cubicBezTo>
                    <a:cubicBezTo>
                      <a:pt x="156" y="282"/>
                      <a:pt x="174" y="277"/>
                      <a:pt x="191" y="267"/>
                    </a:cubicBezTo>
                    <a:cubicBezTo>
                      <a:pt x="251" y="241"/>
                      <a:pt x="315" y="219"/>
                      <a:pt x="381" y="202"/>
                    </a:cubicBezTo>
                    <a:lnTo>
                      <a:pt x="381" y="202"/>
                    </a:lnTo>
                    <a:cubicBezTo>
                      <a:pt x="382" y="236"/>
                      <a:pt x="412" y="270"/>
                      <a:pt x="446" y="270"/>
                    </a:cubicBezTo>
                    <a:cubicBezTo>
                      <a:pt x="451" y="270"/>
                      <a:pt x="457" y="269"/>
                      <a:pt x="462" y="267"/>
                    </a:cubicBezTo>
                    <a:cubicBezTo>
                      <a:pt x="525" y="225"/>
                      <a:pt x="629" y="183"/>
                      <a:pt x="692" y="163"/>
                    </a:cubicBezTo>
                    <a:cubicBezTo>
                      <a:pt x="775" y="142"/>
                      <a:pt x="775" y="17"/>
                      <a:pt x="692" y="17"/>
                    </a:cubicBezTo>
                    <a:cubicBezTo>
                      <a:pt x="638" y="6"/>
                      <a:pt x="584" y="1"/>
                      <a:pt x="5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7"/>
              <p:cNvSpPr/>
              <p:nvPr/>
            </p:nvSpPr>
            <p:spPr>
              <a:xfrm>
                <a:off x="8476700" y="3145600"/>
                <a:ext cx="17775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95" extrusionOk="0">
                    <a:moveTo>
                      <a:pt x="335" y="1"/>
                    </a:moveTo>
                    <a:cubicBezTo>
                      <a:pt x="264" y="1"/>
                      <a:pt x="195" y="6"/>
                      <a:pt x="126" y="14"/>
                    </a:cubicBezTo>
                    <a:cubicBezTo>
                      <a:pt x="1" y="14"/>
                      <a:pt x="1" y="181"/>
                      <a:pt x="126" y="181"/>
                    </a:cubicBezTo>
                    <a:cubicBezTo>
                      <a:pt x="195" y="190"/>
                      <a:pt x="264" y="195"/>
                      <a:pt x="335" y="195"/>
                    </a:cubicBezTo>
                    <a:cubicBezTo>
                      <a:pt x="435" y="195"/>
                      <a:pt x="538" y="185"/>
                      <a:pt x="648" y="160"/>
                    </a:cubicBezTo>
                    <a:cubicBezTo>
                      <a:pt x="710" y="140"/>
                      <a:pt x="710" y="56"/>
                      <a:pt x="648" y="35"/>
                    </a:cubicBezTo>
                    <a:cubicBezTo>
                      <a:pt x="538" y="11"/>
                      <a:pt x="435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7"/>
              <p:cNvSpPr/>
              <p:nvPr/>
            </p:nvSpPr>
            <p:spPr>
              <a:xfrm>
                <a:off x="8449075" y="3189525"/>
                <a:ext cx="109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60" extrusionOk="0">
                    <a:moveTo>
                      <a:pt x="306" y="0"/>
                    </a:moveTo>
                    <a:cubicBezTo>
                      <a:pt x="281" y="0"/>
                      <a:pt x="258" y="10"/>
                      <a:pt x="243" y="28"/>
                    </a:cubicBezTo>
                    <a:lnTo>
                      <a:pt x="243" y="28"/>
                    </a:lnTo>
                    <a:cubicBezTo>
                      <a:pt x="230" y="23"/>
                      <a:pt x="218" y="18"/>
                      <a:pt x="209" y="9"/>
                    </a:cubicBezTo>
                    <a:lnTo>
                      <a:pt x="105" y="9"/>
                    </a:lnTo>
                    <a:cubicBezTo>
                      <a:pt x="21" y="9"/>
                      <a:pt x="1" y="93"/>
                      <a:pt x="42" y="135"/>
                    </a:cubicBezTo>
                    <a:cubicBezTo>
                      <a:pt x="105" y="197"/>
                      <a:pt x="188" y="239"/>
                      <a:pt x="293" y="260"/>
                    </a:cubicBezTo>
                    <a:cubicBezTo>
                      <a:pt x="376" y="239"/>
                      <a:pt x="439" y="114"/>
                      <a:pt x="376" y="30"/>
                    </a:cubicBezTo>
                    <a:cubicBezTo>
                      <a:pt x="355" y="9"/>
                      <a:pt x="330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7"/>
              <p:cNvSpPr/>
              <p:nvPr/>
            </p:nvSpPr>
            <p:spPr>
              <a:xfrm>
                <a:off x="8426100" y="3245375"/>
                <a:ext cx="24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980" h="411" extrusionOk="0">
                    <a:moveTo>
                      <a:pt x="602" y="1"/>
                    </a:moveTo>
                    <a:cubicBezTo>
                      <a:pt x="400" y="1"/>
                      <a:pt x="190" y="106"/>
                      <a:pt x="64" y="257"/>
                    </a:cubicBezTo>
                    <a:cubicBezTo>
                      <a:pt x="0" y="321"/>
                      <a:pt x="59" y="410"/>
                      <a:pt x="128" y="410"/>
                    </a:cubicBezTo>
                    <a:cubicBezTo>
                      <a:pt x="148" y="410"/>
                      <a:pt x="170" y="402"/>
                      <a:pt x="189" y="383"/>
                    </a:cubicBezTo>
                    <a:cubicBezTo>
                      <a:pt x="316" y="256"/>
                      <a:pt x="481" y="186"/>
                      <a:pt x="651" y="186"/>
                    </a:cubicBezTo>
                    <a:cubicBezTo>
                      <a:pt x="733" y="186"/>
                      <a:pt x="817" y="203"/>
                      <a:pt x="899" y="237"/>
                    </a:cubicBezTo>
                    <a:cubicBezTo>
                      <a:pt x="907" y="239"/>
                      <a:pt x="915" y="241"/>
                      <a:pt x="922" y="241"/>
                    </a:cubicBezTo>
                    <a:cubicBezTo>
                      <a:pt x="966" y="241"/>
                      <a:pt x="979" y="189"/>
                      <a:pt x="961" y="153"/>
                    </a:cubicBezTo>
                    <a:cubicBezTo>
                      <a:pt x="862" y="46"/>
                      <a:pt x="734" y="1"/>
                      <a:pt x="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7"/>
              <p:cNvSpPr/>
              <p:nvPr/>
            </p:nvSpPr>
            <p:spPr>
              <a:xfrm>
                <a:off x="8460850" y="2706900"/>
                <a:ext cx="158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78" extrusionOk="0">
                    <a:moveTo>
                      <a:pt x="552" y="0"/>
                    </a:moveTo>
                    <a:cubicBezTo>
                      <a:pt x="385" y="21"/>
                      <a:pt x="260" y="63"/>
                      <a:pt x="114" y="105"/>
                    </a:cubicBezTo>
                    <a:cubicBezTo>
                      <a:pt x="1" y="123"/>
                      <a:pt x="40" y="278"/>
                      <a:pt x="126" y="278"/>
                    </a:cubicBezTo>
                    <a:cubicBezTo>
                      <a:pt x="135" y="278"/>
                      <a:pt x="145" y="276"/>
                      <a:pt x="155" y="272"/>
                    </a:cubicBezTo>
                    <a:cubicBezTo>
                      <a:pt x="301" y="251"/>
                      <a:pt x="447" y="209"/>
                      <a:pt x="572" y="146"/>
                    </a:cubicBezTo>
                    <a:cubicBezTo>
                      <a:pt x="635" y="105"/>
                      <a:pt x="614" y="21"/>
                      <a:pt x="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7"/>
              <p:cNvSpPr/>
              <p:nvPr/>
            </p:nvSpPr>
            <p:spPr>
              <a:xfrm>
                <a:off x="8483900" y="2630775"/>
                <a:ext cx="204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265" extrusionOk="0">
                    <a:moveTo>
                      <a:pt x="539" y="1"/>
                    </a:moveTo>
                    <a:cubicBezTo>
                      <a:pt x="383" y="1"/>
                      <a:pt x="231" y="33"/>
                      <a:pt x="88" y="104"/>
                    </a:cubicBezTo>
                    <a:cubicBezTo>
                      <a:pt x="0" y="140"/>
                      <a:pt x="46" y="264"/>
                      <a:pt x="125" y="264"/>
                    </a:cubicBezTo>
                    <a:cubicBezTo>
                      <a:pt x="140" y="264"/>
                      <a:pt x="156" y="260"/>
                      <a:pt x="172" y="250"/>
                    </a:cubicBezTo>
                    <a:cubicBezTo>
                      <a:pt x="360" y="167"/>
                      <a:pt x="547" y="125"/>
                      <a:pt x="756" y="125"/>
                    </a:cubicBezTo>
                    <a:cubicBezTo>
                      <a:pt x="761" y="127"/>
                      <a:pt x="767" y="128"/>
                      <a:pt x="771" y="128"/>
                    </a:cubicBezTo>
                    <a:cubicBezTo>
                      <a:pt x="818" y="128"/>
                      <a:pt x="813" y="40"/>
                      <a:pt x="756" y="21"/>
                    </a:cubicBezTo>
                    <a:cubicBezTo>
                      <a:pt x="683" y="8"/>
                      <a:pt x="611" y="1"/>
                      <a:pt x="5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7"/>
              <p:cNvSpPr/>
              <p:nvPr/>
            </p:nvSpPr>
            <p:spPr>
              <a:xfrm>
                <a:off x="8468900" y="2574375"/>
                <a:ext cx="254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00" extrusionOk="0">
                    <a:moveTo>
                      <a:pt x="943" y="0"/>
                    </a:moveTo>
                    <a:cubicBezTo>
                      <a:pt x="935" y="0"/>
                      <a:pt x="927" y="1"/>
                      <a:pt x="918" y="4"/>
                    </a:cubicBezTo>
                    <a:cubicBezTo>
                      <a:pt x="918" y="4"/>
                      <a:pt x="918" y="4"/>
                      <a:pt x="918" y="4"/>
                    </a:cubicBezTo>
                    <a:lnTo>
                      <a:pt x="918" y="4"/>
                    </a:lnTo>
                    <a:lnTo>
                      <a:pt x="626" y="45"/>
                    </a:lnTo>
                    <a:cubicBezTo>
                      <a:pt x="608" y="45"/>
                      <a:pt x="597" y="52"/>
                      <a:pt x="591" y="62"/>
                    </a:cubicBezTo>
                    <a:lnTo>
                      <a:pt x="591" y="62"/>
                    </a:lnTo>
                    <a:cubicBezTo>
                      <a:pt x="438" y="80"/>
                      <a:pt x="282" y="87"/>
                      <a:pt x="125" y="87"/>
                    </a:cubicBezTo>
                    <a:cubicBezTo>
                      <a:pt x="0" y="87"/>
                      <a:pt x="0" y="275"/>
                      <a:pt x="125" y="296"/>
                    </a:cubicBezTo>
                    <a:cubicBezTo>
                      <a:pt x="162" y="298"/>
                      <a:pt x="198" y="299"/>
                      <a:pt x="235" y="299"/>
                    </a:cubicBezTo>
                    <a:cubicBezTo>
                      <a:pt x="490" y="299"/>
                      <a:pt x="743" y="236"/>
                      <a:pt x="980" y="108"/>
                    </a:cubicBezTo>
                    <a:cubicBezTo>
                      <a:pt x="1018" y="71"/>
                      <a:pt x="1005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7"/>
              <p:cNvSpPr/>
              <p:nvPr/>
            </p:nvSpPr>
            <p:spPr>
              <a:xfrm>
                <a:off x="8423525" y="2592700"/>
                <a:ext cx="172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1" extrusionOk="0">
                    <a:moveTo>
                      <a:pt x="605" y="1"/>
                    </a:moveTo>
                    <a:cubicBezTo>
                      <a:pt x="438" y="21"/>
                      <a:pt x="251" y="63"/>
                      <a:pt x="84" y="105"/>
                    </a:cubicBezTo>
                    <a:cubicBezTo>
                      <a:pt x="0" y="126"/>
                      <a:pt x="42" y="251"/>
                      <a:pt x="126" y="251"/>
                    </a:cubicBezTo>
                    <a:cubicBezTo>
                      <a:pt x="292" y="209"/>
                      <a:pt x="459" y="167"/>
                      <a:pt x="626" y="126"/>
                    </a:cubicBezTo>
                    <a:cubicBezTo>
                      <a:pt x="689" y="105"/>
                      <a:pt x="689" y="1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7"/>
              <p:cNvSpPr/>
              <p:nvPr/>
            </p:nvSpPr>
            <p:spPr>
              <a:xfrm>
                <a:off x="8448725" y="2659825"/>
                <a:ext cx="196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217" extrusionOk="0">
                    <a:moveTo>
                      <a:pt x="609" y="1"/>
                    </a:moveTo>
                    <a:cubicBezTo>
                      <a:pt x="439" y="1"/>
                      <a:pt x="268" y="35"/>
                      <a:pt x="98" y="69"/>
                    </a:cubicBezTo>
                    <a:cubicBezTo>
                      <a:pt x="1" y="88"/>
                      <a:pt x="30" y="217"/>
                      <a:pt x="120" y="217"/>
                    </a:cubicBezTo>
                    <a:cubicBezTo>
                      <a:pt x="126" y="217"/>
                      <a:pt x="133" y="216"/>
                      <a:pt x="140" y="215"/>
                    </a:cubicBezTo>
                    <a:cubicBezTo>
                      <a:pt x="348" y="194"/>
                      <a:pt x="557" y="152"/>
                      <a:pt x="745" y="69"/>
                    </a:cubicBezTo>
                    <a:cubicBezTo>
                      <a:pt x="786" y="48"/>
                      <a:pt x="765" y="6"/>
                      <a:pt x="724" y="6"/>
                    </a:cubicBezTo>
                    <a:cubicBezTo>
                      <a:pt x="685" y="2"/>
                      <a:pt x="647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7"/>
              <p:cNvSpPr/>
              <p:nvPr/>
            </p:nvSpPr>
            <p:spPr>
              <a:xfrm>
                <a:off x="8455500" y="2500025"/>
                <a:ext cx="181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46" extrusionOk="0">
                    <a:moveTo>
                      <a:pt x="270" y="0"/>
                    </a:moveTo>
                    <a:cubicBezTo>
                      <a:pt x="220" y="0"/>
                      <a:pt x="170" y="6"/>
                      <a:pt x="119" y="16"/>
                    </a:cubicBezTo>
                    <a:cubicBezTo>
                      <a:pt x="0" y="36"/>
                      <a:pt x="50" y="205"/>
                      <a:pt x="162" y="205"/>
                    </a:cubicBezTo>
                    <a:cubicBezTo>
                      <a:pt x="169" y="205"/>
                      <a:pt x="175" y="205"/>
                      <a:pt x="182" y="204"/>
                    </a:cubicBezTo>
                    <a:cubicBezTo>
                      <a:pt x="233" y="189"/>
                      <a:pt x="288" y="182"/>
                      <a:pt x="343" y="182"/>
                    </a:cubicBezTo>
                    <a:cubicBezTo>
                      <a:pt x="443" y="182"/>
                      <a:pt x="546" y="205"/>
                      <a:pt x="640" y="245"/>
                    </a:cubicBezTo>
                    <a:cubicBezTo>
                      <a:pt x="682" y="245"/>
                      <a:pt x="724" y="204"/>
                      <a:pt x="682" y="162"/>
                    </a:cubicBezTo>
                    <a:cubicBezTo>
                      <a:pt x="572" y="51"/>
                      <a:pt x="425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7"/>
              <p:cNvSpPr/>
              <p:nvPr/>
            </p:nvSpPr>
            <p:spPr>
              <a:xfrm>
                <a:off x="8879775" y="2706175"/>
                <a:ext cx="162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59" extrusionOk="0">
                    <a:moveTo>
                      <a:pt x="243" y="0"/>
                    </a:moveTo>
                    <a:cubicBezTo>
                      <a:pt x="204" y="0"/>
                      <a:pt x="165" y="3"/>
                      <a:pt x="126" y="9"/>
                    </a:cubicBezTo>
                    <a:cubicBezTo>
                      <a:pt x="1" y="29"/>
                      <a:pt x="1" y="238"/>
                      <a:pt x="126" y="259"/>
                    </a:cubicBezTo>
                    <a:lnTo>
                      <a:pt x="126" y="238"/>
                    </a:lnTo>
                    <a:cubicBezTo>
                      <a:pt x="169" y="244"/>
                      <a:pt x="212" y="247"/>
                      <a:pt x="254" y="247"/>
                    </a:cubicBezTo>
                    <a:cubicBezTo>
                      <a:pt x="358" y="247"/>
                      <a:pt x="461" y="232"/>
                      <a:pt x="564" y="217"/>
                    </a:cubicBezTo>
                    <a:cubicBezTo>
                      <a:pt x="648" y="175"/>
                      <a:pt x="648" y="71"/>
                      <a:pt x="564" y="50"/>
                    </a:cubicBezTo>
                    <a:cubicBezTo>
                      <a:pt x="457" y="20"/>
                      <a:pt x="350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7"/>
              <p:cNvSpPr/>
              <p:nvPr/>
            </p:nvSpPr>
            <p:spPr>
              <a:xfrm>
                <a:off x="8859450" y="2770300"/>
                <a:ext cx="177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8" extrusionOk="0">
                    <a:moveTo>
                      <a:pt x="260" y="1"/>
                    </a:moveTo>
                    <a:cubicBezTo>
                      <a:pt x="215" y="1"/>
                      <a:pt x="170" y="3"/>
                      <a:pt x="126" y="9"/>
                    </a:cubicBezTo>
                    <a:cubicBezTo>
                      <a:pt x="0" y="30"/>
                      <a:pt x="0" y="197"/>
                      <a:pt x="126" y="218"/>
                    </a:cubicBezTo>
                    <a:cubicBezTo>
                      <a:pt x="292" y="218"/>
                      <a:pt x="459" y="197"/>
                      <a:pt x="647" y="176"/>
                    </a:cubicBezTo>
                    <a:cubicBezTo>
                      <a:pt x="710" y="155"/>
                      <a:pt x="710" y="72"/>
                      <a:pt x="647" y="51"/>
                    </a:cubicBezTo>
                    <a:cubicBezTo>
                      <a:pt x="510" y="20"/>
                      <a:pt x="383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7"/>
              <p:cNvSpPr/>
              <p:nvPr/>
            </p:nvSpPr>
            <p:spPr>
              <a:xfrm>
                <a:off x="8833000" y="2854875"/>
                <a:ext cx="165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99" extrusionOk="0">
                    <a:moveTo>
                      <a:pt x="174" y="1"/>
                    </a:moveTo>
                    <a:cubicBezTo>
                      <a:pt x="84" y="1"/>
                      <a:pt x="0" y="106"/>
                      <a:pt x="99" y="172"/>
                    </a:cubicBezTo>
                    <a:cubicBezTo>
                      <a:pt x="180" y="253"/>
                      <a:pt x="295" y="299"/>
                      <a:pt x="418" y="299"/>
                    </a:cubicBezTo>
                    <a:cubicBezTo>
                      <a:pt x="485" y="299"/>
                      <a:pt x="554" y="285"/>
                      <a:pt x="620" y="255"/>
                    </a:cubicBezTo>
                    <a:cubicBezTo>
                      <a:pt x="662" y="213"/>
                      <a:pt x="641" y="130"/>
                      <a:pt x="579" y="109"/>
                    </a:cubicBezTo>
                    <a:cubicBezTo>
                      <a:pt x="557" y="113"/>
                      <a:pt x="534" y="115"/>
                      <a:pt x="512" y="115"/>
                    </a:cubicBezTo>
                    <a:cubicBezTo>
                      <a:pt x="411" y="115"/>
                      <a:pt x="314" y="77"/>
                      <a:pt x="245" y="26"/>
                    </a:cubicBezTo>
                    <a:cubicBezTo>
                      <a:pt x="223" y="8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7"/>
              <p:cNvSpPr/>
              <p:nvPr/>
            </p:nvSpPr>
            <p:spPr>
              <a:xfrm>
                <a:off x="8811500" y="2979675"/>
                <a:ext cx="125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0" extrusionOk="0">
                    <a:moveTo>
                      <a:pt x="193" y="1"/>
                    </a:moveTo>
                    <a:cubicBezTo>
                      <a:pt x="87" y="1"/>
                      <a:pt x="1" y="171"/>
                      <a:pt x="125" y="206"/>
                    </a:cubicBezTo>
                    <a:lnTo>
                      <a:pt x="125" y="227"/>
                    </a:lnTo>
                    <a:cubicBezTo>
                      <a:pt x="208" y="269"/>
                      <a:pt x="292" y="290"/>
                      <a:pt x="396" y="290"/>
                    </a:cubicBezTo>
                    <a:cubicBezTo>
                      <a:pt x="458" y="290"/>
                      <a:pt x="500" y="206"/>
                      <a:pt x="458" y="165"/>
                    </a:cubicBezTo>
                    <a:cubicBezTo>
                      <a:pt x="396" y="102"/>
                      <a:pt x="333" y="60"/>
                      <a:pt x="250" y="19"/>
                    </a:cubicBezTo>
                    <a:cubicBezTo>
                      <a:pt x="231" y="6"/>
                      <a:pt x="21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7"/>
              <p:cNvSpPr/>
              <p:nvPr/>
            </p:nvSpPr>
            <p:spPr>
              <a:xfrm>
                <a:off x="8830675" y="2764625"/>
                <a:ext cx="11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41" extrusionOk="0">
                    <a:moveTo>
                      <a:pt x="233" y="1"/>
                    </a:moveTo>
                    <a:cubicBezTo>
                      <a:pt x="174" y="1"/>
                      <a:pt x="114" y="22"/>
                      <a:pt x="67" y="69"/>
                    </a:cubicBezTo>
                    <a:cubicBezTo>
                      <a:pt x="1" y="135"/>
                      <a:pt x="78" y="240"/>
                      <a:pt x="155" y="240"/>
                    </a:cubicBezTo>
                    <a:cubicBezTo>
                      <a:pt x="175" y="240"/>
                      <a:pt x="195" y="233"/>
                      <a:pt x="213" y="215"/>
                    </a:cubicBezTo>
                    <a:cubicBezTo>
                      <a:pt x="234" y="205"/>
                      <a:pt x="255" y="199"/>
                      <a:pt x="273" y="199"/>
                    </a:cubicBezTo>
                    <a:cubicBezTo>
                      <a:pt x="291" y="199"/>
                      <a:pt x="307" y="205"/>
                      <a:pt x="317" y="215"/>
                    </a:cubicBezTo>
                    <a:cubicBezTo>
                      <a:pt x="326" y="217"/>
                      <a:pt x="335" y="218"/>
                      <a:pt x="342" y="218"/>
                    </a:cubicBezTo>
                    <a:cubicBezTo>
                      <a:pt x="409" y="218"/>
                      <a:pt x="440" y="146"/>
                      <a:pt x="421" y="90"/>
                    </a:cubicBezTo>
                    <a:cubicBezTo>
                      <a:pt x="376" y="33"/>
                      <a:pt x="305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7"/>
              <p:cNvSpPr/>
              <p:nvPr/>
            </p:nvSpPr>
            <p:spPr>
              <a:xfrm>
                <a:off x="8871750" y="2863175"/>
                <a:ext cx="1327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57" extrusionOk="0">
                    <a:moveTo>
                      <a:pt x="125" y="1"/>
                    </a:moveTo>
                    <a:cubicBezTo>
                      <a:pt x="40" y="1"/>
                      <a:pt x="1" y="157"/>
                      <a:pt x="113" y="194"/>
                    </a:cubicBezTo>
                    <a:cubicBezTo>
                      <a:pt x="197" y="236"/>
                      <a:pt x="322" y="257"/>
                      <a:pt x="426" y="257"/>
                    </a:cubicBezTo>
                    <a:cubicBezTo>
                      <a:pt x="489" y="257"/>
                      <a:pt x="531" y="194"/>
                      <a:pt x="468" y="153"/>
                    </a:cubicBezTo>
                    <a:cubicBezTo>
                      <a:pt x="385" y="90"/>
                      <a:pt x="259" y="48"/>
                      <a:pt x="155" y="7"/>
                    </a:cubicBezTo>
                    <a:cubicBezTo>
                      <a:pt x="145" y="2"/>
                      <a:pt x="135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7"/>
              <p:cNvSpPr/>
              <p:nvPr/>
            </p:nvSpPr>
            <p:spPr>
              <a:xfrm>
                <a:off x="8833900" y="2671175"/>
                <a:ext cx="182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49" extrusionOk="0">
                    <a:moveTo>
                      <a:pt x="233" y="1"/>
                    </a:moveTo>
                    <a:cubicBezTo>
                      <a:pt x="197" y="1"/>
                      <a:pt x="161" y="4"/>
                      <a:pt x="126" y="11"/>
                    </a:cubicBezTo>
                    <a:cubicBezTo>
                      <a:pt x="0" y="11"/>
                      <a:pt x="0" y="199"/>
                      <a:pt x="126" y="199"/>
                    </a:cubicBezTo>
                    <a:cubicBezTo>
                      <a:pt x="147" y="196"/>
                      <a:pt x="169" y="195"/>
                      <a:pt x="190" y="195"/>
                    </a:cubicBezTo>
                    <a:cubicBezTo>
                      <a:pt x="335" y="195"/>
                      <a:pt x="478" y="254"/>
                      <a:pt x="605" y="345"/>
                    </a:cubicBezTo>
                    <a:cubicBezTo>
                      <a:pt x="614" y="348"/>
                      <a:pt x="622" y="349"/>
                      <a:pt x="630" y="349"/>
                    </a:cubicBezTo>
                    <a:cubicBezTo>
                      <a:pt x="683" y="349"/>
                      <a:pt x="728" y="295"/>
                      <a:pt x="710" y="240"/>
                    </a:cubicBezTo>
                    <a:cubicBezTo>
                      <a:pt x="588" y="85"/>
                      <a:pt x="409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7"/>
              <p:cNvSpPr/>
              <p:nvPr/>
            </p:nvSpPr>
            <p:spPr>
              <a:xfrm>
                <a:off x="8166550" y="2896150"/>
                <a:ext cx="6175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50" extrusionOk="0">
                    <a:moveTo>
                      <a:pt x="68" y="0"/>
                    </a:moveTo>
                    <a:cubicBezTo>
                      <a:pt x="1" y="0"/>
                      <a:pt x="1" y="149"/>
                      <a:pt x="68" y="149"/>
                    </a:cubicBezTo>
                    <a:cubicBezTo>
                      <a:pt x="72" y="149"/>
                      <a:pt x="76" y="149"/>
                      <a:pt x="80" y="148"/>
                    </a:cubicBezTo>
                    <a:lnTo>
                      <a:pt x="184" y="127"/>
                    </a:lnTo>
                    <a:cubicBezTo>
                      <a:pt x="247" y="106"/>
                      <a:pt x="247" y="43"/>
                      <a:pt x="184" y="22"/>
                    </a:cubicBezTo>
                    <a:lnTo>
                      <a:pt x="80" y="2"/>
                    </a:ln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7"/>
              <p:cNvSpPr/>
              <p:nvPr/>
            </p:nvSpPr>
            <p:spPr>
              <a:xfrm>
                <a:off x="8162950" y="2912225"/>
                <a:ext cx="246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426" extrusionOk="0">
                    <a:moveTo>
                      <a:pt x="842" y="0"/>
                    </a:moveTo>
                    <a:cubicBezTo>
                      <a:pt x="832" y="0"/>
                      <a:pt x="820" y="2"/>
                      <a:pt x="808" y="5"/>
                    </a:cubicBezTo>
                    <a:cubicBezTo>
                      <a:pt x="704" y="26"/>
                      <a:pt x="600" y="47"/>
                      <a:pt x="495" y="68"/>
                    </a:cubicBezTo>
                    <a:cubicBezTo>
                      <a:pt x="477" y="72"/>
                      <a:pt x="463" y="83"/>
                      <a:pt x="455" y="97"/>
                    </a:cubicBezTo>
                    <a:lnTo>
                      <a:pt x="455" y="97"/>
                    </a:lnTo>
                    <a:cubicBezTo>
                      <a:pt x="320" y="145"/>
                      <a:pt x="189" y="210"/>
                      <a:pt x="57" y="297"/>
                    </a:cubicBezTo>
                    <a:cubicBezTo>
                      <a:pt x="0" y="335"/>
                      <a:pt x="30" y="425"/>
                      <a:pt x="98" y="425"/>
                    </a:cubicBezTo>
                    <a:cubicBezTo>
                      <a:pt x="105" y="425"/>
                      <a:pt x="112" y="424"/>
                      <a:pt x="120" y="422"/>
                    </a:cubicBezTo>
                    <a:cubicBezTo>
                      <a:pt x="343" y="329"/>
                      <a:pt x="567" y="269"/>
                      <a:pt x="790" y="228"/>
                    </a:cubicBezTo>
                    <a:lnTo>
                      <a:pt x="790" y="228"/>
                    </a:lnTo>
                    <a:cubicBezTo>
                      <a:pt x="803" y="230"/>
                      <a:pt x="816" y="232"/>
                      <a:pt x="829" y="235"/>
                    </a:cubicBezTo>
                    <a:lnTo>
                      <a:pt x="829" y="221"/>
                    </a:lnTo>
                    <a:lnTo>
                      <a:pt x="829" y="221"/>
                    </a:lnTo>
                    <a:cubicBezTo>
                      <a:pt x="843" y="218"/>
                      <a:pt x="857" y="216"/>
                      <a:pt x="871" y="214"/>
                    </a:cubicBezTo>
                    <a:cubicBezTo>
                      <a:pt x="985" y="195"/>
                      <a:pt x="960" y="0"/>
                      <a:pt x="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7"/>
              <p:cNvSpPr/>
              <p:nvPr/>
            </p:nvSpPr>
            <p:spPr>
              <a:xfrm>
                <a:off x="8172650" y="2946775"/>
                <a:ext cx="16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398" extrusionOk="0">
                    <a:moveTo>
                      <a:pt x="449" y="0"/>
                    </a:moveTo>
                    <a:cubicBezTo>
                      <a:pt x="284" y="0"/>
                      <a:pt x="126" y="87"/>
                      <a:pt x="45" y="250"/>
                    </a:cubicBezTo>
                    <a:cubicBezTo>
                      <a:pt x="0" y="324"/>
                      <a:pt x="71" y="398"/>
                      <a:pt x="145" y="398"/>
                    </a:cubicBezTo>
                    <a:cubicBezTo>
                      <a:pt x="176" y="398"/>
                      <a:pt x="208" y="385"/>
                      <a:pt x="232" y="354"/>
                    </a:cubicBezTo>
                    <a:cubicBezTo>
                      <a:pt x="316" y="208"/>
                      <a:pt x="420" y="208"/>
                      <a:pt x="566" y="167"/>
                    </a:cubicBezTo>
                    <a:cubicBezTo>
                      <a:pt x="629" y="146"/>
                      <a:pt x="650" y="42"/>
                      <a:pt x="587" y="21"/>
                    </a:cubicBezTo>
                    <a:cubicBezTo>
                      <a:pt x="542" y="7"/>
                      <a:pt x="495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7"/>
              <p:cNvSpPr/>
              <p:nvPr/>
            </p:nvSpPr>
            <p:spPr>
              <a:xfrm>
                <a:off x="8220700" y="2941700"/>
                <a:ext cx="208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95" extrusionOk="0">
                    <a:moveTo>
                      <a:pt x="572" y="0"/>
                    </a:moveTo>
                    <a:cubicBezTo>
                      <a:pt x="386" y="0"/>
                      <a:pt x="202" y="75"/>
                      <a:pt x="83" y="224"/>
                    </a:cubicBezTo>
                    <a:cubicBezTo>
                      <a:pt x="1" y="290"/>
                      <a:pt x="75" y="395"/>
                      <a:pt x="161" y="395"/>
                    </a:cubicBezTo>
                    <a:cubicBezTo>
                      <a:pt x="184" y="395"/>
                      <a:pt x="207" y="387"/>
                      <a:pt x="229" y="370"/>
                    </a:cubicBezTo>
                    <a:cubicBezTo>
                      <a:pt x="396" y="265"/>
                      <a:pt x="584" y="182"/>
                      <a:pt x="772" y="161"/>
                    </a:cubicBezTo>
                    <a:cubicBezTo>
                      <a:pt x="834" y="140"/>
                      <a:pt x="834" y="57"/>
                      <a:pt x="792" y="36"/>
                    </a:cubicBezTo>
                    <a:cubicBezTo>
                      <a:pt x="721" y="12"/>
                      <a:pt x="646" y="0"/>
                      <a:pt x="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7"/>
              <p:cNvSpPr/>
              <p:nvPr/>
            </p:nvSpPr>
            <p:spPr>
              <a:xfrm>
                <a:off x="8200725" y="2912350"/>
                <a:ext cx="132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62" extrusionOk="0">
                    <a:moveTo>
                      <a:pt x="423" y="0"/>
                    </a:moveTo>
                    <a:lnTo>
                      <a:pt x="111" y="63"/>
                    </a:lnTo>
                    <a:cubicBezTo>
                      <a:pt x="0" y="81"/>
                      <a:pt x="36" y="261"/>
                      <a:pt x="145" y="261"/>
                    </a:cubicBezTo>
                    <a:cubicBezTo>
                      <a:pt x="160" y="261"/>
                      <a:pt x="177" y="258"/>
                      <a:pt x="194" y="251"/>
                    </a:cubicBezTo>
                    <a:lnTo>
                      <a:pt x="465" y="105"/>
                    </a:lnTo>
                    <a:cubicBezTo>
                      <a:pt x="528" y="84"/>
                      <a:pt x="486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7"/>
              <p:cNvSpPr/>
              <p:nvPr/>
            </p:nvSpPr>
            <p:spPr>
              <a:xfrm>
                <a:off x="8188100" y="2996075"/>
                <a:ext cx="187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370" extrusionOk="0">
                    <a:moveTo>
                      <a:pt x="649" y="1"/>
                    </a:moveTo>
                    <a:cubicBezTo>
                      <a:pt x="638" y="1"/>
                      <a:pt x="627" y="3"/>
                      <a:pt x="616" y="9"/>
                    </a:cubicBezTo>
                    <a:cubicBezTo>
                      <a:pt x="449" y="51"/>
                      <a:pt x="261" y="114"/>
                      <a:pt x="94" y="176"/>
                    </a:cubicBezTo>
                    <a:cubicBezTo>
                      <a:pt x="0" y="214"/>
                      <a:pt x="25" y="370"/>
                      <a:pt x="122" y="370"/>
                    </a:cubicBezTo>
                    <a:cubicBezTo>
                      <a:pt x="133" y="370"/>
                      <a:pt x="144" y="368"/>
                      <a:pt x="157" y="364"/>
                    </a:cubicBezTo>
                    <a:cubicBezTo>
                      <a:pt x="324" y="301"/>
                      <a:pt x="511" y="218"/>
                      <a:pt x="678" y="134"/>
                    </a:cubicBezTo>
                    <a:cubicBezTo>
                      <a:pt x="750" y="99"/>
                      <a:pt x="714" y="1"/>
                      <a:pt x="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7"/>
              <p:cNvSpPr/>
              <p:nvPr/>
            </p:nvSpPr>
            <p:spPr>
              <a:xfrm>
                <a:off x="8190725" y="3062525"/>
                <a:ext cx="195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26" extrusionOk="0">
                    <a:moveTo>
                      <a:pt x="719" y="0"/>
                    </a:moveTo>
                    <a:cubicBezTo>
                      <a:pt x="490" y="84"/>
                      <a:pt x="281" y="167"/>
                      <a:pt x="73" y="292"/>
                    </a:cubicBezTo>
                    <a:cubicBezTo>
                      <a:pt x="1" y="328"/>
                      <a:pt x="52" y="426"/>
                      <a:pt x="121" y="426"/>
                    </a:cubicBezTo>
                    <a:cubicBezTo>
                      <a:pt x="133" y="426"/>
                      <a:pt x="144" y="423"/>
                      <a:pt x="156" y="417"/>
                    </a:cubicBezTo>
                    <a:cubicBezTo>
                      <a:pt x="365" y="334"/>
                      <a:pt x="573" y="209"/>
                      <a:pt x="761" y="84"/>
                    </a:cubicBezTo>
                    <a:cubicBezTo>
                      <a:pt x="782" y="63"/>
                      <a:pt x="761" y="0"/>
                      <a:pt x="7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7"/>
              <p:cNvSpPr/>
              <p:nvPr/>
            </p:nvSpPr>
            <p:spPr>
              <a:xfrm>
                <a:off x="8219900" y="3031675"/>
                <a:ext cx="25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49" extrusionOk="0">
                    <a:moveTo>
                      <a:pt x="908" y="1"/>
                    </a:moveTo>
                    <a:cubicBezTo>
                      <a:pt x="902" y="1"/>
                      <a:pt x="894" y="2"/>
                      <a:pt x="887" y="4"/>
                    </a:cubicBezTo>
                    <a:cubicBezTo>
                      <a:pt x="595" y="66"/>
                      <a:pt x="324" y="170"/>
                      <a:pt x="74" y="296"/>
                    </a:cubicBezTo>
                    <a:cubicBezTo>
                      <a:pt x="0" y="332"/>
                      <a:pt x="7" y="449"/>
                      <a:pt x="81" y="449"/>
                    </a:cubicBezTo>
                    <a:cubicBezTo>
                      <a:pt x="91" y="449"/>
                      <a:pt x="102" y="447"/>
                      <a:pt x="115" y="442"/>
                    </a:cubicBezTo>
                    <a:cubicBezTo>
                      <a:pt x="386" y="379"/>
                      <a:pt x="678" y="275"/>
                      <a:pt x="950" y="129"/>
                    </a:cubicBezTo>
                    <a:cubicBezTo>
                      <a:pt x="1007" y="91"/>
                      <a:pt x="977" y="1"/>
                      <a:pt x="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7"/>
              <p:cNvSpPr/>
              <p:nvPr/>
            </p:nvSpPr>
            <p:spPr>
              <a:xfrm>
                <a:off x="8234225" y="3110750"/>
                <a:ext cx="172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52" extrusionOk="0">
                    <a:moveTo>
                      <a:pt x="532" y="0"/>
                    </a:moveTo>
                    <a:cubicBezTo>
                      <a:pt x="349" y="0"/>
                      <a:pt x="185" y="81"/>
                      <a:pt x="64" y="219"/>
                    </a:cubicBezTo>
                    <a:cubicBezTo>
                      <a:pt x="0" y="267"/>
                      <a:pt x="58" y="352"/>
                      <a:pt x="126" y="352"/>
                    </a:cubicBezTo>
                    <a:cubicBezTo>
                      <a:pt x="147" y="352"/>
                      <a:pt x="169" y="343"/>
                      <a:pt x="189" y="324"/>
                    </a:cubicBezTo>
                    <a:cubicBezTo>
                      <a:pt x="314" y="219"/>
                      <a:pt x="481" y="157"/>
                      <a:pt x="648" y="115"/>
                    </a:cubicBezTo>
                    <a:cubicBezTo>
                      <a:pt x="689" y="94"/>
                      <a:pt x="689" y="32"/>
                      <a:pt x="648" y="11"/>
                    </a:cubicBezTo>
                    <a:cubicBezTo>
                      <a:pt x="608" y="4"/>
                      <a:pt x="570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7"/>
              <p:cNvSpPr/>
              <p:nvPr/>
            </p:nvSpPr>
            <p:spPr>
              <a:xfrm>
                <a:off x="8236200" y="3164475"/>
                <a:ext cx="17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63" extrusionOk="0">
                    <a:moveTo>
                      <a:pt x="587" y="1"/>
                    </a:moveTo>
                    <a:cubicBezTo>
                      <a:pt x="574" y="1"/>
                      <a:pt x="561" y="4"/>
                      <a:pt x="548" y="10"/>
                    </a:cubicBezTo>
                    <a:cubicBezTo>
                      <a:pt x="402" y="94"/>
                      <a:pt x="235" y="177"/>
                      <a:pt x="89" y="281"/>
                    </a:cubicBezTo>
                    <a:cubicBezTo>
                      <a:pt x="1" y="334"/>
                      <a:pt x="62" y="462"/>
                      <a:pt x="146" y="462"/>
                    </a:cubicBezTo>
                    <a:cubicBezTo>
                      <a:pt x="161" y="462"/>
                      <a:pt x="177" y="458"/>
                      <a:pt x="193" y="448"/>
                    </a:cubicBezTo>
                    <a:cubicBezTo>
                      <a:pt x="327" y="353"/>
                      <a:pt x="479" y="257"/>
                      <a:pt x="616" y="145"/>
                    </a:cubicBezTo>
                    <a:lnTo>
                      <a:pt x="616" y="145"/>
                    </a:lnTo>
                    <a:lnTo>
                      <a:pt x="631" y="135"/>
                    </a:lnTo>
                    <a:cubicBezTo>
                      <a:pt x="701" y="83"/>
                      <a:pt x="654" y="1"/>
                      <a:pt x="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7"/>
              <p:cNvSpPr/>
              <p:nvPr/>
            </p:nvSpPr>
            <p:spPr>
              <a:xfrm>
                <a:off x="8165700" y="2842800"/>
                <a:ext cx="247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43" extrusionOk="0">
                    <a:moveTo>
                      <a:pt x="703" y="0"/>
                    </a:moveTo>
                    <a:cubicBezTo>
                      <a:pt x="500" y="0"/>
                      <a:pt x="297" y="24"/>
                      <a:pt x="93" y="71"/>
                    </a:cubicBezTo>
                    <a:cubicBezTo>
                      <a:pt x="89" y="70"/>
                      <a:pt x="84" y="69"/>
                      <a:pt x="80" y="69"/>
                    </a:cubicBezTo>
                    <a:cubicBezTo>
                      <a:pt x="0" y="69"/>
                      <a:pt x="29" y="243"/>
                      <a:pt x="110" y="243"/>
                    </a:cubicBezTo>
                    <a:cubicBezTo>
                      <a:pt x="118" y="243"/>
                      <a:pt x="126" y="241"/>
                      <a:pt x="135" y="238"/>
                    </a:cubicBezTo>
                    <a:cubicBezTo>
                      <a:pt x="406" y="217"/>
                      <a:pt x="677" y="175"/>
                      <a:pt x="928" y="92"/>
                    </a:cubicBezTo>
                    <a:cubicBezTo>
                      <a:pt x="990" y="71"/>
                      <a:pt x="969" y="8"/>
                      <a:pt x="907" y="8"/>
                    </a:cubicBezTo>
                    <a:cubicBezTo>
                      <a:pt x="839" y="3"/>
                      <a:pt x="771" y="0"/>
                      <a:pt x="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8176350" y="2873750"/>
                <a:ext cx="890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26" extrusionOk="0">
                    <a:moveTo>
                      <a:pt x="84" y="1"/>
                    </a:moveTo>
                    <a:cubicBezTo>
                      <a:pt x="1" y="1"/>
                      <a:pt x="1" y="126"/>
                      <a:pt x="84" y="126"/>
                    </a:cubicBezTo>
                    <a:lnTo>
                      <a:pt x="293" y="105"/>
                    </a:lnTo>
                    <a:cubicBezTo>
                      <a:pt x="356" y="105"/>
                      <a:pt x="356" y="1"/>
                      <a:pt x="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8545375" y="3206875"/>
                <a:ext cx="148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74" extrusionOk="0">
                    <a:moveTo>
                      <a:pt x="272" y="1"/>
                    </a:moveTo>
                    <a:cubicBezTo>
                      <a:pt x="211" y="1"/>
                      <a:pt x="149" y="16"/>
                      <a:pt x="91" y="45"/>
                    </a:cubicBezTo>
                    <a:cubicBezTo>
                      <a:pt x="1" y="81"/>
                      <a:pt x="65" y="225"/>
                      <a:pt x="151" y="225"/>
                    </a:cubicBezTo>
                    <a:cubicBezTo>
                      <a:pt x="166" y="225"/>
                      <a:pt x="180" y="221"/>
                      <a:pt x="195" y="212"/>
                    </a:cubicBezTo>
                    <a:lnTo>
                      <a:pt x="195" y="233"/>
                    </a:lnTo>
                    <a:cubicBezTo>
                      <a:pt x="237" y="191"/>
                      <a:pt x="299" y="191"/>
                      <a:pt x="341" y="191"/>
                    </a:cubicBezTo>
                    <a:cubicBezTo>
                      <a:pt x="341" y="191"/>
                      <a:pt x="360" y="202"/>
                      <a:pt x="382" y="217"/>
                    </a:cubicBezTo>
                    <a:lnTo>
                      <a:pt x="382" y="217"/>
                    </a:lnTo>
                    <a:cubicBezTo>
                      <a:pt x="338" y="271"/>
                      <a:pt x="397" y="373"/>
                      <a:pt x="467" y="373"/>
                    </a:cubicBezTo>
                    <a:cubicBezTo>
                      <a:pt x="495" y="373"/>
                      <a:pt x="524" y="357"/>
                      <a:pt x="549" y="317"/>
                    </a:cubicBezTo>
                    <a:cubicBezTo>
                      <a:pt x="591" y="233"/>
                      <a:pt x="570" y="108"/>
                      <a:pt x="466" y="66"/>
                    </a:cubicBezTo>
                    <a:cubicBezTo>
                      <a:pt x="410" y="22"/>
                      <a:pt x="34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7"/>
              <p:cNvSpPr/>
              <p:nvPr/>
            </p:nvSpPr>
            <p:spPr>
              <a:xfrm>
                <a:off x="8551275" y="3140725"/>
                <a:ext cx="151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31" extrusionOk="0">
                    <a:moveTo>
                      <a:pt x="147" y="1"/>
                    </a:moveTo>
                    <a:cubicBezTo>
                      <a:pt x="1" y="1"/>
                      <a:pt x="1" y="230"/>
                      <a:pt x="147" y="230"/>
                    </a:cubicBezTo>
                    <a:cubicBezTo>
                      <a:pt x="272" y="230"/>
                      <a:pt x="397" y="209"/>
                      <a:pt x="522" y="189"/>
                    </a:cubicBezTo>
                    <a:cubicBezTo>
                      <a:pt x="605" y="168"/>
                      <a:pt x="605" y="63"/>
                      <a:pt x="522" y="63"/>
                    </a:cubicBezTo>
                    <a:cubicBezTo>
                      <a:pt x="397" y="22"/>
                      <a:pt x="272" y="22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7"/>
              <p:cNvSpPr/>
              <p:nvPr/>
            </p:nvSpPr>
            <p:spPr>
              <a:xfrm>
                <a:off x="8539425" y="3279950"/>
                <a:ext cx="980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82" extrusionOk="0">
                    <a:moveTo>
                      <a:pt x="200" y="1"/>
                    </a:moveTo>
                    <a:cubicBezTo>
                      <a:pt x="141" y="1"/>
                      <a:pt x="85" y="29"/>
                      <a:pt x="57" y="84"/>
                    </a:cubicBezTo>
                    <a:cubicBezTo>
                      <a:pt x="1" y="169"/>
                      <a:pt x="79" y="245"/>
                      <a:pt x="155" y="245"/>
                    </a:cubicBezTo>
                    <a:cubicBezTo>
                      <a:pt x="190" y="245"/>
                      <a:pt x="225" y="228"/>
                      <a:pt x="245" y="188"/>
                    </a:cubicBezTo>
                    <a:lnTo>
                      <a:pt x="245" y="209"/>
                    </a:lnTo>
                    <a:cubicBezTo>
                      <a:pt x="245" y="209"/>
                      <a:pt x="245" y="209"/>
                      <a:pt x="245" y="209"/>
                    </a:cubicBezTo>
                    <a:lnTo>
                      <a:pt x="245" y="209"/>
                    </a:lnTo>
                    <a:cubicBezTo>
                      <a:pt x="229" y="225"/>
                      <a:pt x="226" y="229"/>
                      <a:pt x="243" y="230"/>
                    </a:cubicBezTo>
                    <a:lnTo>
                      <a:pt x="243" y="230"/>
                    </a:lnTo>
                    <a:cubicBezTo>
                      <a:pt x="246" y="260"/>
                      <a:pt x="278" y="282"/>
                      <a:pt x="312" y="282"/>
                    </a:cubicBezTo>
                    <a:cubicBezTo>
                      <a:pt x="334" y="282"/>
                      <a:pt x="356" y="273"/>
                      <a:pt x="370" y="251"/>
                    </a:cubicBezTo>
                    <a:cubicBezTo>
                      <a:pt x="391" y="209"/>
                      <a:pt x="391" y="168"/>
                      <a:pt x="370" y="126"/>
                    </a:cubicBezTo>
                    <a:cubicBezTo>
                      <a:pt x="370" y="63"/>
                      <a:pt x="329" y="22"/>
                      <a:pt x="287" y="22"/>
                    </a:cubicBezTo>
                    <a:cubicBezTo>
                      <a:pt x="259" y="8"/>
                      <a:pt x="229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7"/>
              <p:cNvSpPr/>
              <p:nvPr/>
            </p:nvSpPr>
            <p:spPr>
              <a:xfrm>
                <a:off x="8546075" y="3404900"/>
                <a:ext cx="2087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26" extrusionOk="0">
                    <a:moveTo>
                      <a:pt x="293" y="0"/>
                    </a:moveTo>
                    <a:cubicBezTo>
                      <a:pt x="237" y="0"/>
                      <a:pt x="181" y="3"/>
                      <a:pt x="125" y="9"/>
                    </a:cubicBezTo>
                    <a:cubicBezTo>
                      <a:pt x="0" y="29"/>
                      <a:pt x="0" y="196"/>
                      <a:pt x="125" y="217"/>
                    </a:cubicBezTo>
                    <a:cubicBezTo>
                      <a:pt x="186" y="223"/>
                      <a:pt x="247" y="226"/>
                      <a:pt x="308" y="226"/>
                    </a:cubicBezTo>
                    <a:cubicBezTo>
                      <a:pt x="456" y="226"/>
                      <a:pt x="603" y="211"/>
                      <a:pt x="751" y="196"/>
                    </a:cubicBezTo>
                    <a:cubicBezTo>
                      <a:pt x="834" y="175"/>
                      <a:pt x="834" y="71"/>
                      <a:pt x="751" y="50"/>
                    </a:cubicBezTo>
                    <a:cubicBezTo>
                      <a:pt x="598" y="20"/>
                      <a:pt x="446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>
                <a:off x="8540575" y="3534600"/>
                <a:ext cx="206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65" extrusionOk="0">
                    <a:moveTo>
                      <a:pt x="263" y="1"/>
                    </a:moveTo>
                    <a:cubicBezTo>
                      <a:pt x="214" y="1"/>
                      <a:pt x="165" y="5"/>
                      <a:pt x="116" y="14"/>
                    </a:cubicBezTo>
                    <a:cubicBezTo>
                      <a:pt x="0" y="14"/>
                      <a:pt x="9" y="227"/>
                      <a:pt x="110" y="227"/>
                    </a:cubicBezTo>
                    <a:cubicBezTo>
                      <a:pt x="118" y="227"/>
                      <a:pt x="127" y="226"/>
                      <a:pt x="137" y="223"/>
                    </a:cubicBezTo>
                    <a:lnTo>
                      <a:pt x="137" y="243"/>
                    </a:lnTo>
                    <a:cubicBezTo>
                      <a:pt x="223" y="235"/>
                      <a:pt x="306" y="230"/>
                      <a:pt x="387" y="230"/>
                    </a:cubicBezTo>
                    <a:cubicBezTo>
                      <a:pt x="408" y="230"/>
                      <a:pt x="430" y="230"/>
                      <a:pt x="451" y="231"/>
                    </a:cubicBezTo>
                    <a:lnTo>
                      <a:pt x="451" y="231"/>
                    </a:lnTo>
                    <a:cubicBezTo>
                      <a:pt x="459" y="246"/>
                      <a:pt x="472" y="258"/>
                      <a:pt x="491" y="264"/>
                    </a:cubicBezTo>
                    <a:lnTo>
                      <a:pt x="741" y="264"/>
                    </a:lnTo>
                    <a:cubicBezTo>
                      <a:pt x="804" y="243"/>
                      <a:pt x="825" y="181"/>
                      <a:pt x="783" y="139"/>
                    </a:cubicBezTo>
                    <a:cubicBezTo>
                      <a:pt x="619" y="57"/>
                      <a:pt x="442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>
                <a:off x="8517625" y="3653700"/>
                <a:ext cx="20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56" extrusionOk="0">
                    <a:moveTo>
                      <a:pt x="219" y="0"/>
                    </a:moveTo>
                    <a:cubicBezTo>
                      <a:pt x="184" y="0"/>
                      <a:pt x="150" y="2"/>
                      <a:pt x="116" y="6"/>
                    </a:cubicBezTo>
                    <a:cubicBezTo>
                      <a:pt x="0" y="6"/>
                      <a:pt x="9" y="219"/>
                      <a:pt x="110" y="219"/>
                    </a:cubicBezTo>
                    <a:cubicBezTo>
                      <a:pt x="118" y="219"/>
                      <a:pt x="127" y="217"/>
                      <a:pt x="137" y="214"/>
                    </a:cubicBezTo>
                    <a:cubicBezTo>
                      <a:pt x="187" y="209"/>
                      <a:pt x="237" y="206"/>
                      <a:pt x="288" y="206"/>
                    </a:cubicBezTo>
                    <a:cubicBezTo>
                      <a:pt x="425" y="206"/>
                      <a:pt x="563" y="225"/>
                      <a:pt x="700" y="256"/>
                    </a:cubicBezTo>
                    <a:cubicBezTo>
                      <a:pt x="763" y="256"/>
                      <a:pt x="804" y="172"/>
                      <a:pt x="763" y="152"/>
                    </a:cubicBezTo>
                    <a:cubicBezTo>
                      <a:pt x="588" y="47"/>
                      <a:pt x="398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>
                <a:off x="8498100" y="3753325"/>
                <a:ext cx="255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76" extrusionOk="0">
                    <a:moveTo>
                      <a:pt x="231" y="0"/>
                    </a:moveTo>
                    <a:cubicBezTo>
                      <a:pt x="196" y="0"/>
                      <a:pt x="160" y="2"/>
                      <a:pt x="125" y="4"/>
                    </a:cubicBezTo>
                    <a:cubicBezTo>
                      <a:pt x="0" y="4"/>
                      <a:pt x="0" y="213"/>
                      <a:pt x="125" y="213"/>
                    </a:cubicBezTo>
                    <a:cubicBezTo>
                      <a:pt x="280" y="213"/>
                      <a:pt x="428" y="220"/>
                      <a:pt x="577" y="233"/>
                    </a:cubicBezTo>
                    <a:lnTo>
                      <a:pt x="577" y="233"/>
                    </a:lnTo>
                    <a:cubicBezTo>
                      <a:pt x="579" y="234"/>
                      <a:pt x="580" y="234"/>
                      <a:pt x="581" y="234"/>
                    </a:cubicBezTo>
                    <a:lnTo>
                      <a:pt x="581" y="234"/>
                    </a:lnTo>
                    <a:cubicBezTo>
                      <a:pt x="692" y="244"/>
                      <a:pt x="803" y="258"/>
                      <a:pt x="918" y="275"/>
                    </a:cubicBezTo>
                    <a:cubicBezTo>
                      <a:pt x="980" y="275"/>
                      <a:pt x="1022" y="192"/>
                      <a:pt x="960" y="150"/>
                    </a:cubicBezTo>
                    <a:cubicBezTo>
                      <a:pt x="723" y="60"/>
                      <a:pt x="472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>
                <a:off x="8532700" y="3811625"/>
                <a:ext cx="19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60" extrusionOk="0">
                    <a:moveTo>
                      <a:pt x="513" y="0"/>
                    </a:moveTo>
                    <a:cubicBezTo>
                      <a:pt x="382" y="0"/>
                      <a:pt x="255" y="20"/>
                      <a:pt x="118" y="50"/>
                    </a:cubicBezTo>
                    <a:cubicBezTo>
                      <a:pt x="113" y="49"/>
                      <a:pt x="108" y="49"/>
                      <a:pt x="104" y="49"/>
                    </a:cubicBezTo>
                    <a:cubicBezTo>
                      <a:pt x="1" y="49"/>
                      <a:pt x="36" y="260"/>
                      <a:pt x="145" y="260"/>
                    </a:cubicBezTo>
                    <a:cubicBezTo>
                      <a:pt x="150" y="260"/>
                      <a:pt x="155" y="260"/>
                      <a:pt x="160" y="259"/>
                    </a:cubicBezTo>
                    <a:cubicBezTo>
                      <a:pt x="326" y="238"/>
                      <a:pt x="514" y="196"/>
                      <a:pt x="681" y="134"/>
                    </a:cubicBezTo>
                    <a:cubicBezTo>
                      <a:pt x="764" y="92"/>
                      <a:pt x="723" y="8"/>
                      <a:pt x="660" y="8"/>
                    </a:cubicBezTo>
                    <a:cubicBezTo>
                      <a:pt x="610" y="3"/>
                      <a:pt x="561" y="0"/>
                      <a:pt x="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>
                <a:off x="8515825" y="3885350"/>
                <a:ext cx="16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09" extrusionOk="0">
                    <a:moveTo>
                      <a:pt x="105" y="0"/>
                    </a:moveTo>
                    <a:cubicBezTo>
                      <a:pt x="0" y="21"/>
                      <a:pt x="0" y="188"/>
                      <a:pt x="105" y="209"/>
                    </a:cubicBezTo>
                    <a:cubicBezTo>
                      <a:pt x="271" y="209"/>
                      <a:pt x="417" y="209"/>
                      <a:pt x="584" y="188"/>
                    </a:cubicBezTo>
                    <a:cubicBezTo>
                      <a:pt x="668" y="167"/>
                      <a:pt x="668" y="63"/>
                      <a:pt x="584" y="42"/>
                    </a:cubicBezTo>
                    <a:cubicBezTo>
                      <a:pt x="417" y="21"/>
                      <a:pt x="271" y="0"/>
                      <a:pt x="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8289525" y="4242200"/>
                <a:ext cx="5436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1745" h="1548" extrusionOk="0">
                    <a:moveTo>
                      <a:pt x="21362" y="0"/>
                    </a:moveTo>
                    <a:cubicBezTo>
                      <a:pt x="21335" y="0"/>
                      <a:pt x="21306" y="5"/>
                      <a:pt x="21275" y="14"/>
                    </a:cubicBezTo>
                    <a:cubicBezTo>
                      <a:pt x="18563" y="765"/>
                      <a:pt x="15768" y="827"/>
                      <a:pt x="12994" y="890"/>
                    </a:cubicBezTo>
                    <a:cubicBezTo>
                      <a:pt x="11618" y="911"/>
                      <a:pt x="10262" y="1015"/>
                      <a:pt x="8885" y="1036"/>
                    </a:cubicBezTo>
                    <a:cubicBezTo>
                      <a:pt x="7509" y="1036"/>
                      <a:pt x="6132" y="973"/>
                      <a:pt x="4776" y="806"/>
                    </a:cubicBezTo>
                    <a:cubicBezTo>
                      <a:pt x="3963" y="723"/>
                      <a:pt x="3170" y="598"/>
                      <a:pt x="2357" y="473"/>
                    </a:cubicBezTo>
                    <a:cubicBezTo>
                      <a:pt x="1627" y="368"/>
                      <a:pt x="855" y="118"/>
                      <a:pt x="104" y="97"/>
                    </a:cubicBezTo>
                    <a:cubicBezTo>
                      <a:pt x="21" y="97"/>
                      <a:pt x="0" y="222"/>
                      <a:pt x="63" y="264"/>
                    </a:cubicBezTo>
                    <a:cubicBezTo>
                      <a:pt x="647" y="577"/>
                      <a:pt x="1356" y="681"/>
                      <a:pt x="2002" y="806"/>
                    </a:cubicBezTo>
                    <a:cubicBezTo>
                      <a:pt x="2691" y="973"/>
                      <a:pt x="3400" y="1098"/>
                      <a:pt x="4088" y="1203"/>
                    </a:cubicBezTo>
                    <a:cubicBezTo>
                      <a:pt x="5465" y="1390"/>
                      <a:pt x="6862" y="1515"/>
                      <a:pt x="8260" y="1536"/>
                    </a:cubicBezTo>
                    <a:cubicBezTo>
                      <a:pt x="8531" y="1544"/>
                      <a:pt x="8801" y="1548"/>
                      <a:pt x="9072" y="1548"/>
                    </a:cubicBezTo>
                    <a:cubicBezTo>
                      <a:pt x="10219" y="1548"/>
                      <a:pt x="11363" y="1487"/>
                      <a:pt x="12494" y="1453"/>
                    </a:cubicBezTo>
                    <a:cubicBezTo>
                      <a:pt x="13912" y="1432"/>
                      <a:pt x="15330" y="1411"/>
                      <a:pt x="16749" y="1307"/>
                    </a:cubicBezTo>
                    <a:cubicBezTo>
                      <a:pt x="18334" y="1203"/>
                      <a:pt x="19898" y="952"/>
                      <a:pt x="21421" y="556"/>
                    </a:cubicBezTo>
                    <a:cubicBezTo>
                      <a:pt x="21745" y="461"/>
                      <a:pt x="21651" y="0"/>
                      <a:pt x="213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5" name="Google Shape;1145;p17"/>
          <p:cNvGrpSpPr/>
          <p:nvPr/>
        </p:nvGrpSpPr>
        <p:grpSpPr>
          <a:xfrm>
            <a:off x="-870994" y="2815406"/>
            <a:ext cx="1371803" cy="1955994"/>
            <a:chOff x="29206" y="2199506"/>
            <a:chExt cx="1371803" cy="1955994"/>
          </a:xfrm>
        </p:grpSpPr>
        <p:sp>
          <p:nvSpPr>
            <p:cNvPr id="1146" name="Google Shape;1146;p17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17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1148" name="Google Shape;1148;p17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7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7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7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7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7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7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7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4" name="Google Shape;1224;p17"/>
          <p:cNvGrpSpPr/>
          <p:nvPr/>
        </p:nvGrpSpPr>
        <p:grpSpPr>
          <a:xfrm>
            <a:off x="1570083" y="3492006"/>
            <a:ext cx="5818024" cy="3249079"/>
            <a:chOff x="2585000" y="2758825"/>
            <a:chExt cx="2982990" cy="1665853"/>
          </a:xfrm>
        </p:grpSpPr>
        <p:sp>
          <p:nvSpPr>
            <p:cNvPr id="1225" name="Google Shape;1225;p17"/>
            <p:cNvSpPr/>
            <p:nvPr/>
          </p:nvSpPr>
          <p:spPr>
            <a:xfrm flipH="1">
              <a:off x="5324976" y="2884700"/>
              <a:ext cx="152649" cy="1539974"/>
            </a:xfrm>
            <a:custGeom>
              <a:avLst/>
              <a:gdLst/>
              <a:ahLst/>
              <a:cxnLst/>
              <a:rect l="l" t="t" r="r" b="b"/>
              <a:pathLst>
                <a:path w="3827" h="35945" extrusionOk="0">
                  <a:moveTo>
                    <a:pt x="0" y="1"/>
                  </a:moveTo>
                  <a:lnTo>
                    <a:pt x="0" y="35944"/>
                  </a:lnTo>
                  <a:lnTo>
                    <a:pt x="1140" y="35944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3372360" y="4114155"/>
              <a:ext cx="42243" cy="310522"/>
            </a:xfrm>
            <a:custGeom>
              <a:avLst/>
              <a:gdLst/>
              <a:ahLst/>
              <a:cxnLst/>
              <a:rect l="l" t="t" r="r" b="b"/>
              <a:pathLst>
                <a:path w="986" h="7248" extrusionOk="0">
                  <a:moveTo>
                    <a:pt x="986" y="1"/>
                  </a:moveTo>
                  <a:lnTo>
                    <a:pt x="0" y="7247"/>
                  </a:lnTo>
                  <a:lnTo>
                    <a:pt x="406" y="724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3496561" y="2866496"/>
              <a:ext cx="91940" cy="45584"/>
            </a:xfrm>
            <a:custGeom>
              <a:avLst/>
              <a:gdLst/>
              <a:ahLst/>
              <a:cxnLst/>
              <a:rect l="l" t="t" r="r" b="b"/>
              <a:pathLst>
                <a:path w="2146" h="1064" extrusionOk="0">
                  <a:moveTo>
                    <a:pt x="0" y="1"/>
                  </a:moveTo>
                  <a:lnTo>
                    <a:pt x="77" y="1064"/>
                  </a:lnTo>
                  <a:lnTo>
                    <a:pt x="2126" y="542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4177071" y="2866496"/>
              <a:ext cx="91940" cy="45584"/>
            </a:xfrm>
            <a:custGeom>
              <a:avLst/>
              <a:gdLst/>
              <a:ahLst/>
              <a:cxnLst/>
              <a:rect l="l" t="t" r="r" b="b"/>
              <a:pathLst>
                <a:path w="2146" h="1064" extrusionOk="0">
                  <a:moveTo>
                    <a:pt x="1" y="1"/>
                  </a:moveTo>
                  <a:lnTo>
                    <a:pt x="78" y="1064"/>
                  </a:lnTo>
                  <a:lnTo>
                    <a:pt x="2126" y="542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4086845" y="3350831"/>
              <a:ext cx="103507" cy="45584"/>
            </a:xfrm>
            <a:custGeom>
              <a:avLst/>
              <a:gdLst/>
              <a:ahLst/>
              <a:cxnLst/>
              <a:rect l="l" t="t" r="r" b="b"/>
              <a:pathLst>
                <a:path w="2416" h="1064" extrusionOk="0">
                  <a:moveTo>
                    <a:pt x="0" y="1"/>
                  </a:moveTo>
                  <a:lnTo>
                    <a:pt x="39" y="1063"/>
                  </a:lnTo>
                  <a:lnTo>
                    <a:pt x="2416" y="503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3513912" y="3329324"/>
              <a:ext cx="105221" cy="67091"/>
            </a:xfrm>
            <a:custGeom>
              <a:avLst/>
              <a:gdLst/>
              <a:ahLst/>
              <a:cxnLst/>
              <a:rect l="l" t="t" r="r" b="b"/>
              <a:pathLst>
                <a:path w="2456" h="1566" extrusionOk="0">
                  <a:moveTo>
                    <a:pt x="1" y="0"/>
                  </a:moveTo>
                  <a:lnTo>
                    <a:pt x="78" y="1565"/>
                  </a:lnTo>
                  <a:lnTo>
                    <a:pt x="2436" y="1005"/>
                  </a:lnTo>
                  <a:lnTo>
                    <a:pt x="2455" y="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3681983" y="3350831"/>
              <a:ext cx="103550" cy="45584"/>
            </a:xfrm>
            <a:custGeom>
              <a:avLst/>
              <a:gdLst/>
              <a:ahLst/>
              <a:cxnLst/>
              <a:rect l="l" t="t" r="r" b="b"/>
              <a:pathLst>
                <a:path w="2417" h="1064" extrusionOk="0">
                  <a:moveTo>
                    <a:pt x="1" y="1"/>
                  </a:moveTo>
                  <a:lnTo>
                    <a:pt x="59" y="1063"/>
                  </a:lnTo>
                  <a:lnTo>
                    <a:pt x="2416" y="503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4339358" y="3350831"/>
              <a:ext cx="103507" cy="45584"/>
            </a:xfrm>
            <a:custGeom>
              <a:avLst/>
              <a:gdLst/>
              <a:ahLst/>
              <a:cxnLst/>
              <a:rect l="l" t="t" r="r" b="b"/>
              <a:pathLst>
                <a:path w="2416" h="1064" extrusionOk="0">
                  <a:moveTo>
                    <a:pt x="0" y="1"/>
                  </a:moveTo>
                  <a:lnTo>
                    <a:pt x="39" y="1063"/>
                  </a:lnTo>
                  <a:lnTo>
                    <a:pt x="2416" y="503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D0C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3420387" y="3306146"/>
              <a:ext cx="1077960" cy="44728"/>
            </a:xfrm>
            <a:custGeom>
              <a:avLst/>
              <a:gdLst/>
              <a:ahLst/>
              <a:cxnLst/>
              <a:rect l="l" t="t" r="r" b="b"/>
              <a:pathLst>
                <a:path w="25161" h="1044" extrusionOk="0">
                  <a:moveTo>
                    <a:pt x="0" y="0"/>
                  </a:moveTo>
                  <a:cubicBezTo>
                    <a:pt x="116" y="599"/>
                    <a:pt x="638" y="1044"/>
                    <a:pt x="1256" y="1044"/>
                  </a:cubicBezTo>
                  <a:lnTo>
                    <a:pt x="23905" y="1044"/>
                  </a:lnTo>
                  <a:cubicBezTo>
                    <a:pt x="24523" y="1044"/>
                    <a:pt x="25045" y="599"/>
                    <a:pt x="25161" y="0"/>
                  </a:cubicBezTo>
                  <a:close/>
                </a:path>
              </a:pathLst>
            </a:custGeom>
            <a:solidFill>
              <a:srgbClr val="8C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3419530" y="3224145"/>
              <a:ext cx="1079631" cy="82857"/>
            </a:xfrm>
            <a:custGeom>
              <a:avLst/>
              <a:gdLst/>
              <a:ahLst/>
              <a:cxnLst/>
              <a:rect l="l" t="t" r="r" b="b"/>
              <a:pathLst>
                <a:path w="25200" h="1934" extrusionOk="0">
                  <a:moveTo>
                    <a:pt x="1276" y="1"/>
                  </a:moveTo>
                  <a:cubicBezTo>
                    <a:pt x="581" y="1"/>
                    <a:pt x="1" y="581"/>
                    <a:pt x="1" y="1276"/>
                  </a:cubicBezTo>
                  <a:lnTo>
                    <a:pt x="1" y="1682"/>
                  </a:lnTo>
                  <a:cubicBezTo>
                    <a:pt x="1" y="1759"/>
                    <a:pt x="20" y="1856"/>
                    <a:pt x="20" y="1933"/>
                  </a:cubicBezTo>
                  <a:lnTo>
                    <a:pt x="25181" y="1933"/>
                  </a:lnTo>
                  <a:cubicBezTo>
                    <a:pt x="25200" y="1856"/>
                    <a:pt x="25200" y="1759"/>
                    <a:pt x="25200" y="1682"/>
                  </a:cubicBezTo>
                  <a:lnTo>
                    <a:pt x="25200" y="1276"/>
                  </a:lnTo>
                  <a:cubicBezTo>
                    <a:pt x="25200" y="581"/>
                    <a:pt x="24640" y="1"/>
                    <a:pt x="23925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3419530" y="3224959"/>
              <a:ext cx="95282" cy="125914"/>
            </a:xfrm>
            <a:custGeom>
              <a:avLst/>
              <a:gdLst/>
              <a:ahLst/>
              <a:cxnLst/>
              <a:rect l="l" t="t" r="r" b="b"/>
              <a:pathLst>
                <a:path w="2224" h="2939" extrusionOk="0">
                  <a:moveTo>
                    <a:pt x="2188" y="1"/>
                  </a:moveTo>
                  <a:cubicBezTo>
                    <a:pt x="2177" y="1"/>
                    <a:pt x="2165" y="1"/>
                    <a:pt x="2154" y="1"/>
                  </a:cubicBezTo>
                  <a:lnTo>
                    <a:pt x="2223" y="1"/>
                  </a:lnTo>
                  <a:cubicBezTo>
                    <a:pt x="2212" y="1"/>
                    <a:pt x="2200" y="1"/>
                    <a:pt x="2188" y="1"/>
                  </a:cubicBezTo>
                  <a:close/>
                  <a:moveTo>
                    <a:pt x="1243" y="1"/>
                  </a:moveTo>
                  <a:cubicBezTo>
                    <a:pt x="562" y="1"/>
                    <a:pt x="1" y="573"/>
                    <a:pt x="1" y="1257"/>
                  </a:cubicBezTo>
                  <a:lnTo>
                    <a:pt x="1" y="1663"/>
                  </a:lnTo>
                  <a:cubicBezTo>
                    <a:pt x="1" y="1740"/>
                    <a:pt x="20" y="1818"/>
                    <a:pt x="20" y="1895"/>
                  </a:cubicBezTo>
                  <a:cubicBezTo>
                    <a:pt x="136" y="2494"/>
                    <a:pt x="658" y="2919"/>
                    <a:pt x="1276" y="2939"/>
                  </a:cubicBezTo>
                  <a:lnTo>
                    <a:pt x="2223" y="2939"/>
                  </a:lnTo>
                  <a:cubicBezTo>
                    <a:pt x="1605" y="2939"/>
                    <a:pt x="1083" y="2494"/>
                    <a:pt x="967" y="1914"/>
                  </a:cubicBezTo>
                  <a:cubicBezTo>
                    <a:pt x="948" y="1818"/>
                    <a:pt x="948" y="1740"/>
                    <a:pt x="948" y="1663"/>
                  </a:cubicBezTo>
                  <a:lnTo>
                    <a:pt x="948" y="1257"/>
                  </a:lnTo>
                  <a:cubicBezTo>
                    <a:pt x="948" y="584"/>
                    <a:pt x="1472" y="20"/>
                    <a:pt x="2154" y="1"/>
                  </a:cubicBezTo>
                  <a:lnTo>
                    <a:pt x="1276" y="1"/>
                  </a:lnTo>
                  <a:cubicBezTo>
                    <a:pt x="1265" y="1"/>
                    <a:pt x="1254" y="1"/>
                    <a:pt x="1243" y="1"/>
                  </a:cubicBezTo>
                  <a:close/>
                </a:path>
              </a:pathLst>
            </a:custGeom>
            <a:solidFill>
              <a:srgbClr val="D6A9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4860923" y="2856557"/>
              <a:ext cx="156504" cy="1366119"/>
            </a:xfrm>
            <a:custGeom>
              <a:avLst/>
              <a:gdLst/>
              <a:ahLst/>
              <a:cxnLst/>
              <a:rect l="l" t="t" r="r" b="b"/>
              <a:pathLst>
                <a:path w="3653" h="31887" extrusionOk="0">
                  <a:moveTo>
                    <a:pt x="1" y="1"/>
                  </a:moveTo>
                  <a:lnTo>
                    <a:pt x="2513" y="31886"/>
                  </a:lnTo>
                  <a:lnTo>
                    <a:pt x="3653" y="3188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2633884" y="2840019"/>
              <a:ext cx="741004" cy="1217070"/>
            </a:xfrm>
            <a:custGeom>
              <a:avLst/>
              <a:gdLst/>
              <a:ahLst/>
              <a:cxnLst/>
              <a:rect l="l" t="t" r="r" b="b"/>
              <a:pathLst>
                <a:path w="17296" h="28408" extrusionOk="0">
                  <a:moveTo>
                    <a:pt x="580" y="0"/>
                  </a:moveTo>
                  <a:lnTo>
                    <a:pt x="0" y="24697"/>
                  </a:lnTo>
                  <a:lnTo>
                    <a:pt x="16967" y="28407"/>
                  </a:lnTo>
                  <a:lnTo>
                    <a:pt x="17295" y="56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3340914" y="2884704"/>
              <a:ext cx="2136855" cy="1142567"/>
            </a:xfrm>
            <a:custGeom>
              <a:avLst/>
              <a:gdLst/>
              <a:ahLst/>
              <a:cxnLst/>
              <a:rect l="l" t="t" r="r" b="b"/>
              <a:pathLst>
                <a:path w="49877" h="26669" extrusionOk="0">
                  <a:moveTo>
                    <a:pt x="0" y="1"/>
                  </a:moveTo>
                  <a:lnTo>
                    <a:pt x="0" y="26669"/>
                  </a:lnTo>
                  <a:lnTo>
                    <a:pt x="49876" y="24562"/>
                  </a:lnTo>
                  <a:lnTo>
                    <a:pt x="49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3340914" y="2884704"/>
              <a:ext cx="163958" cy="1539974"/>
            </a:xfrm>
            <a:custGeom>
              <a:avLst/>
              <a:gdLst/>
              <a:ahLst/>
              <a:cxnLst/>
              <a:rect l="l" t="t" r="r" b="b"/>
              <a:pathLst>
                <a:path w="3827" h="35945" extrusionOk="0">
                  <a:moveTo>
                    <a:pt x="0" y="1"/>
                  </a:moveTo>
                  <a:lnTo>
                    <a:pt x="0" y="35944"/>
                  </a:lnTo>
                  <a:lnTo>
                    <a:pt x="1140" y="35944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2638800" y="2807725"/>
              <a:ext cx="164001" cy="1453046"/>
            </a:xfrm>
            <a:custGeom>
              <a:avLst/>
              <a:gdLst/>
              <a:ahLst/>
              <a:cxnLst/>
              <a:rect l="l" t="t" r="r" b="b"/>
              <a:pathLst>
                <a:path w="3828" h="33916" extrusionOk="0">
                  <a:moveTo>
                    <a:pt x="1" y="1"/>
                  </a:moveTo>
                  <a:lnTo>
                    <a:pt x="1" y="33915"/>
                  </a:lnTo>
                  <a:lnTo>
                    <a:pt x="1141" y="33915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2585000" y="2758825"/>
              <a:ext cx="755956" cy="125924"/>
            </a:xfrm>
            <a:custGeom>
              <a:avLst/>
              <a:gdLst/>
              <a:ahLst/>
              <a:cxnLst/>
              <a:rect l="l" t="t" r="r" b="b"/>
              <a:pathLst>
                <a:path w="17645" h="2783" extrusionOk="0">
                  <a:moveTo>
                    <a:pt x="1" y="0"/>
                  </a:moveTo>
                  <a:lnTo>
                    <a:pt x="1" y="1643"/>
                  </a:lnTo>
                  <a:lnTo>
                    <a:pt x="17644" y="2783"/>
                  </a:lnTo>
                  <a:lnTo>
                    <a:pt x="17644" y="6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3336750" y="2788175"/>
              <a:ext cx="2231240" cy="105076"/>
            </a:xfrm>
            <a:custGeom>
              <a:avLst/>
              <a:gdLst/>
              <a:ahLst/>
              <a:cxnLst/>
              <a:rect l="l" t="t" r="r" b="b"/>
              <a:pathLst>
                <a:path w="51983" h="2107" extrusionOk="0">
                  <a:moveTo>
                    <a:pt x="0" y="0"/>
                  </a:moveTo>
                  <a:lnTo>
                    <a:pt x="0" y="2107"/>
                  </a:lnTo>
                  <a:lnTo>
                    <a:pt x="51983" y="2107"/>
                  </a:lnTo>
                  <a:lnTo>
                    <a:pt x="519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3336752" y="2893256"/>
              <a:ext cx="2140970" cy="540462"/>
            </a:xfrm>
            <a:custGeom>
              <a:avLst/>
              <a:gdLst/>
              <a:ahLst/>
              <a:cxnLst/>
              <a:rect l="l" t="t" r="r" b="b"/>
              <a:pathLst>
                <a:path w="49877" h="12814" extrusionOk="0">
                  <a:moveTo>
                    <a:pt x="0" y="1"/>
                  </a:moveTo>
                  <a:lnTo>
                    <a:pt x="0" y="2552"/>
                  </a:lnTo>
                  <a:lnTo>
                    <a:pt x="49876" y="12813"/>
                  </a:lnTo>
                  <a:lnTo>
                    <a:pt x="498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2667001" y="3891460"/>
              <a:ext cx="49697" cy="369302"/>
            </a:xfrm>
            <a:custGeom>
              <a:avLst/>
              <a:gdLst/>
              <a:ahLst/>
              <a:cxnLst/>
              <a:rect l="l" t="t" r="r" b="b"/>
              <a:pathLst>
                <a:path w="1160" h="8620" extrusionOk="0">
                  <a:moveTo>
                    <a:pt x="1159" y="0"/>
                  </a:moveTo>
                  <a:lnTo>
                    <a:pt x="0" y="8619"/>
                  </a:lnTo>
                  <a:lnTo>
                    <a:pt x="483" y="8619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2638805" y="2827321"/>
              <a:ext cx="697967" cy="166723"/>
            </a:xfrm>
            <a:custGeom>
              <a:avLst/>
              <a:gdLst/>
              <a:ahLst/>
              <a:cxnLst/>
              <a:rect l="l" t="t" r="r" b="b"/>
              <a:pathLst>
                <a:path w="16389" h="3614" extrusionOk="0">
                  <a:moveTo>
                    <a:pt x="1" y="0"/>
                  </a:moveTo>
                  <a:lnTo>
                    <a:pt x="1" y="580"/>
                  </a:lnTo>
                  <a:lnTo>
                    <a:pt x="16388" y="3614"/>
                  </a:lnTo>
                  <a:lnTo>
                    <a:pt x="16388" y="10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17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lsamiq Sans"/>
              <a:buNone/>
              <a:defRPr sz="3000" b="1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1900" y="113748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6" r:id="rId10"/>
    <p:sldLayoutId id="2147483675" r:id="rId11"/>
    <p:sldLayoutId id="2147483681" r:id="rId12"/>
    <p:sldLayoutId id="2147483683" r:id="rId13"/>
    <p:sldLayoutId id="2147483684" r:id="rId14"/>
    <p:sldLayoutId id="2147483693" r:id="rId15"/>
    <p:sldLayoutId id="2147483695" r:id="rId16"/>
    <p:sldLayoutId id="2147483701" r:id="rId17"/>
    <p:sldLayoutId id="2147483703" r:id="rId18"/>
    <p:sldLayoutId id="2147483706" r:id="rId19"/>
    <p:sldLayoutId id="2147483707" r:id="rId20"/>
    <p:sldLayoutId id="214748370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6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3" name="Google Shape;9773;p119"/>
          <p:cNvGrpSpPr/>
          <p:nvPr/>
        </p:nvGrpSpPr>
        <p:grpSpPr>
          <a:xfrm>
            <a:off x="2938419" y="1850457"/>
            <a:ext cx="3050603" cy="1703851"/>
            <a:chOff x="3030700" y="1949130"/>
            <a:chExt cx="2866031" cy="1600762"/>
          </a:xfrm>
        </p:grpSpPr>
        <p:grpSp>
          <p:nvGrpSpPr>
            <p:cNvPr id="9774" name="Google Shape;9774;p119"/>
            <p:cNvGrpSpPr/>
            <p:nvPr/>
          </p:nvGrpSpPr>
          <p:grpSpPr>
            <a:xfrm>
              <a:off x="3030700" y="1949130"/>
              <a:ext cx="2866031" cy="1600762"/>
              <a:chOff x="532269" y="1398675"/>
              <a:chExt cx="3095400" cy="1728685"/>
            </a:xfrm>
          </p:grpSpPr>
          <p:sp>
            <p:nvSpPr>
              <p:cNvPr id="9775" name="Google Shape;9775;p119"/>
              <p:cNvSpPr/>
              <p:nvPr/>
            </p:nvSpPr>
            <p:spPr>
              <a:xfrm>
                <a:off x="748975" y="1398675"/>
                <a:ext cx="2661900" cy="1588200"/>
              </a:xfrm>
              <a:prstGeom prst="roundRect">
                <a:avLst>
                  <a:gd name="adj" fmla="val 6101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6" name="Google Shape;9776;p119"/>
              <p:cNvSpPr/>
              <p:nvPr/>
            </p:nvSpPr>
            <p:spPr>
              <a:xfrm>
                <a:off x="532269" y="3001660"/>
                <a:ext cx="3095400" cy="125700"/>
              </a:xfrm>
              <a:prstGeom prst="roundRect">
                <a:avLst>
                  <a:gd name="adj" fmla="val 2407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119"/>
              <p:cNvSpPr/>
              <p:nvPr/>
            </p:nvSpPr>
            <p:spPr>
              <a:xfrm>
                <a:off x="2051750" y="1479875"/>
                <a:ext cx="56400" cy="564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8" name="Google Shape;9778;p119"/>
            <p:cNvSpPr/>
            <p:nvPr/>
          </p:nvSpPr>
          <p:spPr>
            <a:xfrm>
              <a:off x="4167025" y="3431250"/>
              <a:ext cx="593400" cy="42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9" name="Google Shape;9779;p119"/>
          <p:cNvSpPr txBox="1">
            <a:spLocks noGrp="1"/>
          </p:cNvSpPr>
          <p:nvPr>
            <p:ph type="subTitle" idx="1"/>
          </p:nvPr>
        </p:nvSpPr>
        <p:spPr>
          <a:xfrm>
            <a:off x="720000" y="106170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 am SuryaKailash</a:t>
            </a:r>
            <a:endParaRPr sz="1800" b="1" dirty="0"/>
          </a:p>
        </p:txBody>
      </p:sp>
      <p:sp>
        <p:nvSpPr>
          <p:cNvPr id="9781" name="Google Shape;9781;p119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HELLO!!</a:t>
            </a:r>
            <a:endParaRPr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0966C74-0B14-F7D5-D34E-FAE67E99DE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449418"/>
                  </p:ext>
                </p:extLst>
              </p:nvPr>
            </p:nvGraphicFramePr>
            <p:xfrm>
              <a:off x="3292910" y="1986080"/>
              <a:ext cx="2286000" cy="1285875"/>
            </p:xfrm>
            <a:graphic>
              <a:graphicData uri="http://schemas.microsoft.com/office/powerpoint/2016/slidezoom">
                <pslz:sldZm>
                  <pslz:sldZmObj sldId="256" cId="0">
                    <pslz:zmPr id="{E64BFA2C-1685-457D-BA54-E0DFE4729F6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0966C74-0B14-F7D5-D34E-FAE67E99D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2910" y="1986080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56" name="Google Shape;6656;p90"/>
          <p:cNvCxnSpPr>
            <a:stCxn id="6657" idx="3"/>
            <a:endCxn id="6658" idx="0"/>
          </p:cNvCxnSpPr>
          <p:nvPr/>
        </p:nvCxnSpPr>
        <p:spPr>
          <a:xfrm rot="10800000" flipH="1">
            <a:off x="3009293" y="1664325"/>
            <a:ext cx="1548300" cy="219000"/>
          </a:xfrm>
          <a:prstGeom prst="bentConnector4">
            <a:avLst>
              <a:gd name="adj1" fmla="val 27217"/>
              <a:gd name="adj2" fmla="val 20875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9" name="Google Shape;6659;p90"/>
          <p:cNvCxnSpPr>
            <a:stCxn id="6660" idx="3"/>
            <a:endCxn id="6661" idx="2"/>
          </p:cNvCxnSpPr>
          <p:nvPr/>
        </p:nvCxnSpPr>
        <p:spPr>
          <a:xfrm rot="10800000" flipH="1">
            <a:off x="3009236" y="3181263"/>
            <a:ext cx="760500" cy="263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2" name="Google Shape;6662;p90"/>
          <p:cNvCxnSpPr>
            <a:stCxn id="6663" idx="1"/>
            <a:endCxn id="6664" idx="2"/>
          </p:cNvCxnSpPr>
          <p:nvPr/>
        </p:nvCxnSpPr>
        <p:spPr>
          <a:xfrm flipH="1">
            <a:off x="4557611" y="3444663"/>
            <a:ext cx="1577100" cy="313200"/>
          </a:xfrm>
          <a:prstGeom prst="bentConnector4">
            <a:avLst>
              <a:gd name="adj1" fmla="val 27627"/>
              <a:gd name="adj2" fmla="val 17598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5" name="Google Shape;6665;p90"/>
          <p:cNvCxnSpPr>
            <a:stCxn id="6666" idx="1"/>
            <a:endCxn id="6667" idx="0"/>
          </p:cNvCxnSpPr>
          <p:nvPr/>
        </p:nvCxnSpPr>
        <p:spPr>
          <a:xfrm flipH="1">
            <a:off x="5345768" y="1883325"/>
            <a:ext cx="789000" cy="357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8" name="Google Shape;6668;p90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Model Compilation and Training</a:t>
            </a:r>
            <a:endParaRPr lang="en-US" dirty="0"/>
          </a:p>
        </p:txBody>
      </p:sp>
      <p:sp>
        <p:nvSpPr>
          <p:cNvPr id="6657" name="Google Shape;6657;p90"/>
          <p:cNvSpPr/>
          <p:nvPr/>
        </p:nvSpPr>
        <p:spPr>
          <a:xfrm>
            <a:off x="1022393" y="1678575"/>
            <a:ext cx="19869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Loss function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669" name="Google Shape;6669;p90"/>
          <p:cNvSpPr txBox="1"/>
          <p:nvPr/>
        </p:nvSpPr>
        <p:spPr>
          <a:xfrm>
            <a:off x="1022404" y="2163825"/>
            <a:ext cx="1986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Categorical Cross entropy</a:t>
            </a:r>
          </a:p>
        </p:txBody>
      </p:sp>
      <p:sp>
        <p:nvSpPr>
          <p:cNvPr id="6660" name="Google Shape;6660;p90"/>
          <p:cNvSpPr/>
          <p:nvPr/>
        </p:nvSpPr>
        <p:spPr>
          <a:xfrm>
            <a:off x="1022336" y="3239913"/>
            <a:ext cx="1986900" cy="409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Metrics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670" name="Google Shape;6670;p90"/>
          <p:cNvSpPr txBox="1"/>
          <p:nvPr/>
        </p:nvSpPr>
        <p:spPr>
          <a:xfrm>
            <a:off x="1022325" y="3725163"/>
            <a:ext cx="1986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</a:p>
        </p:txBody>
      </p:sp>
      <p:sp>
        <p:nvSpPr>
          <p:cNvPr id="6666" name="Google Shape;6666;p90"/>
          <p:cNvSpPr/>
          <p:nvPr/>
        </p:nvSpPr>
        <p:spPr>
          <a:xfrm>
            <a:off x="6134768" y="1678575"/>
            <a:ext cx="1986900" cy="4095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Optimizer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671" name="Google Shape;6671;p90"/>
          <p:cNvSpPr txBox="1"/>
          <p:nvPr/>
        </p:nvSpPr>
        <p:spPr>
          <a:xfrm>
            <a:off x="6134779" y="2163825"/>
            <a:ext cx="1986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Adam</a:t>
            </a:r>
          </a:p>
        </p:txBody>
      </p:sp>
      <p:sp>
        <p:nvSpPr>
          <p:cNvPr id="6663" name="Google Shape;6663;p90"/>
          <p:cNvSpPr/>
          <p:nvPr/>
        </p:nvSpPr>
        <p:spPr>
          <a:xfrm>
            <a:off x="6134711" y="3239913"/>
            <a:ext cx="1986900" cy="409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Training parameters</a:t>
            </a: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6672" name="Google Shape;6672;p90"/>
          <p:cNvSpPr txBox="1"/>
          <p:nvPr/>
        </p:nvSpPr>
        <p:spPr>
          <a:xfrm>
            <a:off x="6134700" y="3725163"/>
            <a:ext cx="1986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 epochs</a:t>
            </a:r>
          </a:p>
        </p:txBody>
      </p:sp>
      <p:sp>
        <p:nvSpPr>
          <p:cNvPr id="6658" name="Google Shape;6658;p90"/>
          <p:cNvSpPr/>
          <p:nvPr/>
        </p:nvSpPr>
        <p:spPr>
          <a:xfrm>
            <a:off x="3852088" y="1664275"/>
            <a:ext cx="1411200" cy="940800"/>
          </a:xfrm>
          <a:prstGeom prst="flowChartDecision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1" name="Google Shape;6661;p90"/>
          <p:cNvSpPr/>
          <p:nvPr/>
        </p:nvSpPr>
        <p:spPr>
          <a:xfrm>
            <a:off x="3064013" y="2240475"/>
            <a:ext cx="1411200" cy="940800"/>
          </a:xfrm>
          <a:prstGeom prst="flowChartDecision">
            <a:avLst/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7" name="Google Shape;6667;p90"/>
          <p:cNvSpPr/>
          <p:nvPr/>
        </p:nvSpPr>
        <p:spPr>
          <a:xfrm>
            <a:off x="4640188" y="2240475"/>
            <a:ext cx="1411200" cy="940800"/>
          </a:xfrm>
          <a:prstGeom prst="flowChartDecision">
            <a:avLst/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4" name="Google Shape;6664;p90"/>
          <p:cNvSpPr/>
          <p:nvPr/>
        </p:nvSpPr>
        <p:spPr>
          <a:xfrm>
            <a:off x="3852088" y="2816925"/>
            <a:ext cx="1411200" cy="940800"/>
          </a:xfrm>
          <a:prstGeom prst="flowChartDecision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3" name="Google Shape;6673;p90"/>
          <p:cNvGrpSpPr/>
          <p:nvPr/>
        </p:nvGrpSpPr>
        <p:grpSpPr>
          <a:xfrm>
            <a:off x="4396211" y="3085229"/>
            <a:ext cx="351517" cy="434479"/>
            <a:chOff x="6342536" y="1137454"/>
            <a:chExt cx="351517" cy="434479"/>
          </a:xfrm>
        </p:grpSpPr>
        <p:sp>
          <p:nvSpPr>
            <p:cNvPr id="6674" name="Google Shape;6674;p90"/>
            <p:cNvSpPr/>
            <p:nvPr/>
          </p:nvSpPr>
          <p:spPr>
            <a:xfrm>
              <a:off x="6503965" y="1477072"/>
              <a:ext cx="28945" cy="44638"/>
            </a:xfrm>
            <a:custGeom>
              <a:avLst/>
              <a:gdLst/>
              <a:ahLst/>
              <a:cxnLst/>
              <a:rect l="l" t="t" r="r" b="b"/>
              <a:pathLst>
                <a:path w="1114" h="1718" extrusionOk="0">
                  <a:moveTo>
                    <a:pt x="1113" y="1"/>
                  </a:moveTo>
                  <a:lnTo>
                    <a:pt x="0" y="176"/>
                  </a:lnTo>
                  <a:lnTo>
                    <a:pt x="0" y="1717"/>
                  </a:lnTo>
                  <a:lnTo>
                    <a:pt x="1113" y="1717"/>
                  </a:lnTo>
                  <a:lnTo>
                    <a:pt x="1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90"/>
            <p:cNvSpPr/>
            <p:nvPr/>
          </p:nvSpPr>
          <p:spPr>
            <a:xfrm>
              <a:off x="6460522" y="1514019"/>
              <a:ext cx="115830" cy="39130"/>
            </a:xfrm>
            <a:custGeom>
              <a:avLst/>
              <a:gdLst/>
              <a:ahLst/>
              <a:cxnLst/>
              <a:rect l="l" t="t" r="r" b="b"/>
              <a:pathLst>
                <a:path w="4458" h="150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lnTo>
                    <a:pt x="0" y="1505"/>
                  </a:lnTo>
                  <a:lnTo>
                    <a:pt x="4458" y="1505"/>
                  </a:lnTo>
                  <a:lnTo>
                    <a:pt x="4458" y="523"/>
                  </a:lnTo>
                  <a:cubicBezTo>
                    <a:pt x="4458" y="233"/>
                    <a:pt x="4225" y="0"/>
                    <a:pt x="3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90"/>
            <p:cNvSpPr/>
            <p:nvPr/>
          </p:nvSpPr>
          <p:spPr>
            <a:xfrm>
              <a:off x="6542263" y="1514019"/>
              <a:ext cx="34089" cy="39130"/>
            </a:xfrm>
            <a:custGeom>
              <a:avLst/>
              <a:gdLst/>
              <a:ahLst/>
              <a:cxnLst/>
              <a:rect l="l" t="t" r="r" b="b"/>
              <a:pathLst>
                <a:path w="1312" h="1506" extrusionOk="0">
                  <a:moveTo>
                    <a:pt x="0" y="0"/>
                  </a:moveTo>
                  <a:cubicBezTo>
                    <a:pt x="298" y="0"/>
                    <a:pt x="538" y="241"/>
                    <a:pt x="538" y="538"/>
                  </a:cubicBezTo>
                  <a:lnTo>
                    <a:pt x="538" y="1505"/>
                  </a:lnTo>
                  <a:lnTo>
                    <a:pt x="1312" y="1505"/>
                  </a:lnTo>
                  <a:lnTo>
                    <a:pt x="1312" y="538"/>
                  </a:lnTo>
                  <a:cubicBezTo>
                    <a:pt x="1312" y="241"/>
                    <a:pt x="1071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90"/>
            <p:cNvSpPr/>
            <p:nvPr/>
          </p:nvSpPr>
          <p:spPr>
            <a:xfrm>
              <a:off x="6431526" y="1542937"/>
              <a:ext cx="173823" cy="28996"/>
            </a:xfrm>
            <a:custGeom>
              <a:avLst/>
              <a:gdLst/>
              <a:ahLst/>
              <a:cxnLst/>
              <a:rect l="l" t="t" r="r" b="b"/>
              <a:pathLst>
                <a:path w="6690" h="1116" extrusionOk="0">
                  <a:moveTo>
                    <a:pt x="262" y="0"/>
                  </a:moveTo>
                  <a:cubicBezTo>
                    <a:pt x="118" y="0"/>
                    <a:pt x="1" y="118"/>
                    <a:pt x="1" y="261"/>
                  </a:cubicBezTo>
                  <a:lnTo>
                    <a:pt x="1" y="855"/>
                  </a:lnTo>
                  <a:cubicBezTo>
                    <a:pt x="1" y="998"/>
                    <a:pt x="118" y="1116"/>
                    <a:pt x="262" y="1116"/>
                  </a:cubicBezTo>
                  <a:lnTo>
                    <a:pt x="6428" y="1116"/>
                  </a:lnTo>
                  <a:cubicBezTo>
                    <a:pt x="6572" y="1116"/>
                    <a:pt x="6689" y="998"/>
                    <a:pt x="6689" y="855"/>
                  </a:cubicBezTo>
                  <a:lnTo>
                    <a:pt x="6689" y="261"/>
                  </a:lnTo>
                  <a:cubicBezTo>
                    <a:pt x="6689" y="118"/>
                    <a:pt x="6572" y="0"/>
                    <a:pt x="6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90"/>
            <p:cNvSpPr/>
            <p:nvPr/>
          </p:nvSpPr>
          <p:spPr>
            <a:xfrm>
              <a:off x="6370649" y="1164814"/>
              <a:ext cx="254992" cy="256421"/>
            </a:xfrm>
            <a:custGeom>
              <a:avLst/>
              <a:gdLst/>
              <a:ahLst/>
              <a:cxnLst/>
              <a:rect l="l" t="t" r="r" b="b"/>
              <a:pathLst>
                <a:path w="9814" h="9869" extrusionOk="0">
                  <a:moveTo>
                    <a:pt x="9024" y="1"/>
                  </a:moveTo>
                  <a:lnTo>
                    <a:pt x="0" y="9025"/>
                  </a:lnTo>
                  <a:lnTo>
                    <a:pt x="92" y="9869"/>
                  </a:lnTo>
                  <a:lnTo>
                    <a:pt x="789" y="9814"/>
                  </a:lnTo>
                  <a:lnTo>
                    <a:pt x="9813" y="787"/>
                  </a:lnTo>
                  <a:lnTo>
                    <a:pt x="9813" y="98"/>
                  </a:lnTo>
                  <a:lnTo>
                    <a:pt x="9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90"/>
            <p:cNvSpPr/>
            <p:nvPr/>
          </p:nvSpPr>
          <p:spPr>
            <a:xfrm>
              <a:off x="6347628" y="1154759"/>
              <a:ext cx="300072" cy="273284"/>
            </a:xfrm>
            <a:custGeom>
              <a:avLst/>
              <a:gdLst/>
              <a:ahLst/>
              <a:cxnLst/>
              <a:rect l="l" t="t" r="r" b="b"/>
              <a:pathLst>
                <a:path w="11549" h="10518" extrusionOk="0">
                  <a:moveTo>
                    <a:pt x="5793" y="0"/>
                  </a:moveTo>
                  <a:cubicBezTo>
                    <a:pt x="5278" y="0"/>
                    <a:pt x="4764" y="74"/>
                    <a:pt x="4267" y="223"/>
                  </a:cubicBezTo>
                  <a:lnTo>
                    <a:pt x="1503" y="2188"/>
                  </a:lnTo>
                  <a:cubicBezTo>
                    <a:pt x="1" y="4260"/>
                    <a:pt x="181" y="7173"/>
                    <a:pt x="2049" y="9038"/>
                  </a:cubicBezTo>
                  <a:cubicBezTo>
                    <a:pt x="2611" y="9600"/>
                    <a:pt x="3266" y="10010"/>
                    <a:pt x="3967" y="10266"/>
                  </a:cubicBezTo>
                  <a:lnTo>
                    <a:pt x="6678" y="10517"/>
                  </a:lnTo>
                  <a:cubicBezTo>
                    <a:pt x="7094" y="10447"/>
                    <a:pt x="7501" y="10326"/>
                    <a:pt x="7893" y="10156"/>
                  </a:cubicBezTo>
                  <a:lnTo>
                    <a:pt x="10391" y="7923"/>
                  </a:lnTo>
                  <a:cubicBezTo>
                    <a:pt x="11548" y="5901"/>
                    <a:pt x="11264" y="3277"/>
                    <a:pt x="9537" y="1551"/>
                  </a:cubicBezTo>
                  <a:cubicBezTo>
                    <a:pt x="8503" y="517"/>
                    <a:pt x="7148" y="0"/>
                    <a:pt x="5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90"/>
            <p:cNvSpPr/>
            <p:nvPr/>
          </p:nvSpPr>
          <p:spPr>
            <a:xfrm>
              <a:off x="6395150" y="1282982"/>
              <a:ext cx="52303" cy="49471"/>
            </a:xfrm>
            <a:custGeom>
              <a:avLst/>
              <a:gdLst/>
              <a:ahLst/>
              <a:cxnLst/>
              <a:rect l="l" t="t" r="r" b="b"/>
              <a:pathLst>
                <a:path w="2013" h="1904" extrusionOk="0">
                  <a:moveTo>
                    <a:pt x="613" y="1"/>
                  </a:moveTo>
                  <a:cubicBezTo>
                    <a:pt x="471" y="1"/>
                    <a:pt x="328" y="55"/>
                    <a:pt x="220" y="163"/>
                  </a:cubicBezTo>
                  <a:cubicBezTo>
                    <a:pt x="0" y="380"/>
                    <a:pt x="0" y="733"/>
                    <a:pt x="220" y="952"/>
                  </a:cubicBezTo>
                  <a:lnTo>
                    <a:pt x="1006" y="1739"/>
                  </a:lnTo>
                  <a:cubicBezTo>
                    <a:pt x="1116" y="1849"/>
                    <a:pt x="1259" y="1903"/>
                    <a:pt x="1402" y="1903"/>
                  </a:cubicBezTo>
                  <a:cubicBezTo>
                    <a:pt x="1544" y="1903"/>
                    <a:pt x="1687" y="1849"/>
                    <a:pt x="1795" y="1739"/>
                  </a:cubicBezTo>
                  <a:cubicBezTo>
                    <a:pt x="2012" y="1522"/>
                    <a:pt x="2012" y="1169"/>
                    <a:pt x="1795" y="952"/>
                  </a:cubicBezTo>
                  <a:lnTo>
                    <a:pt x="1006" y="163"/>
                  </a:lnTo>
                  <a:cubicBezTo>
                    <a:pt x="898" y="55"/>
                    <a:pt x="755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90"/>
            <p:cNvSpPr/>
            <p:nvPr/>
          </p:nvSpPr>
          <p:spPr>
            <a:xfrm>
              <a:off x="6569259" y="1252245"/>
              <a:ext cx="42066" cy="39234"/>
            </a:xfrm>
            <a:custGeom>
              <a:avLst/>
              <a:gdLst/>
              <a:ahLst/>
              <a:cxnLst/>
              <a:rect l="l" t="t" r="r" b="b"/>
              <a:pathLst>
                <a:path w="1619" h="1510" extrusionOk="0">
                  <a:moveTo>
                    <a:pt x="611" y="0"/>
                  </a:moveTo>
                  <a:cubicBezTo>
                    <a:pt x="469" y="0"/>
                    <a:pt x="326" y="55"/>
                    <a:pt x="218" y="163"/>
                  </a:cubicBezTo>
                  <a:cubicBezTo>
                    <a:pt x="1" y="382"/>
                    <a:pt x="1" y="735"/>
                    <a:pt x="218" y="952"/>
                  </a:cubicBezTo>
                  <a:lnTo>
                    <a:pt x="612" y="1346"/>
                  </a:lnTo>
                  <a:cubicBezTo>
                    <a:pt x="721" y="1455"/>
                    <a:pt x="863" y="1509"/>
                    <a:pt x="1006" y="1509"/>
                  </a:cubicBezTo>
                  <a:cubicBezTo>
                    <a:pt x="1148" y="1509"/>
                    <a:pt x="1291" y="1455"/>
                    <a:pt x="1401" y="1346"/>
                  </a:cubicBezTo>
                  <a:cubicBezTo>
                    <a:pt x="1618" y="1130"/>
                    <a:pt x="1618" y="774"/>
                    <a:pt x="1401" y="557"/>
                  </a:cubicBezTo>
                  <a:lnTo>
                    <a:pt x="1007" y="163"/>
                  </a:lnTo>
                  <a:cubicBezTo>
                    <a:pt x="897" y="55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90"/>
            <p:cNvSpPr/>
            <p:nvPr/>
          </p:nvSpPr>
          <p:spPr>
            <a:xfrm>
              <a:off x="6488090" y="1154759"/>
              <a:ext cx="161040" cy="275155"/>
            </a:xfrm>
            <a:custGeom>
              <a:avLst/>
              <a:gdLst/>
              <a:ahLst/>
              <a:cxnLst/>
              <a:rect l="l" t="t" r="r" b="b"/>
              <a:pathLst>
                <a:path w="6198" h="10590" extrusionOk="0">
                  <a:moveTo>
                    <a:pt x="384" y="0"/>
                  </a:moveTo>
                  <a:cubicBezTo>
                    <a:pt x="256" y="0"/>
                    <a:pt x="128" y="5"/>
                    <a:pt x="0" y="14"/>
                  </a:cubicBezTo>
                  <a:cubicBezTo>
                    <a:pt x="1223" y="103"/>
                    <a:pt x="2419" y="615"/>
                    <a:pt x="3355" y="1551"/>
                  </a:cubicBezTo>
                  <a:cubicBezTo>
                    <a:pt x="5424" y="3620"/>
                    <a:pt x="5424" y="6972"/>
                    <a:pt x="3355" y="9038"/>
                  </a:cubicBezTo>
                  <a:cubicBezTo>
                    <a:pt x="2419" y="9974"/>
                    <a:pt x="1223" y="10486"/>
                    <a:pt x="0" y="10575"/>
                  </a:cubicBezTo>
                  <a:cubicBezTo>
                    <a:pt x="131" y="10584"/>
                    <a:pt x="261" y="10589"/>
                    <a:pt x="392" y="10589"/>
                  </a:cubicBezTo>
                  <a:cubicBezTo>
                    <a:pt x="1744" y="10589"/>
                    <a:pt x="3097" y="10072"/>
                    <a:pt x="4131" y="9038"/>
                  </a:cubicBezTo>
                  <a:cubicBezTo>
                    <a:pt x="6197" y="6972"/>
                    <a:pt x="6197" y="3620"/>
                    <a:pt x="4131" y="1551"/>
                  </a:cubicBezTo>
                  <a:cubicBezTo>
                    <a:pt x="3095" y="517"/>
                    <a:pt x="1739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90"/>
            <p:cNvSpPr/>
            <p:nvPr/>
          </p:nvSpPr>
          <p:spPr>
            <a:xfrm>
              <a:off x="6436151" y="1364879"/>
              <a:ext cx="85015" cy="65060"/>
            </a:xfrm>
            <a:custGeom>
              <a:avLst/>
              <a:gdLst/>
              <a:ahLst/>
              <a:cxnLst/>
              <a:rect l="l" t="t" r="r" b="b"/>
              <a:pathLst>
                <a:path w="3272" h="2504" extrusionOk="0">
                  <a:moveTo>
                    <a:pt x="611" y="0"/>
                  </a:moveTo>
                  <a:cubicBezTo>
                    <a:pt x="468" y="0"/>
                    <a:pt x="326" y="55"/>
                    <a:pt x="217" y="165"/>
                  </a:cubicBezTo>
                  <a:cubicBezTo>
                    <a:pt x="0" y="382"/>
                    <a:pt x="0" y="734"/>
                    <a:pt x="217" y="951"/>
                  </a:cubicBezTo>
                  <a:lnTo>
                    <a:pt x="612" y="1346"/>
                  </a:lnTo>
                  <a:cubicBezTo>
                    <a:pt x="829" y="1563"/>
                    <a:pt x="829" y="1918"/>
                    <a:pt x="612" y="2135"/>
                  </a:cubicBezTo>
                  <a:cubicBezTo>
                    <a:pt x="596" y="2150"/>
                    <a:pt x="578" y="2166"/>
                    <a:pt x="560" y="2179"/>
                  </a:cubicBezTo>
                  <a:cubicBezTo>
                    <a:pt x="1149" y="2395"/>
                    <a:pt x="1769" y="2503"/>
                    <a:pt x="2389" y="2503"/>
                  </a:cubicBezTo>
                  <a:cubicBezTo>
                    <a:pt x="2684" y="2503"/>
                    <a:pt x="2979" y="2479"/>
                    <a:pt x="3271" y="2430"/>
                  </a:cubicBezTo>
                  <a:lnTo>
                    <a:pt x="1006" y="165"/>
                  </a:lnTo>
                  <a:cubicBezTo>
                    <a:pt x="897" y="55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90"/>
            <p:cNvSpPr/>
            <p:nvPr/>
          </p:nvSpPr>
          <p:spPr>
            <a:xfrm>
              <a:off x="6492429" y="1282982"/>
              <a:ext cx="125210" cy="135681"/>
            </a:xfrm>
            <a:custGeom>
              <a:avLst/>
              <a:gdLst/>
              <a:ahLst/>
              <a:cxnLst/>
              <a:rect l="l" t="t" r="r" b="b"/>
              <a:pathLst>
                <a:path w="4819" h="5222" extrusionOk="0">
                  <a:moveTo>
                    <a:pt x="1598" y="1"/>
                  </a:moveTo>
                  <a:cubicBezTo>
                    <a:pt x="1456" y="1"/>
                    <a:pt x="1313" y="55"/>
                    <a:pt x="1205" y="163"/>
                  </a:cubicBezTo>
                  <a:cubicBezTo>
                    <a:pt x="985" y="380"/>
                    <a:pt x="985" y="733"/>
                    <a:pt x="1205" y="952"/>
                  </a:cubicBezTo>
                  <a:lnTo>
                    <a:pt x="2190" y="1937"/>
                  </a:lnTo>
                  <a:cubicBezTo>
                    <a:pt x="2407" y="2154"/>
                    <a:pt x="2407" y="2507"/>
                    <a:pt x="2190" y="2724"/>
                  </a:cubicBezTo>
                  <a:cubicBezTo>
                    <a:pt x="2081" y="2834"/>
                    <a:pt x="1938" y="2888"/>
                    <a:pt x="1795" y="2888"/>
                  </a:cubicBezTo>
                  <a:cubicBezTo>
                    <a:pt x="1652" y="2888"/>
                    <a:pt x="1509" y="2834"/>
                    <a:pt x="1401" y="2724"/>
                  </a:cubicBezTo>
                  <a:lnTo>
                    <a:pt x="1006" y="2332"/>
                  </a:lnTo>
                  <a:cubicBezTo>
                    <a:pt x="898" y="2222"/>
                    <a:pt x="755" y="2167"/>
                    <a:pt x="613" y="2167"/>
                  </a:cubicBezTo>
                  <a:cubicBezTo>
                    <a:pt x="471" y="2167"/>
                    <a:pt x="328" y="2222"/>
                    <a:pt x="220" y="2332"/>
                  </a:cubicBezTo>
                  <a:cubicBezTo>
                    <a:pt x="0" y="2549"/>
                    <a:pt x="0" y="2901"/>
                    <a:pt x="220" y="3118"/>
                  </a:cubicBezTo>
                  <a:lnTo>
                    <a:pt x="2320" y="5221"/>
                  </a:lnTo>
                  <a:cubicBezTo>
                    <a:pt x="2916" y="4963"/>
                    <a:pt x="3475" y="4592"/>
                    <a:pt x="3964" y="4103"/>
                  </a:cubicBezTo>
                  <a:cubicBezTo>
                    <a:pt x="4303" y="3764"/>
                    <a:pt x="4588" y="3387"/>
                    <a:pt x="4818" y="2988"/>
                  </a:cubicBezTo>
                  <a:lnTo>
                    <a:pt x="1991" y="163"/>
                  </a:lnTo>
                  <a:cubicBezTo>
                    <a:pt x="1883" y="55"/>
                    <a:pt x="1740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90"/>
            <p:cNvSpPr/>
            <p:nvPr/>
          </p:nvSpPr>
          <p:spPr>
            <a:xfrm>
              <a:off x="6386654" y="1160553"/>
              <a:ext cx="142722" cy="120663"/>
            </a:xfrm>
            <a:custGeom>
              <a:avLst/>
              <a:gdLst/>
              <a:ahLst/>
              <a:cxnLst/>
              <a:rect l="l" t="t" r="r" b="b"/>
              <a:pathLst>
                <a:path w="5493" h="4644" extrusionOk="0">
                  <a:moveTo>
                    <a:pt x="2765" y="0"/>
                  </a:moveTo>
                  <a:cubicBezTo>
                    <a:pt x="1952" y="243"/>
                    <a:pt x="1187" y="687"/>
                    <a:pt x="547" y="1328"/>
                  </a:cubicBezTo>
                  <a:cubicBezTo>
                    <a:pt x="346" y="1529"/>
                    <a:pt x="163" y="1743"/>
                    <a:pt x="1" y="1965"/>
                  </a:cubicBezTo>
                  <a:lnTo>
                    <a:pt x="2517" y="4481"/>
                  </a:lnTo>
                  <a:cubicBezTo>
                    <a:pt x="2625" y="4589"/>
                    <a:pt x="2768" y="4644"/>
                    <a:pt x="2910" y="4644"/>
                  </a:cubicBezTo>
                  <a:cubicBezTo>
                    <a:pt x="3052" y="4644"/>
                    <a:pt x="3195" y="4589"/>
                    <a:pt x="3303" y="4481"/>
                  </a:cubicBezTo>
                  <a:cubicBezTo>
                    <a:pt x="3523" y="4264"/>
                    <a:pt x="3523" y="3911"/>
                    <a:pt x="3303" y="3692"/>
                  </a:cubicBezTo>
                  <a:lnTo>
                    <a:pt x="2517" y="2906"/>
                  </a:lnTo>
                  <a:cubicBezTo>
                    <a:pt x="2297" y="2686"/>
                    <a:pt x="2297" y="2333"/>
                    <a:pt x="2517" y="2117"/>
                  </a:cubicBezTo>
                  <a:cubicBezTo>
                    <a:pt x="2625" y="2008"/>
                    <a:pt x="2768" y="1954"/>
                    <a:pt x="2910" y="1954"/>
                  </a:cubicBezTo>
                  <a:cubicBezTo>
                    <a:pt x="3052" y="1954"/>
                    <a:pt x="3195" y="2008"/>
                    <a:pt x="3303" y="2117"/>
                  </a:cubicBezTo>
                  <a:lnTo>
                    <a:pt x="4487" y="3297"/>
                  </a:lnTo>
                  <a:cubicBezTo>
                    <a:pt x="4595" y="3407"/>
                    <a:pt x="4738" y="3462"/>
                    <a:pt x="4880" y="3462"/>
                  </a:cubicBezTo>
                  <a:cubicBezTo>
                    <a:pt x="5023" y="3462"/>
                    <a:pt x="5166" y="3407"/>
                    <a:pt x="5276" y="3297"/>
                  </a:cubicBezTo>
                  <a:cubicBezTo>
                    <a:pt x="5493" y="3081"/>
                    <a:pt x="5493" y="2728"/>
                    <a:pt x="5276" y="2511"/>
                  </a:cubicBezTo>
                  <a:lnTo>
                    <a:pt x="2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90"/>
            <p:cNvSpPr/>
            <p:nvPr/>
          </p:nvSpPr>
          <p:spPr>
            <a:xfrm>
              <a:off x="6546057" y="1347237"/>
              <a:ext cx="71582" cy="71426"/>
            </a:xfrm>
            <a:custGeom>
              <a:avLst/>
              <a:gdLst/>
              <a:ahLst/>
              <a:cxnLst/>
              <a:rect l="l" t="t" r="r" b="b"/>
              <a:pathLst>
                <a:path w="2755" h="2749" extrusionOk="0">
                  <a:moveTo>
                    <a:pt x="2237" y="0"/>
                  </a:moveTo>
                  <a:cubicBezTo>
                    <a:pt x="1981" y="593"/>
                    <a:pt x="1610" y="1147"/>
                    <a:pt x="1124" y="1630"/>
                  </a:cubicBezTo>
                  <a:cubicBezTo>
                    <a:pt x="781" y="1975"/>
                    <a:pt x="403" y="2260"/>
                    <a:pt x="0" y="2490"/>
                  </a:cubicBezTo>
                  <a:lnTo>
                    <a:pt x="256" y="2748"/>
                  </a:lnTo>
                  <a:cubicBezTo>
                    <a:pt x="852" y="2490"/>
                    <a:pt x="1411" y="2119"/>
                    <a:pt x="1900" y="1630"/>
                  </a:cubicBezTo>
                  <a:cubicBezTo>
                    <a:pt x="2239" y="1291"/>
                    <a:pt x="2524" y="914"/>
                    <a:pt x="2754" y="515"/>
                  </a:cubicBezTo>
                  <a:lnTo>
                    <a:pt x="2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90"/>
            <p:cNvSpPr/>
            <p:nvPr/>
          </p:nvSpPr>
          <p:spPr>
            <a:xfrm>
              <a:off x="6488142" y="1424197"/>
              <a:ext cx="33024" cy="5716"/>
            </a:xfrm>
            <a:custGeom>
              <a:avLst/>
              <a:gdLst/>
              <a:ahLst/>
              <a:cxnLst/>
              <a:rect l="l" t="t" r="r" b="b"/>
              <a:pathLst>
                <a:path w="1271" h="220" extrusionOk="0">
                  <a:moveTo>
                    <a:pt x="1124" y="1"/>
                  </a:moveTo>
                  <a:cubicBezTo>
                    <a:pt x="756" y="108"/>
                    <a:pt x="380" y="178"/>
                    <a:pt x="1" y="205"/>
                  </a:cubicBezTo>
                  <a:cubicBezTo>
                    <a:pt x="133" y="214"/>
                    <a:pt x="266" y="219"/>
                    <a:pt x="399" y="219"/>
                  </a:cubicBezTo>
                  <a:cubicBezTo>
                    <a:pt x="690" y="219"/>
                    <a:pt x="982" y="195"/>
                    <a:pt x="1270" y="147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90"/>
            <p:cNvSpPr/>
            <p:nvPr/>
          </p:nvSpPr>
          <p:spPr>
            <a:xfrm>
              <a:off x="6342536" y="1137454"/>
              <a:ext cx="351517" cy="350400"/>
            </a:xfrm>
            <a:custGeom>
              <a:avLst/>
              <a:gdLst/>
              <a:ahLst/>
              <a:cxnLst/>
              <a:rect l="l" t="t" r="r" b="b"/>
              <a:pathLst>
                <a:path w="13529" h="13486" extrusionOk="0">
                  <a:moveTo>
                    <a:pt x="10486" y="1"/>
                  </a:moveTo>
                  <a:cubicBezTo>
                    <a:pt x="10414" y="1"/>
                    <a:pt x="10343" y="28"/>
                    <a:pt x="10289" y="82"/>
                  </a:cubicBezTo>
                  <a:lnTo>
                    <a:pt x="9892" y="482"/>
                  </a:lnTo>
                  <a:cubicBezTo>
                    <a:pt x="9772" y="599"/>
                    <a:pt x="9785" y="795"/>
                    <a:pt x="9918" y="897"/>
                  </a:cubicBezTo>
                  <a:cubicBezTo>
                    <a:pt x="10127" y="1059"/>
                    <a:pt x="10328" y="1237"/>
                    <a:pt x="10519" y="1427"/>
                  </a:cubicBezTo>
                  <a:cubicBezTo>
                    <a:pt x="13019" y="3928"/>
                    <a:pt x="13019" y="7993"/>
                    <a:pt x="10519" y="10493"/>
                  </a:cubicBezTo>
                  <a:cubicBezTo>
                    <a:pt x="9270" y="11743"/>
                    <a:pt x="7629" y="12369"/>
                    <a:pt x="5987" y="12369"/>
                  </a:cubicBezTo>
                  <a:cubicBezTo>
                    <a:pt x="4346" y="12369"/>
                    <a:pt x="2705" y="11743"/>
                    <a:pt x="1456" y="10493"/>
                  </a:cubicBezTo>
                  <a:cubicBezTo>
                    <a:pt x="1263" y="10303"/>
                    <a:pt x="1087" y="10101"/>
                    <a:pt x="925" y="9892"/>
                  </a:cubicBezTo>
                  <a:cubicBezTo>
                    <a:pt x="869" y="9821"/>
                    <a:pt x="786" y="9784"/>
                    <a:pt x="704" y="9784"/>
                  </a:cubicBezTo>
                  <a:cubicBezTo>
                    <a:pt x="633" y="9784"/>
                    <a:pt x="562" y="9811"/>
                    <a:pt x="507" y="9866"/>
                  </a:cubicBezTo>
                  <a:lnTo>
                    <a:pt x="110" y="10263"/>
                  </a:lnTo>
                  <a:cubicBezTo>
                    <a:pt x="11" y="10363"/>
                    <a:pt x="1" y="10522"/>
                    <a:pt x="87" y="10632"/>
                  </a:cubicBezTo>
                  <a:cubicBezTo>
                    <a:pt x="267" y="10859"/>
                    <a:pt x="463" y="11079"/>
                    <a:pt x="672" y="11285"/>
                  </a:cubicBezTo>
                  <a:cubicBezTo>
                    <a:pt x="2085" y="12698"/>
                    <a:pt x="3993" y="13485"/>
                    <a:pt x="5988" y="13485"/>
                  </a:cubicBezTo>
                  <a:cubicBezTo>
                    <a:pt x="6011" y="13485"/>
                    <a:pt x="6034" y="13485"/>
                    <a:pt x="6057" y="13485"/>
                  </a:cubicBezTo>
                  <a:cubicBezTo>
                    <a:pt x="8042" y="13466"/>
                    <a:pt x="9903" y="12685"/>
                    <a:pt x="11308" y="11282"/>
                  </a:cubicBezTo>
                  <a:cubicBezTo>
                    <a:pt x="12714" y="9877"/>
                    <a:pt x="13495" y="8014"/>
                    <a:pt x="13511" y="6028"/>
                  </a:cubicBezTo>
                  <a:cubicBezTo>
                    <a:pt x="13529" y="4009"/>
                    <a:pt x="12740" y="2073"/>
                    <a:pt x="11311" y="644"/>
                  </a:cubicBezTo>
                  <a:cubicBezTo>
                    <a:pt x="11104" y="435"/>
                    <a:pt x="10885" y="241"/>
                    <a:pt x="10658" y="61"/>
                  </a:cubicBezTo>
                  <a:cubicBezTo>
                    <a:pt x="10607" y="20"/>
                    <a:pt x="10547" y="1"/>
                    <a:pt x="10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90"/>
            <p:cNvSpPr/>
            <p:nvPr/>
          </p:nvSpPr>
          <p:spPr>
            <a:xfrm>
              <a:off x="6488142" y="1137454"/>
              <a:ext cx="205911" cy="350400"/>
            </a:xfrm>
            <a:custGeom>
              <a:avLst/>
              <a:gdLst/>
              <a:ahLst/>
              <a:cxnLst/>
              <a:rect l="l" t="t" r="r" b="b"/>
              <a:pathLst>
                <a:path w="7925" h="13486" extrusionOk="0">
                  <a:moveTo>
                    <a:pt x="4882" y="1"/>
                  </a:moveTo>
                  <a:cubicBezTo>
                    <a:pt x="4810" y="1"/>
                    <a:pt x="4739" y="28"/>
                    <a:pt x="4685" y="82"/>
                  </a:cubicBezTo>
                  <a:lnTo>
                    <a:pt x="4513" y="254"/>
                  </a:lnTo>
                  <a:cubicBezTo>
                    <a:pt x="4659" y="380"/>
                    <a:pt x="4798" y="508"/>
                    <a:pt x="4933" y="644"/>
                  </a:cubicBezTo>
                  <a:cubicBezTo>
                    <a:pt x="6363" y="2073"/>
                    <a:pt x="7152" y="4009"/>
                    <a:pt x="7133" y="6028"/>
                  </a:cubicBezTo>
                  <a:cubicBezTo>
                    <a:pt x="7118" y="8014"/>
                    <a:pt x="6336" y="9877"/>
                    <a:pt x="4931" y="11282"/>
                  </a:cubicBezTo>
                  <a:cubicBezTo>
                    <a:pt x="3601" y="12610"/>
                    <a:pt x="1864" y="13380"/>
                    <a:pt x="1" y="13474"/>
                  </a:cubicBezTo>
                  <a:cubicBezTo>
                    <a:pt x="125" y="13481"/>
                    <a:pt x="248" y="13485"/>
                    <a:pt x="372" y="13485"/>
                  </a:cubicBezTo>
                  <a:cubicBezTo>
                    <a:pt x="399" y="13485"/>
                    <a:pt x="426" y="13485"/>
                    <a:pt x="453" y="13485"/>
                  </a:cubicBezTo>
                  <a:cubicBezTo>
                    <a:pt x="2438" y="13466"/>
                    <a:pt x="4299" y="12685"/>
                    <a:pt x="5704" y="11282"/>
                  </a:cubicBezTo>
                  <a:cubicBezTo>
                    <a:pt x="7110" y="9877"/>
                    <a:pt x="7891" y="8014"/>
                    <a:pt x="7909" y="6028"/>
                  </a:cubicBezTo>
                  <a:cubicBezTo>
                    <a:pt x="7925" y="4009"/>
                    <a:pt x="7136" y="2073"/>
                    <a:pt x="5707" y="644"/>
                  </a:cubicBezTo>
                  <a:cubicBezTo>
                    <a:pt x="5500" y="435"/>
                    <a:pt x="5281" y="241"/>
                    <a:pt x="5056" y="61"/>
                  </a:cubicBezTo>
                  <a:cubicBezTo>
                    <a:pt x="5005" y="20"/>
                    <a:pt x="4943" y="1"/>
                    <a:pt x="4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90"/>
            <p:cNvSpPr/>
            <p:nvPr/>
          </p:nvSpPr>
          <p:spPr>
            <a:xfrm>
              <a:off x="6578223" y="1542937"/>
              <a:ext cx="27126" cy="28996"/>
            </a:xfrm>
            <a:custGeom>
              <a:avLst/>
              <a:gdLst/>
              <a:ahLst/>
              <a:cxnLst/>
              <a:rect l="l" t="t" r="r" b="b"/>
              <a:pathLst>
                <a:path w="1044" h="1116" extrusionOk="0">
                  <a:moveTo>
                    <a:pt x="1" y="0"/>
                  </a:moveTo>
                  <a:cubicBezTo>
                    <a:pt x="150" y="0"/>
                    <a:pt x="270" y="120"/>
                    <a:pt x="270" y="269"/>
                  </a:cubicBezTo>
                  <a:lnTo>
                    <a:pt x="270" y="847"/>
                  </a:lnTo>
                  <a:cubicBezTo>
                    <a:pt x="270" y="996"/>
                    <a:pt x="150" y="1116"/>
                    <a:pt x="1" y="1116"/>
                  </a:cubicBezTo>
                  <a:lnTo>
                    <a:pt x="774" y="1116"/>
                  </a:lnTo>
                  <a:cubicBezTo>
                    <a:pt x="923" y="1116"/>
                    <a:pt x="1043" y="996"/>
                    <a:pt x="1043" y="847"/>
                  </a:cubicBezTo>
                  <a:lnTo>
                    <a:pt x="1043" y="269"/>
                  </a:lnTo>
                  <a:cubicBezTo>
                    <a:pt x="1043" y="120"/>
                    <a:pt x="923" y="0"/>
                    <a:pt x="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1" name="Google Shape;6691;p90"/>
          <p:cNvGrpSpPr/>
          <p:nvPr/>
        </p:nvGrpSpPr>
        <p:grpSpPr>
          <a:xfrm>
            <a:off x="3563560" y="2491600"/>
            <a:ext cx="434479" cy="434453"/>
            <a:chOff x="7075060" y="1804425"/>
            <a:chExt cx="434479" cy="434453"/>
          </a:xfrm>
        </p:grpSpPr>
        <p:sp>
          <p:nvSpPr>
            <p:cNvPr id="6692" name="Google Shape;6692;p90"/>
            <p:cNvSpPr/>
            <p:nvPr/>
          </p:nvSpPr>
          <p:spPr>
            <a:xfrm>
              <a:off x="7075060" y="1804425"/>
              <a:ext cx="202793" cy="202767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523" y="0"/>
                  </a:moveTo>
                  <a:cubicBezTo>
                    <a:pt x="236" y="0"/>
                    <a:pt x="1" y="235"/>
                    <a:pt x="1" y="523"/>
                  </a:cubicBezTo>
                  <a:lnTo>
                    <a:pt x="1" y="7281"/>
                  </a:lnTo>
                  <a:cubicBezTo>
                    <a:pt x="1" y="7569"/>
                    <a:pt x="236" y="7804"/>
                    <a:pt x="523" y="7804"/>
                  </a:cubicBezTo>
                  <a:lnTo>
                    <a:pt x="7282" y="7804"/>
                  </a:lnTo>
                  <a:cubicBezTo>
                    <a:pt x="7569" y="7804"/>
                    <a:pt x="7805" y="7569"/>
                    <a:pt x="7805" y="7281"/>
                  </a:cubicBezTo>
                  <a:lnTo>
                    <a:pt x="7805" y="523"/>
                  </a:lnTo>
                  <a:cubicBezTo>
                    <a:pt x="7805" y="235"/>
                    <a:pt x="7569" y="0"/>
                    <a:pt x="7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90"/>
            <p:cNvSpPr/>
            <p:nvPr/>
          </p:nvSpPr>
          <p:spPr>
            <a:xfrm>
              <a:off x="7116269" y="1833396"/>
              <a:ext cx="120325" cy="143112"/>
            </a:xfrm>
            <a:custGeom>
              <a:avLst/>
              <a:gdLst/>
              <a:ahLst/>
              <a:cxnLst/>
              <a:rect l="l" t="t" r="r" b="b"/>
              <a:pathLst>
                <a:path w="4631" h="5508" extrusionOk="0">
                  <a:moveTo>
                    <a:pt x="2038" y="1"/>
                  </a:moveTo>
                  <a:cubicBezTo>
                    <a:pt x="1884" y="1"/>
                    <a:pt x="1759" y="123"/>
                    <a:pt x="1759" y="278"/>
                  </a:cubicBezTo>
                  <a:lnTo>
                    <a:pt x="1759" y="557"/>
                  </a:lnTo>
                  <a:lnTo>
                    <a:pt x="366" y="557"/>
                  </a:lnTo>
                  <a:cubicBezTo>
                    <a:pt x="212" y="557"/>
                    <a:pt x="87" y="683"/>
                    <a:pt x="87" y="837"/>
                  </a:cubicBezTo>
                  <a:lnTo>
                    <a:pt x="87" y="1393"/>
                  </a:lnTo>
                  <a:cubicBezTo>
                    <a:pt x="87" y="1547"/>
                    <a:pt x="212" y="1673"/>
                    <a:pt x="366" y="1673"/>
                  </a:cubicBezTo>
                  <a:lnTo>
                    <a:pt x="2874" y="1673"/>
                  </a:lnTo>
                  <a:cubicBezTo>
                    <a:pt x="2874" y="2221"/>
                    <a:pt x="2645" y="2710"/>
                    <a:pt x="2294" y="3123"/>
                  </a:cubicBezTo>
                  <a:cubicBezTo>
                    <a:pt x="2169" y="2948"/>
                    <a:pt x="2059" y="2760"/>
                    <a:pt x="1963" y="2553"/>
                  </a:cubicBezTo>
                  <a:lnTo>
                    <a:pt x="952" y="3021"/>
                  </a:lnTo>
                  <a:cubicBezTo>
                    <a:pt x="1090" y="3324"/>
                    <a:pt x="1257" y="3601"/>
                    <a:pt x="1448" y="3852"/>
                  </a:cubicBezTo>
                  <a:cubicBezTo>
                    <a:pt x="1048" y="4108"/>
                    <a:pt x="617" y="4298"/>
                    <a:pt x="225" y="4408"/>
                  </a:cubicBezTo>
                  <a:cubicBezTo>
                    <a:pt x="84" y="4447"/>
                    <a:pt x="1" y="4591"/>
                    <a:pt x="29" y="4732"/>
                  </a:cubicBezTo>
                  <a:lnTo>
                    <a:pt x="142" y="5281"/>
                  </a:lnTo>
                  <a:cubicBezTo>
                    <a:pt x="168" y="5412"/>
                    <a:pt x="284" y="5503"/>
                    <a:pt x="411" y="5503"/>
                  </a:cubicBezTo>
                  <a:cubicBezTo>
                    <a:pt x="436" y="5503"/>
                    <a:pt x="461" y="5500"/>
                    <a:pt x="486" y="5492"/>
                  </a:cubicBezTo>
                  <a:cubicBezTo>
                    <a:pt x="1095" y="5328"/>
                    <a:pt x="1720" y="5030"/>
                    <a:pt x="2255" y="4651"/>
                  </a:cubicBezTo>
                  <a:cubicBezTo>
                    <a:pt x="2775" y="5038"/>
                    <a:pt x="3405" y="5320"/>
                    <a:pt x="4155" y="5500"/>
                  </a:cubicBezTo>
                  <a:cubicBezTo>
                    <a:pt x="4176" y="5505"/>
                    <a:pt x="4197" y="5508"/>
                    <a:pt x="4218" y="5508"/>
                  </a:cubicBezTo>
                  <a:cubicBezTo>
                    <a:pt x="4347" y="5508"/>
                    <a:pt x="4465" y="5416"/>
                    <a:pt x="4492" y="5283"/>
                  </a:cubicBezTo>
                  <a:lnTo>
                    <a:pt x="4601" y="4737"/>
                  </a:lnTo>
                  <a:cubicBezTo>
                    <a:pt x="4630" y="4591"/>
                    <a:pt x="4539" y="4447"/>
                    <a:pt x="4395" y="4411"/>
                  </a:cubicBezTo>
                  <a:cubicBezTo>
                    <a:pt x="3893" y="4291"/>
                    <a:pt x="3470" y="4116"/>
                    <a:pt x="3110" y="3886"/>
                  </a:cubicBezTo>
                  <a:cubicBezTo>
                    <a:pt x="3687" y="3227"/>
                    <a:pt x="3987" y="2472"/>
                    <a:pt x="3987" y="1673"/>
                  </a:cubicBezTo>
                  <a:lnTo>
                    <a:pt x="4267" y="1673"/>
                  </a:lnTo>
                  <a:cubicBezTo>
                    <a:pt x="4421" y="1673"/>
                    <a:pt x="4547" y="1547"/>
                    <a:pt x="4547" y="1393"/>
                  </a:cubicBezTo>
                  <a:lnTo>
                    <a:pt x="4547" y="837"/>
                  </a:lnTo>
                  <a:cubicBezTo>
                    <a:pt x="4547" y="683"/>
                    <a:pt x="4421" y="557"/>
                    <a:pt x="4267" y="557"/>
                  </a:cubicBezTo>
                  <a:lnTo>
                    <a:pt x="2874" y="557"/>
                  </a:lnTo>
                  <a:lnTo>
                    <a:pt x="2874" y="278"/>
                  </a:lnTo>
                  <a:cubicBezTo>
                    <a:pt x="2874" y="123"/>
                    <a:pt x="2749" y="1"/>
                    <a:pt x="2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90"/>
            <p:cNvSpPr/>
            <p:nvPr/>
          </p:nvSpPr>
          <p:spPr>
            <a:xfrm>
              <a:off x="7306746" y="1826276"/>
              <a:ext cx="184398" cy="180890"/>
            </a:xfrm>
            <a:custGeom>
              <a:avLst/>
              <a:gdLst/>
              <a:ahLst/>
              <a:cxnLst/>
              <a:rect l="l" t="t" r="r" b="b"/>
              <a:pathLst>
                <a:path w="7097" h="6962" extrusionOk="0">
                  <a:moveTo>
                    <a:pt x="284" y="0"/>
                  </a:moveTo>
                  <a:cubicBezTo>
                    <a:pt x="129" y="0"/>
                    <a:pt x="1" y="124"/>
                    <a:pt x="1" y="280"/>
                  </a:cubicBezTo>
                  <a:lnTo>
                    <a:pt x="1" y="1395"/>
                  </a:lnTo>
                  <a:cubicBezTo>
                    <a:pt x="1" y="1544"/>
                    <a:pt x="118" y="1667"/>
                    <a:pt x="264" y="1675"/>
                  </a:cubicBezTo>
                  <a:cubicBezTo>
                    <a:pt x="2456" y="1795"/>
                    <a:pt x="4257" y="3412"/>
                    <a:pt x="4656" y="5521"/>
                  </a:cubicBezTo>
                  <a:lnTo>
                    <a:pt x="4238" y="5521"/>
                  </a:lnTo>
                  <a:cubicBezTo>
                    <a:pt x="4116" y="5521"/>
                    <a:pt x="4053" y="5670"/>
                    <a:pt x="4142" y="5759"/>
                  </a:cubicBezTo>
                  <a:lnTo>
                    <a:pt x="5181" y="6798"/>
                  </a:lnTo>
                  <a:cubicBezTo>
                    <a:pt x="5290" y="6907"/>
                    <a:pt x="5432" y="6961"/>
                    <a:pt x="5575" y="6961"/>
                  </a:cubicBezTo>
                  <a:cubicBezTo>
                    <a:pt x="5718" y="6961"/>
                    <a:pt x="5861" y="6907"/>
                    <a:pt x="5970" y="6798"/>
                  </a:cubicBezTo>
                  <a:lnTo>
                    <a:pt x="7010" y="5759"/>
                  </a:lnTo>
                  <a:cubicBezTo>
                    <a:pt x="7097" y="5670"/>
                    <a:pt x="7034" y="5521"/>
                    <a:pt x="6911" y="5521"/>
                  </a:cubicBezTo>
                  <a:lnTo>
                    <a:pt x="6349" y="5521"/>
                  </a:lnTo>
                  <a:cubicBezTo>
                    <a:pt x="5931" y="2498"/>
                    <a:pt x="3397" y="141"/>
                    <a:pt x="293" y="0"/>
                  </a:cubicBez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90"/>
            <p:cNvSpPr/>
            <p:nvPr/>
          </p:nvSpPr>
          <p:spPr>
            <a:xfrm>
              <a:off x="7093456" y="2036137"/>
              <a:ext cx="184398" cy="180890"/>
            </a:xfrm>
            <a:custGeom>
              <a:avLst/>
              <a:gdLst/>
              <a:ahLst/>
              <a:cxnLst/>
              <a:rect l="l" t="t" r="r" b="b"/>
              <a:pathLst>
                <a:path w="7097" h="6962" extrusionOk="0">
                  <a:moveTo>
                    <a:pt x="1522" y="1"/>
                  </a:moveTo>
                  <a:cubicBezTo>
                    <a:pt x="1379" y="1"/>
                    <a:pt x="1236" y="55"/>
                    <a:pt x="1127" y="164"/>
                  </a:cubicBezTo>
                  <a:lnTo>
                    <a:pt x="87" y="1203"/>
                  </a:lnTo>
                  <a:cubicBezTo>
                    <a:pt x="1" y="1290"/>
                    <a:pt x="63" y="1441"/>
                    <a:pt x="186" y="1441"/>
                  </a:cubicBezTo>
                  <a:lnTo>
                    <a:pt x="748" y="1441"/>
                  </a:lnTo>
                  <a:cubicBezTo>
                    <a:pt x="1166" y="4464"/>
                    <a:pt x="3700" y="6821"/>
                    <a:pt x="6804" y="6962"/>
                  </a:cubicBezTo>
                  <a:cubicBezTo>
                    <a:pt x="6807" y="6962"/>
                    <a:pt x="6810" y="6962"/>
                    <a:pt x="6814" y="6962"/>
                  </a:cubicBezTo>
                  <a:cubicBezTo>
                    <a:pt x="6969" y="6962"/>
                    <a:pt x="7097" y="6838"/>
                    <a:pt x="7097" y="6682"/>
                  </a:cubicBezTo>
                  <a:lnTo>
                    <a:pt x="7097" y="5566"/>
                  </a:lnTo>
                  <a:cubicBezTo>
                    <a:pt x="7097" y="5418"/>
                    <a:pt x="6979" y="5295"/>
                    <a:pt x="6833" y="5287"/>
                  </a:cubicBezTo>
                  <a:cubicBezTo>
                    <a:pt x="4641" y="5167"/>
                    <a:pt x="2841" y="3550"/>
                    <a:pt x="2441" y="1441"/>
                  </a:cubicBezTo>
                  <a:lnTo>
                    <a:pt x="2859" y="1441"/>
                  </a:lnTo>
                  <a:cubicBezTo>
                    <a:pt x="2982" y="1441"/>
                    <a:pt x="3044" y="1290"/>
                    <a:pt x="2956" y="1203"/>
                  </a:cubicBezTo>
                  <a:lnTo>
                    <a:pt x="1916" y="164"/>
                  </a:lnTo>
                  <a:cubicBezTo>
                    <a:pt x="1807" y="55"/>
                    <a:pt x="1665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90"/>
            <p:cNvSpPr/>
            <p:nvPr/>
          </p:nvSpPr>
          <p:spPr>
            <a:xfrm>
              <a:off x="7306746" y="2036085"/>
              <a:ext cx="202793" cy="202793"/>
            </a:xfrm>
            <a:custGeom>
              <a:avLst/>
              <a:gdLst/>
              <a:ahLst/>
              <a:cxnLst/>
              <a:rect l="l" t="t" r="r" b="b"/>
              <a:pathLst>
                <a:path w="7805" h="7805" extrusionOk="0">
                  <a:moveTo>
                    <a:pt x="523" y="1"/>
                  </a:moveTo>
                  <a:cubicBezTo>
                    <a:pt x="236" y="1"/>
                    <a:pt x="1" y="236"/>
                    <a:pt x="1" y="523"/>
                  </a:cubicBezTo>
                  <a:lnTo>
                    <a:pt x="1" y="7282"/>
                  </a:lnTo>
                  <a:cubicBezTo>
                    <a:pt x="1" y="7570"/>
                    <a:pt x="236" y="7805"/>
                    <a:pt x="523" y="7805"/>
                  </a:cubicBezTo>
                  <a:lnTo>
                    <a:pt x="7282" y="7805"/>
                  </a:lnTo>
                  <a:cubicBezTo>
                    <a:pt x="7569" y="7805"/>
                    <a:pt x="7805" y="7570"/>
                    <a:pt x="7805" y="7282"/>
                  </a:cubicBezTo>
                  <a:lnTo>
                    <a:pt x="7805" y="523"/>
                  </a:lnTo>
                  <a:cubicBezTo>
                    <a:pt x="7805" y="236"/>
                    <a:pt x="7569" y="1"/>
                    <a:pt x="7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90"/>
            <p:cNvSpPr/>
            <p:nvPr/>
          </p:nvSpPr>
          <p:spPr>
            <a:xfrm>
              <a:off x="7346058" y="2065081"/>
              <a:ext cx="124248" cy="144852"/>
            </a:xfrm>
            <a:custGeom>
              <a:avLst/>
              <a:gdLst/>
              <a:ahLst/>
              <a:cxnLst/>
              <a:rect l="l" t="t" r="r" b="b"/>
              <a:pathLst>
                <a:path w="4782" h="5575" extrusionOk="0">
                  <a:moveTo>
                    <a:pt x="2396" y="1947"/>
                  </a:moveTo>
                  <a:lnTo>
                    <a:pt x="2932" y="3366"/>
                  </a:lnTo>
                  <a:lnTo>
                    <a:pt x="1855" y="3366"/>
                  </a:lnTo>
                  <a:lnTo>
                    <a:pt x="2396" y="1947"/>
                  </a:lnTo>
                  <a:close/>
                  <a:moveTo>
                    <a:pt x="2396" y="1"/>
                  </a:moveTo>
                  <a:cubicBezTo>
                    <a:pt x="2130" y="1"/>
                    <a:pt x="1889" y="163"/>
                    <a:pt x="1787" y="411"/>
                  </a:cubicBezTo>
                  <a:lnTo>
                    <a:pt x="110" y="4818"/>
                  </a:lnTo>
                  <a:cubicBezTo>
                    <a:pt x="0" y="5106"/>
                    <a:pt x="144" y="5430"/>
                    <a:pt x="431" y="5537"/>
                  </a:cubicBezTo>
                  <a:cubicBezTo>
                    <a:pt x="497" y="5563"/>
                    <a:pt x="565" y="5573"/>
                    <a:pt x="630" y="5573"/>
                  </a:cubicBezTo>
                  <a:cubicBezTo>
                    <a:pt x="855" y="5573"/>
                    <a:pt x="1066" y="5437"/>
                    <a:pt x="1150" y="5215"/>
                  </a:cubicBezTo>
                  <a:lnTo>
                    <a:pt x="1432" y="4479"/>
                  </a:lnTo>
                  <a:lnTo>
                    <a:pt x="3352" y="4479"/>
                  </a:lnTo>
                  <a:lnTo>
                    <a:pt x="3629" y="5213"/>
                  </a:lnTo>
                  <a:cubicBezTo>
                    <a:pt x="3712" y="5438"/>
                    <a:pt x="3925" y="5575"/>
                    <a:pt x="4151" y="5575"/>
                  </a:cubicBezTo>
                  <a:cubicBezTo>
                    <a:pt x="4216" y="5575"/>
                    <a:pt x="4283" y="5563"/>
                    <a:pt x="4348" y="5539"/>
                  </a:cubicBezTo>
                  <a:cubicBezTo>
                    <a:pt x="4635" y="5430"/>
                    <a:pt x="4781" y="5108"/>
                    <a:pt x="4672" y="4821"/>
                  </a:cubicBezTo>
                  <a:lnTo>
                    <a:pt x="3013" y="424"/>
                  </a:lnTo>
                  <a:lnTo>
                    <a:pt x="3007" y="408"/>
                  </a:lnTo>
                  <a:cubicBezTo>
                    <a:pt x="2906" y="160"/>
                    <a:pt x="266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90"/>
            <p:cNvSpPr/>
            <p:nvPr/>
          </p:nvSpPr>
          <p:spPr>
            <a:xfrm>
              <a:off x="7475451" y="2036085"/>
              <a:ext cx="34089" cy="202793"/>
            </a:xfrm>
            <a:custGeom>
              <a:avLst/>
              <a:gdLst/>
              <a:ahLst/>
              <a:cxnLst/>
              <a:rect l="l" t="t" r="r" b="b"/>
              <a:pathLst>
                <a:path w="1312" h="7805" extrusionOk="0">
                  <a:moveTo>
                    <a:pt x="0" y="1"/>
                  </a:moveTo>
                  <a:cubicBezTo>
                    <a:pt x="298" y="1"/>
                    <a:pt x="538" y="244"/>
                    <a:pt x="538" y="539"/>
                  </a:cubicBezTo>
                  <a:lnTo>
                    <a:pt x="538" y="7267"/>
                  </a:lnTo>
                  <a:cubicBezTo>
                    <a:pt x="538" y="7564"/>
                    <a:pt x="298" y="7805"/>
                    <a:pt x="0" y="7805"/>
                  </a:cubicBezTo>
                  <a:lnTo>
                    <a:pt x="773" y="7805"/>
                  </a:lnTo>
                  <a:cubicBezTo>
                    <a:pt x="1071" y="7805"/>
                    <a:pt x="1312" y="7564"/>
                    <a:pt x="1312" y="7267"/>
                  </a:cubicBezTo>
                  <a:lnTo>
                    <a:pt x="1312" y="539"/>
                  </a:lnTo>
                  <a:cubicBezTo>
                    <a:pt x="1312" y="244"/>
                    <a:pt x="1071" y="1"/>
                    <a:pt x="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90"/>
            <p:cNvSpPr/>
            <p:nvPr/>
          </p:nvSpPr>
          <p:spPr>
            <a:xfrm>
              <a:off x="7243765" y="1804425"/>
              <a:ext cx="34167" cy="202767"/>
            </a:xfrm>
            <a:custGeom>
              <a:avLst/>
              <a:gdLst/>
              <a:ahLst/>
              <a:cxnLst/>
              <a:rect l="l" t="t" r="r" b="b"/>
              <a:pathLst>
                <a:path w="1315" h="7804" extrusionOk="0">
                  <a:moveTo>
                    <a:pt x="0" y="0"/>
                  </a:moveTo>
                  <a:cubicBezTo>
                    <a:pt x="298" y="0"/>
                    <a:pt x="538" y="240"/>
                    <a:pt x="538" y="538"/>
                  </a:cubicBezTo>
                  <a:lnTo>
                    <a:pt x="538" y="7266"/>
                  </a:lnTo>
                  <a:cubicBezTo>
                    <a:pt x="538" y="7561"/>
                    <a:pt x="298" y="7804"/>
                    <a:pt x="0" y="7804"/>
                  </a:cubicBezTo>
                  <a:lnTo>
                    <a:pt x="773" y="7804"/>
                  </a:lnTo>
                  <a:cubicBezTo>
                    <a:pt x="1071" y="7804"/>
                    <a:pt x="1314" y="7561"/>
                    <a:pt x="1314" y="7266"/>
                  </a:cubicBezTo>
                  <a:lnTo>
                    <a:pt x="1314" y="538"/>
                  </a:lnTo>
                  <a:cubicBezTo>
                    <a:pt x="1314" y="240"/>
                    <a:pt x="1071" y="0"/>
                    <a:pt x="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90"/>
            <p:cNvSpPr/>
            <p:nvPr/>
          </p:nvSpPr>
          <p:spPr>
            <a:xfrm>
              <a:off x="7309734" y="1826276"/>
              <a:ext cx="181410" cy="180890"/>
            </a:xfrm>
            <a:custGeom>
              <a:avLst/>
              <a:gdLst/>
              <a:ahLst/>
              <a:cxnLst/>
              <a:rect l="l" t="t" r="r" b="b"/>
              <a:pathLst>
                <a:path w="6982" h="6962" extrusionOk="0">
                  <a:moveTo>
                    <a:pt x="167" y="0"/>
                  </a:moveTo>
                  <a:cubicBezTo>
                    <a:pt x="104" y="0"/>
                    <a:pt x="47" y="21"/>
                    <a:pt x="1" y="55"/>
                  </a:cubicBezTo>
                  <a:cubicBezTo>
                    <a:pt x="2827" y="450"/>
                    <a:pt x="5069" y="2694"/>
                    <a:pt x="5461" y="5521"/>
                  </a:cubicBezTo>
                  <a:lnTo>
                    <a:pt x="6023" y="5521"/>
                  </a:lnTo>
                  <a:cubicBezTo>
                    <a:pt x="6145" y="5521"/>
                    <a:pt x="6208" y="5670"/>
                    <a:pt x="6119" y="5759"/>
                  </a:cubicBezTo>
                  <a:lnTo>
                    <a:pt x="5080" y="6798"/>
                  </a:lnTo>
                  <a:cubicBezTo>
                    <a:pt x="5077" y="6801"/>
                    <a:pt x="5074" y="6804"/>
                    <a:pt x="5074" y="6806"/>
                  </a:cubicBezTo>
                  <a:cubicBezTo>
                    <a:pt x="5182" y="6910"/>
                    <a:pt x="5321" y="6962"/>
                    <a:pt x="5461" y="6962"/>
                  </a:cubicBezTo>
                  <a:cubicBezTo>
                    <a:pt x="5603" y="6962"/>
                    <a:pt x="5746" y="6908"/>
                    <a:pt x="5855" y="6798"/>
                  </a:cubicBezTo>
                  <a:lnTo>
                    <a:pt x="6895" y="5759"/>
                  </a:lnTo>
                  <a:cubicBezTo>
                    <a:pt x="6982" y="5670"/>
                    <a:pt x="6919" y="5521"/>
                    <a:pt x="6796" y="5521"/>
                  </a:cubicBezTo>
                  <a:lnTo>
                    <a:pt x="6234" y="5521"/>
                  </a:lnTo>
                  <a:cubicBezTo>
                    <a:pt x="5816" y="2498"/>
                    <a:pt x="3282" y="141"/>
                    <a:pt x="178" y="0"/>
                  </a:cubicBezTo>
                  <a:cubicBezTo>
                    <a:pt x="174" y="0"/>
                    <a:pt x="17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90"/>
            <p:cNvSpPr/>
            <p:nvPr/>
          </p:nvSpPr>
          <p:spPr>
            <a:xfrm>
              <a:off x="7122920" y="2036111"/>
              <a:ext cx="154934" cy="180916"/>
            </a:xfrm>
            <a:custGeom>
              <a:avLst/>
              <a:gdLst/>
              <a:ahLst/>
              <a:cxnLst/>
              <a:rect l="l" t="t" r="r" b="b"/>
              <a:pathLst>
                <a:path w="5963" h="6963" extrusionOk="0">
                  <a:moveTo>
                    <a:pt x="389" y="1"/>
                  </a:moveTo>
                  <a:cubicBezTo>
                    <a:pt x="249" y="1"/>
                    <a:pt x="109" y="53"/>
                    <a:pt x="1" y="157"/>
                  </a:cubicBezTo>
                  <a:cubicBezTo>
                    <a:pt x="3" y="159"/>
                    <a:pt x="6" y="162"/>
                    <a:pt x="8" y="165"/>
                  </a:cubicBezTo>
                  <a:lnTo>
                    <a:pt x="1048" y="1204"/>
                  </a:lnTo>
                  <a:cubicBezTo>
                    <a:pt x="1137" y="1291"/>
                    <a:pt x="1074" y="1442"/>
                    <a:pt x="949" y="1442"/>
                  </a:cubicBezTo>
                  <a:lnTo>
                    <a:pt x="534" y="1442"/>
                  </a:lnTo>
                  <a:cubicBezTo>
                    <a:pt x="933" y="3551"/>
                    <a:pt x="2733" y="5168"/>
                    <a:pt x="4925" y="5288"/>
                  </a:cubicBezTo>
                  <a:cubicBezTo>
                    <a:pt x="5072" y="5296"/>
                    <a:pt x="5187" y="5419"/>
                    <a:pt x="5187" y="5567"/>
                  </a:cubicBezTo>
                  <a:lnTo>
                    <a:pt x="5187" y="6683"/>
                  </a:lnTo>
                  <a:cubicBezTo>
                    <a:pt x="5187" y="6774"/>
                    <a:pt x="5142" y="6855"/>
                    <a:pt x="5074" y="6908"/>
                  </a:cubicBezTo>
                  <a:cubicBezTo>
                    <a:pt x="5270" y="6934"/>
                    <a:pt x="5469" y="6952"/>
                    <a:pt x="5670" y="6963"/>
                  </a:cubicBezTo>
                  <a:cubicBezTo>
                    <a:pt x="5673" y="6963"/>
                    <a:pt x="5676" y="6963"/>
                    <a:pt x="5680" y="6963"/>
                  </a:cubicBezTo>
                  <a:cubicBezTo>
                    <a:pt x="5835" y="6963"/>
                    <a:pt x="5963" y="6839"/>
                    <a:pt x="5963" y="6683"/>
                  </a:cubicBezTo>
                  <a:lnTo>
                    <a:pt x="5963" y="5567"/>
                  </a:lnTo>
                  <a:cubicBezTo>
                    <a:pt x="5963" y="5419"/>
                    <a:pt x="5845" y="5296"/>
                    <a:pt x="5699" y="5288"/>
                  </a:cubicBezTo>
                  <a:cubicBezTo>
                    <a:pt x="3507" y="5168"/>
                    <a:pt x="1707" y="3551"/>
                    <a:pt x="1307" y="1442"/>
                  </a:cubicBezTo>
                  <a:lnTo>
                    <a:pt x="1725" y="1442"/>
                  </a:lnTo>
                  <a:cubicBezTo>
                    <a:pt x="1848" y="1442"/>
                    <a:pt x="1910" y="1291"/>
                    <a:pt x="1822" y="1204"/>
                  </a:cubicBezTo>
                  <a:lnTo>
                    <a:pt x="782" y="165"/>
                  </a:lnTo>
                  <a:cubicBezTo>
                    <a:pt x="674" y="55"/>
                    <a:pt x="532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2" name="Google Shape;6702;p90"/>
          <p:cNvGrpSpPr/>
          <p:nvPr/>
        </p:nvGrpSpPr>
        <p:grpSpPr>
          <a:xfrm>
            <a:off x="4398241" y="1897950"/>
            <a:ext cx="347594" cy="434453"/>
            <a:chOff x="7892366" y="1804425"/>
            <a:chExt cx="347594" cy="434453"/>
          </a:xfrm>
        </p:grpSpPr>
        <p:sp>
          <p:nvSpPr>
            <p:cNvPr id="6703" name="Google Shape;6703;p90"/>
            <p:cNvSpPr/>
            <p:nvPr/>
          </p:nvSpPr>
          <p:spPr>
            <a:xfrm>
              <a:off x="7892366" y="1804425"/>
              <a:ext cx="72465" cy="86911"/>
            </a:xfrm>
            <a:custGeom>
              <a:avLst/>
              <a:gdLst/>
              <a:ahLst/>
              <a:cxnLst/>
              <a:rect l="l" t="t" r="r" b="b"/>
              <a:pathLst>
                <a:path w="2789" h="3345" extrusionOk="0">
                  <a:moveTo>
                    <a:pt x="557" y="0"/>
                  </a:moveTo>
                  <a:cubicBezTo>
                    <a:pt x="252" y="0"/>
                    <a:pt x="1" y="251"/>
                    <a:pt x="1" y="557"/>
                  </a:cubicBezTo>
                  <a:lnTo>
                    <a:pt x="1" y="2788"/>
                  </a:lnTo>
                  <a:lnTo>
                    <a:pt x="1393" y="3344"/>
                  </a:lnTo>
                  <a:lnTo>
                    <a:pt x="2789" y="2788"/>
                  </a:lnTo>
                  <a:lnTo>
                    <a:pt x="2789" y="557"/>
                  </a:lnTo>
                  <a:cubicBezTo>
                    <a:pt x="2789" y="251"/>
                    <a:pt x="2538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90"/>
            <p:cNvSpPr/>
            <p:nvPr/>
          </p:nvSpPr>
          <p:spPr>
            <a:xfrm>
              <a:off x="8167495" y="1804425"/>
              <a:ext cx="72465" cy="86911"/>
            </a:xfrm>
            <a:custGeom>
              <a:avLst/>
              <a:gdLst/>
              <a:ahLst/>
              <a:cxnLst/>
              <a:rect l="l" t="t" r="r" b="b"/>
              <a:pathLst>
                <a:path w="2789" h="3345" extrusionOk="0">
                  <a:moveTo>
                    <a:pt x="560" y="0"/>
                  </a:moveTo>
                  <a:cubicBezTo>
                    <a:pt x="252" y="0"/>
                    <a:pt x="1" y="251"/>
                    <a:pt x="1" y="557"/>
                  </a:cubicBezTo>
                  <a:lnTo>
                    <a:pt x="1" y="2788"/>
                  </a:lnTo>
                  <a:lnTo>
                    <a:pt x="1396" y="3344"/>
                  </a:lnTo>
                  <a:lnTo>
                    <a:pt x="2789" y="2788"/>
                  </a:lnTo>
                  <a:lnTo>
                    <a:pt x="2789" y="557"/>
                  </a:lnTo>
                  <a:cubicBezTo>
                    <a:pt x="2789" y="251"/>
                    <a:pt x="2538" y="0"/>
                    <a:pt x="2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90"/>
            <p:cNvSpPr/>
            <p:nvPr/>
          </p:nvSpPr>
          <p:spPr>
            <a:xfrm>
              <a:off x="8205325" y="1804425"/>
              <a:ext cx="34635" cy="80468"/>
            </a:xfrm>
            <a:custGeom>
              <a:avLst/>
              <a:gdLst/>
              <a:ahLst/>
              <a:cxnLst/>
              <a:rect l="l" t="t" r="r" b="b"/>
              <a:pathLst>
                <a:path w="1333" h="3097" extrusionOk="0">
                  <a:moveTo>
                    <a:pt x="0" y="0"/>
                  </a:moveTo>
                  <a:cubicBezTo>
                    <a:pt x="308" y="0"/>
                    <a:pt x="559" y="251"/>
                    <a:pt x="559" y="557"/>
                  </a:cubicBezTo>
                  <a:lnTo>
                    <a:pt x="559" y="3096"/>
                  </a:lnTo>
                  <a:lnTo>
                    <a:pt x="1333" y="2788"/>
                  </a:lnTo>
                  <a:lnTo>
                    <a:pt x="1333" y="557"/>
                  </a:lnTo>
                  <a:cubicBezTo>
                    <a:pt x="1333" y="251"/>
                    <a:pt x="1082" y="0"/>
                    <a:pt x="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90"/>
            <p:cNvSpPr/>
            <p:nvPr/>
          </p:nvSpPr>
          <p:spPr>
            <a:xfrm>
              <a:off x="7892366" y="1891311"/>
              <a:ext cx="200897" cy="347568"/>
            </a:xfrm>
            <a:custGeom>
              <a:avLst/>
              <a:gdLst/>
              <a:ahLst/>
              <a:cxnLst/>
              <a:rect l="l" t="t" r="r" b="b"/>
              <a:pathLst>
                <a:path w="7732" h="13377" extrusionOk="0">
                  <a:moveTo>
                    <a:pt x="1393" y="0"/>
                  </a:moveTo>
                  <a:lnTo>
                    <a:pt x="1" y="557"/>
                  </a:lnTo>
                  <a:lnTo>
                    <a:pt x="1" y="6631"/>
                  </a:lnTo>
                  <a:cubicBezTo>
                    <a:pt x="1" y="10313"/>
                    <a:pt x="3008" y="13377"/>
                    <a:pt x="6688" y="13377"/>
                  </a:cubicBezTo>
                  <a:cubicBezTo>
                    <a:pt x="6693" y="13377"/>
                    <a:pt x="6698" y="13377"/>
                    <a:pt x="6702" y="13377"/>
                  </a:cubicBezTo>
                  <a:lnTo>
                    <a:pt x="7732" y="11982"/>
                  </a:lnTo>
                  <a:lnTo>
                    <a:pt x="6676" y="10584"/>
                  </a:lnTo>
                  <a:cubicBezTo>
                    <a:pt x="4518" y="10576"/>
                    <a:pt x="2789" y="8797"/>
                    <a:pt x="2789" y="6642"/>
                  </a:cubicBezTo>
                  <a:lnTo>
                    <a:pt x="2789" y="557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90"/>
            <p:cNvSpPr/>
            <p:nvPr/>
          </p:nvSpPr>
          <p:spPr>
            <a:xfrm>
              <a:off x="8009755" y="1858027"/>
              <a:ext cx="112842" cy="240364"/>
            </a:xfrm>
            <a:custGeom>
              <a:avLst/>
              <a:gdLst/>
              <a:ahLst/>
              <a:cxnLst/>
              <a:rect l="l" t="t" r="r" b="b"/>
              <a:pathLst>
                <a:path w="4343" h="9251" extrusionOk="0">
                  <a:moveTo>
                    <a:pt x="1889" y="1"/>
                  </a:moveTo>
                  <a:cubicBezTo>
                    <a:pt x="1780" y="1"/>
                    <a:pt x="1670" y="62"/>
                    <a:pt x="1628" y="194"/>
                  </a:cubicBezTo>
                  <a:lnTo>
                    <a:pt x="58" y="5098"/>
                  </a:lnTo>
                  <a:cubicBezTo>
                    <a:pt x="0" y="5279"/>
                    <a:pt x="136" y="5461"/>
                    <a:pt x="324" y="5461"/>
                  </a:cubicBezTo>
                  <a:lnTo>
                    <a:pt x="1892" y="5461"/>
                  </a:lnTo>
                  <a:cubicBezTo>
                    <a:pt x="2046" y="5461"/>
                    <a:pt x="2171" y="5587"/>
                    <a:pt x="2171" y="5741"/>
                  </a:cubicBezTo>
                  <a:lnTo>
                    <a:pt x="2171" y="8970"/>
                  </a:lnTo>
                  <a:cubicBezTo>
                    <a:pt x="2171" y="9149"/>
                    <a:pt x="2312" y="9250"/>
                    <a:pt x="2453" y="9250"/>
                  </a:cubicBezTo>
                  <a:cubicBezTo>
                    <a:pt x="2563" y="9250"/>
                    <a:pt x="2672" y="9189"/>
                    <a:pt x="2715" y="9056"/>
                  </a:cubicBezTo>
                  <a:lnTo>
                    <a:pt x="4285" y="4152"/>
                  </a:lnTo>
                  <a:cubicBezTo>
                    <a:pt x="4342" y="3972"/>
                    <a:pt x="4206" y="3789"/>
                    <a:pt x="4018" y="3789"/>
                  </a:cubicBezTo>
                  <a:lnTo>
                    <a:pt x="2451" y="3789"/>
                  </a:lnTo>
                  <a:cubicBezTo>
                    <a:pt x="2297" y="3789"/>
                    <a:pt x="2171" y="3664"/>
                    <a:pt x="2171" y="3510"/>
                  </a:cubicBezTo>
                  <a:lnTo>
                    <a:pt x="2171" y="281"/>
                  </a:lnTo>
                  <a:cubicBezTo>
                    <a:pt x="2171" y="101"/>
                    <a:pt x="2030" y="1"/>
                    <a:pt x="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90"/>
            <p:cNvSpPr/>
            <p:nvPr/>
          </p:nvSpPr>
          <p:spPr>
            <a:xfrm>
              <a:off x="8065825" y="1891311"/>
              <a:ext cx="174135" cy="347568"/>
            </a:xfrm>
            <a:custGeom>
              <a:avLst/>
              <a:gdLst/>
              <a:ahLst/>
              <a:cxnLst/>
              <a:rect l="l" t="t" r="r" b="b"/>
              <a:pathLst>
                <a:path w="6702" h="13377" extrusionOk="0">
                  <a:moveTo>
                    <a:pt x="5309" y="0"/>
                  </a:moveTo>
                  <a:lnTo>
                    <a:pt x="3914" y="557"/>
                  </a:lnTo>
                  <a:lnTo>
                    <a:pt x="3914" y="6683"/>
                  </a:lnTo>
                  <a:cubicBezTo>
                    <a:pt x="3914" y="8837"/>
                    <a:pt x="2169" y="10584"/>
                    <a:pt x="15" y="10584"/>
                  </a:cubicBezTo>
                  <a:cubicBezTo>
                    <a:pt x="10" y="10584"/>
                    <a:pt x="5" y="10584"/>
                    <a:pt x="0" y="10584"/>
                  </a:cubicBezTo>
                  <a:lnTo>
                    <a:pt x="0" y="10584"/>
                  </a:lnTo>
                  <a:lnTo>
                    <a:pt x="26" y="13377"/>
                  </a:lnTo>
                  <a:cubicBezTo>
                    <a:pt x="3713" y="13372"/>
                    <a:pt x="6702" y="10378"/>
                    <a:pt x="6702" y="6689"/>
                  </a:cubicBezTo>
                  <a:lnTo>
                    <a:pt x="6702" y="557"/>
                  </a:lnTo>
                  <a:lnTo>
                    <a:pt x="5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90"/>
            <p:cNvSpPr/>
            <p:nvPr/>
          </p:nvSpPr>
          <p:spPr>
            <a:xfrm>
              <a:off x="8066501" y="1897754"/>
              <a:ext cx="173459" cy="341124"/>
            </a:xfrm>
            <a:custGeom>
              <a:avLst/>
              <a:gdLst/>
              <a:ahLst/>
              <a:cxnLst/>
              <a:rect l="l" t="t" r="r" b="b"/>
              <a:pathLst>
                <a:path w="6676" h="13129" extrusionOk="0">
                  <a:moveTo>
                    <a:pt x="5902" y="0"/>
                  </a:moveTo>
                  <a:lnTo>
                    <a:pt x="5902" y="6441"/>
                  </a:lnTo>
                  <a:cubicBezTo>
                    <a:pt x="5902" y="9868"/>
                    <a:pt x="3324" y="12695"/>
                    <a:pt x="0" y="13082"/>
                  </a:cubicBezTo>
                  <a:lnTo>
                    <a:pt x="0" y="13129"/>
                  </a:lnTo>
                  <a:cubicBezTo>
                    <a:pt x="3687" y="13124"/>
                    <a:pt x="6676" y="10130"/>
                    <a:pt x="6676" y="6441"/>
                  </a:cubicBezTo>
                  <a:lnTo>
                    <a:pt x="6676" y="309"/>
                  </a:lnTo>
                  <a:lnTo>
                    <a:pt x="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90"/>
            <p:cNvSpPr/>
            <p:nvPr/>
          </p:nvSpPr>
          <p:spPr>
            <a:xfrm>
              <a:off x="8167495" y="1876838"/>
              <a:ext cx="72465" cy="28945"/>
            </a:xfrm>
            <a:custGeom>
              <a:avLst/>
              <a:gdLst/>
              <a:ahLst/>
              <a:cxnLst/>
              <a:rect l="l" t="t" r="r" b="b"/>
              <a:pathLst>
                <a:path w="2789" h="1114" extrusionOk="0">
                  <a:moveTo>
                    <a:pt x="1" y="1"/>
                  </a:moveTo>
                  <a:lnTo>
                    <a:pt x="1" y="1114"/>
                  </a:lnTo>
                  <a:lnTo>
                    <a:pt x="2789" y="1114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90"/>
            <p:cNvSpPr/>
            <p:nvPr/>
          </p:nvSpPr>
          <p:spPr>
            <a:xfrm>
              <a:off x="8219849" y="1876838"/>
              <a:ext cx="20110" cy="28945"/>
            </a:xfrm>
            <a:custGeom>
              <a:avLst/>
              <a:gdLst/>
              <a:ahLst/>
              <a:cxnLst/>
              <a:rect l="l" t="t" r="r" b="b"/>
              <a:pathLst>
                <a:path w="774" h="1114" extrusionOk="0">
                  <a:moveTo>
                    <a:pt x="0" y="1"/>
                  </a:moveTo>
                  <a:lnTo>
                    <a:pt x="0" y="1114"/>
                  </a:lnTo>
                  <a:lnTo>
                    <a:pt x="774" y="111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90"/>
            <p:cNvSpPr/>
            <p:nvPr/>
          </p:nvSpPr>
          <p:spPr>
            <a:xfrm>
              <a:off x="7892366" y="1876838"/>
              <a:ext cx="72465" cy="28945"/>
            </a:xfrm>
            <a:custGeom>
              <a:avLst/>
              <a:gdLst/>
              <a:ahLst/>
              <a:cxnLst/>
              <a:rect l="l" t="t" r="r" b="b"/>
              <a:pathLst>
                <a:path w="2789" h="1114" extrusionOk="0">
                  <a:moveTo>
                    <a:pt x="1" y="1"/>
                  </a:moveTo>
                  <a:lnTo>
                    <a:pt x="1" y="1114"/>
                  </a:lnTo>
                  <a:lnTo>
                    <a:pt x="2789" y="1114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90"/>
            <p:cNvSpPr/>
            <p:nvPr/>
          </p:nvSpPr>
          <p:spPr>
            <a:xfrm>
              <a:off x="8046052" y="1858027"/>
              <a:ext cx="27386" cy="98474"/>
            </a:xfrm>
            <a:custGeom>
              <a:avLst/>
              <a:gdLst/>
              <a:ahLst/>
              <a:cxnLst/>
              <a:rect l="l" t="t" r="r" b="b"/>
              <a:pathLst>
                <a:path w="1054" h="3790" extrusionOk="0">
                  <a:moveTo>
                    <a:pt x="492" y="1"/>
                  </a:moveTo>
                  <a:cubicBezTo>
                    <a:pt x="383" y="1"/>
                    <a:pt x="273" y="62"/>
                    <a:pt x="231" y="194"/>
                  </a:cubicBezTo>
                  <a:lnTo>
                    <a:pt x="1" y="913"/>
                  </a:lnTo>
                  <a:lnTo>
                    <a:pt x="1" y="3510"/>
                  </a:lnTo>
                  <a:cubicBezTo>
                    <a:pt x="1" y="3664"/>
                    <a:pt x="124" y="3789"/>
                    <a:pt x="278" y="3789"/>
                  </a:cubicBezTo>
                  <a:lnTo>
                    <a:pt x="1054" y="3789"/>
                  </a:lnTo>
                  <a:cubicBezTo>
                    <a:pt x="900" y="3789"/>
                    <a:pt x="774" y="3664"/>
                    <a:pt x="774" y="3510"/>
                  </a:cubicBezTo>
                  <a:lnTo>
                    <a:pt x="774" y="281"/>
                  </a:lnTo>
                  <a:cubicBezTo>
                    <a:pt x="774" y="101"/>
                    <a:pt x="633" y="1"/>
                    <a:pt x="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90"/>
            <p:cNvSpPr/>
            <p:nvPr/>
          </p:nvSpPr>
          <p:spPr>
            <a:xfrm>
              <a:off x="8066163" y="1956475"/>
              <a:ext cx="56434" cy="141916"/>
            </a:xfrm>
            <a:custGeom>
              <a:avLst/>
              <a:gdLst/>
              <a:ahLst/>
              <a:cxnLst/>
              <a:rect l="l" t="t" r="r" b="b"/>
              <a:pathLst>
                <a:path w="2172" h="5462" extrusionOk="0">
                  <a:moveTo>
                    <a:pt x="1074" y="0"/>
                  </a:moveTo>
                  <a:cubicBezTo>
                    <a:pt x="1262" y="0"/>
                    <a:pt x="1398" y="183"/>
                    <a:pt x="1341" y="363"/>
                  </a:cubicBezTo>
                  <a:lnTo>
                    <a:pt x="0" y="4549"/>
                  </a:lnTo>
                  <a:lnTo>
                    <a:pt x="0" y="5181"/>
                  </a:lnTo>
                  <a:cubicBezTo>
                    <a:pt x="0" y="5360"/>
                    <a:pt x="141" y="5461"/>
                    <a:pt x="282" y="5461"/>
                  </a:cubicBezTo>
                  <a:cubicBezTo>
                    <a:pt x="392" y="5461"/>
                    <a:pt x="501" y="5400"/>
                    <a:pt x="544" y="5267"/>
                  </a:cubicBezTo>
                  <a:lnTo>
                    <a:pt x="2114" y="363"/>
                  </a:lnTo>
                  <a:cubicBezTo>
                    <a:pt x="2171" y="183"/>
                    <a:pt x="2035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90"/>
          <p:cNvGrpSpPr/>
          <p:nvPr/>
        </p:nvGrpSpPr>
        <p:grpSpPr>
          <a:xfrm>
            <a:off x="5130370" y="2509890"/>
            <a:ext cx="405561" cy="397870"/>
            <a:chOff x="7863395" y="3138315"/>
            <a:chExt cx="405561" cy="397870"/>
          </a:xfrm>
        </p:grpSpPr>
        <p:sp>
          <p:nvSpPr>
            <p:cNvPr id="6716" name="Google Shape;6716;p90"/>
            <p:cNvSpPr/>
            <p:nvPr/>
          </p:nvSpPr>
          <p:spPr>
            <a:xfrm>
              <a:off x="7935471" y="3438283"/>
              <a:ext cx="260708" cy="97902"/>
            </a:xfrm>
            <a:custGeom>
              <a:avLst/>
              <a:gdLst/>
              <a:ahLst/>
              <a:cxnLst/>
              <a:rect l="l" t="t" r="r" b="b"/>
              <a:pathLst>
                <a:path w="10034" h="3768" extrusionOk="0">
                  <a:moveTo>
                    <a:pt x="4461" y="0"/>
                  </a:moveTo>
                  <a:lnTo>
                    <a:pt x="4461" y="996"/>
                  </a:lnTo>
                  <a:cubicBezTo>
                    <a:pt x="4461" y="1150"/>
                    <a:pt x="4335" y="1275"/>
                    <a:pt x="4181" y="1275"/>
                  </a:cubicBezTo>
                  <a:lnTo>
                    <a:pt x="557" y="1275"/>
                  </a:lnTo>
                  <a:cubicBezTo>
                    <a:pt x="249" y="1275"/>
                    <a:pt x="1" y="1524"/>
                    <a:pt x="1" y="1832"/>
                  </a:cubicBezTo>
                  <a:lnTo>
                    <a:pt x="1" y="3768"/>
                  </a:lnTo>
                  <a:lnTo>
                    <a:pt x="1114" y="3768"/>
                  </a:lnTo>
                  <a:lnTo>
                    <a:pt x="1114" y="2668"/>
                  </a:lnTo>
                  <a:cubicBezTo>
                    <a:pt x="1114" y="2514"/>
                    <a:pt x="1239" y="2388"/>
                    <a:pt x="1393" y="2388"/>
                  </a:cubicBezTo>
                  <a:lnTo>
                    <a:pt x="4181" y="2388"/>
                  </a:lnTo>
                  <a:cubicBezTo>
                    <a:pt x="4335" y="2388"/>
                    <a:pt x="4461" y="2514"/>
                    <a:pt x="4461" y="2668"/>
                  </a:cubicBezTo>
                  <a:lnTo>
                    <a:pt x="4461" y="3768"/>
                  </a:lnTo>
                  <a:lnTo>
                    <a:pt x="5574" y="3768"/>
                  </a:lnTo>
                  <a:lnTo>
                    <a:pt x="5574" y="2668"/>
                  </a:lnTo>
                  <a:cubicBezTo>
                    <a:pt x="5574" y="2514"/>
                    <a:pt x="5699" y="2388"/>
                    <a:pt x="5853" y="2388"/>
                  </a:cubicBezTo>
                  <a:lnTo>
                    <a:pt x="8641" y="2388"/>
                  </a:lnTo>
                  <a:cubicBezTo>
                    <a:pt x="8792" y="2388"/>
                    <a:pt x="8918" y="2514"/>
                    <a:pt x="8918" y="2668"/>
                  </a:cubicBezTo>
                  <a:lnTo>
                    <a:pt x="8918" y="3768"/>
                  </a:lnTo>
                  <a:lnTo>
                    <a:pt x="10033" y="3768"/>
                  </a:lnTo>
                  <a:lnTo>
                    <a:pt x="10033" y="1832"/>
                  </a:lnTo>
                  <a:cubicBezTo>
                    <a:pt x="10033" y="1524"/>
                    <a:pt x="9783" y="1275"/>
                    <a:pt x="9474" y="1275"/>
                  </a:cubicBezTo>
                  <a:lnTo>
                    <a:pt x="5853" y="1275"/>
                  </a:lnTo>
                  <a:cubicBezTo>
                    <a:pt x="5699" y="1275"/>
                    <a:pt x="5574" y="1150"/>
                    <a:pt x="5574" y="996"/>
                  </a:cubicBezTo>
                  <a:lnTo>
                    <a:pt x="5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90"/>
            <p:cNvSpPr/>
            <p:nvPr/>
          </p:nvSpPr>
          <p:spPr>
            <a:xfrm>
              <a:off x="8060187" y="3438283"/>
              <a:ext cx="27386" cy="33154"/>
            </a:xfrm>
            <a:custGeom>
              <a:avLst/>
              <a:gdLst/>
              <a:ahLst/>
              <a:cxnLst/>
              <a:rect l="l" t="t" r="r" b="b"/>
              <a:pathLst>
                <a:path w="1054" h="1276" extrusionOk="0">
                  <a:moveTo>
                    <a:pt x="0" y="0"/>
                  </a:moveTo>
                  <a:lnTo>
                    <a:pt x="0" y="996"/>
                  </a:lnTo>
                  <a:cubicBezTo>
                    <a:pt x="0" y="1150"/>
                    <a:pt x="126" y="1275"/>
                    <a:pt x="280" y="1275"/>
                  </a:cubicBezTo>
                  <a:lnTo>
                    <a:pt x="1053" y="1275"/>
                  </a:lnTo>
                  <a:cubicBezTo>
                    <a:pt x="899" y="1275"/>
                    <a:pt x="774" y="1150"/>
                    <a:pt x="774" y="996"/>
                  </a:cubicBezTo>
                  <a:lnTo>
                    <a:pt x="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90"/>
            <p:cNvSpPr/>
            <p:nvPr/>
          </p:nvSpPr>
          <p:spPr>
            <a:xfrm>
              <a:off x="8161545" y="3471410"/>
              <a:ext cx="34635" cy="64774"/>
            </a:xfrm>
            <a:custGeom>
              <a:avLst/>
              <a:gdLst/>
              <a:ahLst/>
              <a:cxnLst/>
              <a:rect l="l" t="t" r="r" b="b"/>
              <a:pathLst>
                <a:path w="1333" h="2493" extrusionOk="0">
                  <a:moveTo>
                    <a:pt x="0" y="0"/>
                  </a:moveTo>
                  <a:cubicBezTo>
                    <a:pt x="308" y="0"/>
                    <a:pt x="559" y="249"/>
                    <a:pt x="559" y="557"/>
                  </a:cubicBezTo>
                  <a:lnTo>
                    <a:pt x="559" y="2493"/>
                  </a:lnTo>
                  <a:lnTo>
                    <a:pt x="1332" y="2493"/>
                  </a:lnTo>
                  <a:lnTo>
                    <a:pt x="1332" y="557"/>
                  </a:lnTo>
                  <a:cubicBezTo>
                    <a:pt x="1332" y="249"/>
                    <a:pt x="1082" y="0"/>
                    <a:pt x="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90"/>
            <p:cNvSpPr/>
            <p:nvPr/>
          </p:nvSpPr>
          <p:spPr>
            <a:xfrm>
              <a:off x="7863395" y="3384525"/>
              <a:ext cx="404807" cy="57915"/>
            </a:xfrm>
            <a:custGeom>
              <a:avLst/>
              <a:gdLst/>
              <a:ahLst/>
              <a:cxnLst/>
              <a:rect l="l" t="t" r="r" b="b"/>
              <a:pathLst>
                <a:path w="15580" h="2229" extrusionOk="0">
                  <a:moveTo>
                    <a:pt x="0" y="0"/>
                  </a:moveTo>
                  <a:lnTo>
                    <a:pt x="2258" y="2229"/>
                  </a:lnTo>
                  <a:lnTo>
                    <a:pt x="6689" y="2229"/>
                  </a:lnTo>
                  <a:lnTo>
                    <a:pt x="7804" y="1583"/>
                  </a:lnTo>
                  <a:lnTo>
                    <a:pt x="8920" y="2229"/>
                  </a:lnTo>
                  <a:lnTo>
                    <a:pt x="13403" y="2229"/>
                  </a:lnTo>
                  <a:lnTo>
                    <a:pt x="15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90"/>
            <p:cNvSpPr/>
            <p:nvPr/>
          </p:nvSpPr>
          <p:spPr>
            <a:xfrm>
              <a:off x="8037166" y="3408896"/>
              <a:ext cx="57993" cy="33543"/>
            </a:xfrm>
            <a:custGeom>
              <a:avLst/>
              <a:gdLst/>
              <a:ahLst/>
              <a:cxnLst/>
              <a:rect l="l" t="t" r="r" b="b"/>
              <a:pathLst>
                <a:path w="2232" h="1291" extrusionOk="0">
                  <a:moveTo>
                    <a:pt x="1" y="0"/>
                  </a:moveTo>
                  <a:lnTo>
                    <a:pt x="1" y="1291"/>
                  </a:lnTo>
                  <a:lnTo>
                    <a:pt x="2232" y="1291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90"/>
            <p:cNvSpPr/>
            <p:nvPr/>
          </p:nvSpPr>
          <p:spPr>
            <a:xfrm>
              <a:off x="8074971" y="3408896"/>
              <a:ext cx="20188" cy="33543"/>
            </a:xfrm>
            <a:custGeom>
              <a:avLst/>
              <a:gdLst/>
              <a:ahLst/>
              <a:cxnLst/>
              <a:rect l="l" t="t" r="r" b="b"/>
              <a:pathLst>
                <a:path w="777" h="1291" extrusionOk="0">
                  <a:moveTo>
                    <a:pt x="1" y="0"/>
                  </a:moveTo>
                  <a:lnTo>
                    <a:pt x="1" y="1291"/>
                  </a:lnTo>
                  <a:lnTo>
                    <a:pt x="777" y="1291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90"/>
            <p:cNvSpPr/>
            <p:nvPr/>
          </p:nvSpPr>
          <p:spPr>
            <a:xfrm>
              <a:off x="7863395" y="3384525"/>
              <a:ext cx="58668" cy="57915"/>
            </a:xfrm>
            <a:custGeom>
              <a:avLst/>
              <a:gdLst/>
              <a:ahLst/>
              <a:cxnLst/>
              <a:rect l="l" t="t" r="r" b="b"/>
              <a:pathLst>
                <a:path w="2258" h="2229" extrusionOk="0">
                  <a:moveTo>
                    <a:pt x="1142" y="0"/>
                  </a:moveTo>
                  <a:lnTo>
                    <a:pt x="0" y="468"/>
                  </a:lnTo>
                  <a:lnTo>
                    <a:pt x="0" y="1672"/>
                  </a:lnTo>
                  <a:cubicBezTo>
                    <a:pt x="0" y="1981"/>
                    <a:pt x="251" y="2229"/>
                    <a:pt x="559" y="2229"/>
                  </a:cubicBezTo>
                  <a:lnTo>
                    <a:pt x="2258" y="2229"/>
                  </a:lnTo>
                  <a:lnTo>
                    <a:pt x="2258" y="1113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90"/>
            <p:cNvSpPr/>
            <p:nvPr/>
          </p:nvSpPr>
          <p:spPr>
            <a:xfrm>
              <a:off x="8211639" y="3384525"/>
              <a:ext cx="57317" cy="57915"/>
            </a:xfrm>
            <a:custGeom>
              <a:avLst/>
              <a:gdLst/>
              <a:ahLst/>
              <a:cxnLst/>
              <a:rect l="l" t="t" r="r" b="b"/>
              <a:pathLst>
                <a:path w="2206" h="2229" extrusionOk="0">
                  <a:moveTo>
                    <a:pt x="1116" y="0"/>
                  </a:moveTo>
                  <a:lnTo>
                    <a:pt x="0" y="1113"/>
                  </a:lnTo>
                  <a:lnTo>
                    <a:pt x="0" y="2229"/>
                  </a:lnTo>
                  <a:lnTo>
                    <a:pt x="1646" y="2229"/>
                  </a:lnTo>
                  <a:cubicBezTo>
                    <a:pt x="1954" y="2229"/>
                    <a:pt x="2205" y="1981"/>
                    <a:pt x="2205" y="1672"/>
                  </a:cubicBezTo>
                  <a:lnTo>
                    <a:pt x="2205" y="468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90"/>
            <p:cNvSpPr/>
            <p:nvPr/>
          </p:nvSpPr>
          <p:spPr>
            <a:xfrm>
              <a:off x="8234296" y="3384525"/>
              <a:ext cx="34661" cy="57915"/>
            </a:xfrm>
            <a:custGeom>
              <a:avLst/>
              <a:gdLst/>
              <a:ahLst/>
              <a:cxnLst/>
              <a:rect l="l" t="t" r="r" b="b"/>
              <a:pathLst>
                <a:path w="1334" h="2229" extrusionOk="0">
                  <a:moveTo>
                    <a:pt x="557" y="0"/>
                  </a:moveTo>
                  <a:lnTo>
                    <a:pt x="557" y="1672"/>
                  </a:lnTo>
                  <a:cubicBezTo>
                    <a:pt x="557" y="1981"/>
                    <a:pt x="309" y="2229"/>
                    <a:pt x="1" y="2229"/>
                  </a:cubicBezTo>
                  <a:lnTo>
                    <a:pt x="774" y="2229"/>
                  </a:lnTo>
                  <a:cubicBezTo>
                    <a:pt x="1082" y="2229"/>
                    <a:pt x="1333" y="1981"/>
                    <a:pt x="1333" y="1672"/>
                  </a:cubicBezTo>
                  <a:lnTo>
                    <a:pt x="1333" y="557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90"/>
            <p:cNvSpPr/>
            <p:nvPr/>
          </p:nvSpPr>
          <p:spPr>
            <a:xfrm>
              <a:off x="7863395" y="3196204"/>
              <a:ext cx="405561" cy="217266"/>
            </a:xfrm>
            <a:custGeom>
              <a:avLst/>
              <a:gdLst/>
              <a:ahLst/>
              <a:cxnLst/>
              <a:rect l="l" t="t" r="r" b="b"/>
              <a:pathLst>
                <a:path w="15609" h="8362" extrusionOk="0">
                  <a:moveTo>
                    <a:pt x="7830" y="1"/>
                  </a:moveTo>
                  <a:lnTo>
                    <a:pt x="0" y="1116"/>
                  </a:lnTo>
                  <a:lnTo>
                    <a:pt x="0" y="6133"/>
                  </a:lnTo>
                  <a:lnTo>
                    <a:pt x="2258" y="8361"/>
                  </a:lnTo>
                  <a:lnTo>
                    <a:pt x="6689" y="8361"/>
                  </a:lnTo>
                  <a:lnTo>
                    <a:pt x="7804" y="7716"/>
                  </a:lnTo>
                  <a:lnTo>
                    <a:pt x="8920" y="8361"/>
                  </a:lnTo>
                  <a:lnTo>
                    <a:pt x="13403" y="8361"/>
                  </a:lnTo>
                  <a:lnTo>
                    <a:pt x="15608" y="6133"/>
                  </a:lnTo>
                  <a:lnTo>
                    <a:pt x="15608" y="1116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90"/>
            <p:cNvSpPr/>
            <p:nvPr/>
          </p:nvSpPr>
          <p:spPr>
            <a:xfrm>
              <a:off x="8037166" y="3379900"/>
              <a:ext cx="57993" cy="33569"/>
            </a:xfrm>
            <a:custGeom>
              <a:avLst/>
              <a:gdLst/>
              <a:ahLst/>
              <a:cxnLst/>
              <a:rect l="l" t="t" r="r" b="b"/>
              <a:pathLst>
                <a:path w="2232" h="1292" extrusionOk="0">
                  <a:moveTo>
                    <a:pt x="1" y="0"/>
                  </a:moveTo>
                  <a:lnTo>
                    <a:pt x="1" y="1291"/>
                  </a:lnTo>
                  <a:lnTo>
                    <a:pt x="2232" y="1291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90"/>
            <p:cNvSpPr/>
            <p:nvPr/>
          </p:nvSpPr>
          <p:spPr>
            <a:xfrm>
              <a:off x="8074971" y="3379900"/>
              <a:ext cx="20188" cy="33569"/>
            </a:xfrm>
            <a:custGeom>
              <a:avLst/>
              <a:gdLst/>
              <a:ahLst/>
              <a:cxnLst/>
              <a:rect l="l" t="t" r="r" b="b"/>
              <a:pathLst>
                <a:path w="777" h="1292" extrusionOk="0">
                  <a:moveTo>
                    <a:pt x="1" y="0"/>
                  </a:moveTo>
                  <a:lnTo>
                    <a:pt x="1" y="1291"/>
                  </a:lnTo>
                  <a:lnTo>
                    <a:pt x="777" y="1291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90"/>
            <p:cNvSpPr/>
            <p:nvPr/>
          </p:nvSpPr>
          <p:spPr>
            <a:xfrm>
              <a:off x="7863395" y="3355528"/>
              <a:ext cx="58668" cy="57941"/>
            </a:xfrm>
            <a:custGeom>
              <a:avLst/>
              <a:gdLst/>
              <a:ahLst/>
              <a:cxnLst/>
              <a:rect l="l" t="t" r="r" b="b"/>
              <a:pathLst>
                <a:path w="2258" h="2230" extrusionOk="0">
                  <a:moveTo>
                    <a:pt x="0" y="1"/>
                  </a:moveTo>
                  <a:lnTo>
                    <a:pt x="0" y="1673"/>
                  </a:lnTo>
                  <a:cubicBezTo>
                    <a:pt x="0" y="1981"/>
                    <a:pt x="251" y="2229"/>
                    <a:pt x="559" y="2229"/>
                  </a:cubicBezTo>
                  <a:lnTo>
                    <a:pt x="2258" y="2229"/>
                  </a:lnTo>
                  <a:lnTo>
                    <a:pt x="2258" y="1116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90"/>
            <p:cNvSpPr/>
            <p:nvPr/>
          </p:nvSpPr>
          <p:spPr>
            <a:xfrm>
              <a:off x="8248768" y="3222472"/>
              <a:ext cx="20188" cy="153453"/>
            </a:xfrm>
            <a:custGeom>
              <a:avLst/>
              <a:gdLst/>
              <a:ahLst/>
              <a:cxnLst/>
              <a:rect l="l" t="t" r="r" b="b"/>
              <a:pathLst>
                <a:path w="777" h="5906" extrusionOk="0">
                  <a:moveTo>
                    <a:pt x="0" y="1"/>
                  </a:moveTo>
                  <a:lnTo>
                    <a:pt x="0" y="5905"/>
                  </a:lnTo>
                  <a:lnTo>
                    <a:pt x="776" y="5122"/>
                  </a:lnTo>
                  <a:lnTo>
                    <a:pt x="7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90"/>
            <p:cNvSpPr/>
            <p:nvPr/>
          </p:nvSpPr>
          <p:spPr>
            <a:xfrm>
              <a:off x="8211639" y="3355528"/>
              <a:ext cx="57317" cy="57941"/>
            </a:xfrm>
            <a:custGeom>
              <a:avLst/>
              <a:gdLst/>
              <a:ahLst/>
              <a:cxnLst/>
              <a:rect l="l" t="t" r="r" b="b"/>
              <a:pathLst>
                <a:path w="2206" h="2230" extrusionOk="0">
                  <a:moveTo>
                    <a:pt x="1116" y="1"/>
                  </a:moveTo>
                  <a:lnTo>
                    <a:pt x="0" y="1116"/>
                  </a:lnTo>
                  <a:lnTo>
                    <a:pt x="0" y="2229"/>
                  </a:lnTo>
                  <a:lnTo>
                    <a:pt x="1646" y="2229"/>
                  </a:lnTo>
                  <a:cubicBezTo>
                    <a:pt x="1954" y="2229"/>
                    <a:pt x="2205" y="1981"/>
                    <a:pt x="2205" y="1673"/>
                  </a:cubicBezTo>
                  <a:lnTo>
                    <a:pt x="2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90"/>
            <p:cNvSpPr/>
            <p:nvPr/>
          </p:nvSpPr>
          <p:spPr>
            <a:xfrm>
              <a:off x="8234296" y="3355528"/>
              <a:ext cx="34661" cy="57941"/>
            </a:xfrm>
            <a:custGeom>
              <a:avLst/>
              <a:gdLst/>
              <a:ahLst/>
              <a:cxnLst/>
              <a:rect l="l" t="t" r="r" b="b"/>
              <a:pathLst>
                <a:path w="1334" h="2230" extrusionOk="0">
                  <a:moveTo>
                    <a:pt x="557" y="1"/>
                  </a:moveTo>
                  <a:lnTo>
                    <a:pt x="557" y="1673"/>
                  </a:lnTo>
                  <a:cubicBezTo>
                    <a:pt x="557" y="1981"/>
                    <a:pt x="309" y="2229"/>
                    <a:pt x="1" y="2229"/>
                  </a:cubicBezTo>
                  <a:lnTo>
                    <a:pt x="774" y="2229"/>
                  </a:lnTo>
                  <a:cubicBezTo>
                    <a:pt x="1082" y="2229"/>
                    <a:pt x="1333" y="1981"/>
                    <a:pt x="1333" y="1673"/>
                  </a:cubicBezTo>
                  <a:lnTo>
                    <a:pt x="1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90"/>
            <p:cNvSpPr/>
            <p:nvPr/>
          </p:nvSpPr>
          <p:spPr>
            <a:xfrm>
              <a:off x="7863395" y="3167285"/>
              <a:ext cx="405561" cy="57941"/>
            </a:xfrm>
            <a:custGeom>
              <a:avLst/>
              <a:gdLst/>
              <a:ahLst/>
              <a:cxnLst/>
              <a:rect l="l" t="t" r="r" b="b"/>
              <a:pathLst>
                <a:path w="15609" h="2230" extrusionOk="0">
                  <a:moveTo>
                    <a:pt x="559" y="1"/>
                  </a:moveTo>
                  <a:cubicBezTo>
                    <a:pt x="251" y="1"/>
                    <a:pt x="0" y="249"/>
                    <a:pt x="0" y="557"/>
                  </a:cubicBezTo>
                  <a:lnTo>
                    <a:pt x="0" y="2219"/>
                  </a:lnTo>
                  <a:cubicBezTo>
                    <a:pt x="19" y="2224"/>
                    <a:pt x="26" y="2229"/>
                    <a:pt x="26" y="2229"/>
                  </a:cubicBezTo>
                  <a:lnTo>
                    <a:pt x="15608" y="2229"/>
                  </a:lnTo>
                  <a:lnTo>
                    <a:pt x="15608" y="557"/>
                  </a:lnTo>
                  <a:cubicBezTo>
                    <a:pt x="15608" y="249"/>
                    <a:pt x="15357" y="1"/>
                    <a:pt x="1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90"/>
            <p:cNvSpPr/>
            <p:nvPr/>
          </p:nvSpPr>
          <p:spPr>
            <a:xfrm>
              <a:off x="8234296" y="3167285"/>
              <a:ext cx="34661" cy="57941"/>
            </a:xfrm>
            <a:custGeom>
              <a:avLst/>
              <a:gdLst/>
              <a:ahLst/>
              <a:cxnLst/>
              <a:rect l="l" t="t" r="r" b="b"/>
              <a:pathLst>
                <a:path w="1334" h="2230" extrusionOk="0">
                  <a:moveTo>
                    <a:pt x="1" y="1"/>
                  </a:moveTo>
                  <a:cubicBezTo>
                    <a:pt x="309" y="1"/>
                    <a:pt x="560" y="249"/>
                    <a:pt x="560" y="557"/>
                  </a:cubicBezTo>
                  <a:lnTo>
                    <a:pt x="560" y="2229"/>
                  </a:lnTo>
                  <a:lnTo>
                    <a:pt x="1333" y="2229"/>
                  </a:lnTo>
                  <a:lnTo>
                    <a:pt x="1333" y="557"/>
                  </a:lnTo>
                  <a:cubicBezTo>
                    <a:pt x="1333" y="249"/>
                    <a:pt x="1082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90"/>
            <p:cNvSpPr/>
            <p:nvPr/>
          </p:nvSpPr>
          <p:spPr>
            <a:xfrm>
              <a:off x="7892366" y="3312086"/>
              <a:ext cx="347594" cy="72465"/>
            </a:xfrm>
            <a:custGeom>
              <a:avLst/>
              <a:gdLst/>
              <a:ahLst/>
              <a:cxnLst/>
              <a:rect l="l" t="t" r="r" b="b"/>
              <a:pathLst>
                <a:path w="13378" h="2789" extrusionOk="0">
                  <a:moveTo>
                    <a:pt x="1" y="0"/>
                  </a:moveTo>
                  <a:lnTo>
                    <a:pt x="1" y="2229"/>
                  </a:lnTo>
                  <a:cubicBezTo>
                    <a:pt x="1" y="2537"/>
                    <a:pt x="249" y="2788"/>
                    <a:pt x="531" y="2788"/>
                  </a:cubicBezTo>
                  <a:lnTo>
                    <a:pt x="12792" y="2788"/>
                  </a:lnTo>
                  <a:cubicBezTo>
                    <a:pt x="13127" y="2788"/>
                    <a:pt x="13378" y="2537"/>
                    <a:pt x="13378" y="2229"/>
                  </a:cubicBez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90"/>
            <p:cNvSpPr/>
            <p:nvPr/>
          </p:nvSpPr>
          <p:spPr>
            <a:xfrm>
              <a:off x="8205325" y="3312086"/>
              <a:ext cx="34635" cy="72465"/>
            </a:xfrm>
            <a:custGeom>
              <a:avLst/>
              <a:gdLst/>
              <a:ahLst/>
              <a:cxnLst/>
              <a:rect l="l" t="t" r="r" b="b"/>
              <a:pathLst>
                <a:path w="1333" h="2789" extrusionOk="0">
                  <a:moveTo>
                    <a:pt x="559" y="0"/>
                  </a:moveTo>
                  <a:lnTo>
                    <a:pt x="559" y="2229"/>
                  </a:lnTo>
                  <a:cubicBezTo>
                    <a:pt x="559" y="2537"/>
                    <a:pt x="308" y="2788"/>
                    <a:pt x="0" y="2788"/>
                  </a:cubicBezTo>
                  <a:lnTo>
                    <a:pt x="776" y="2788"/>
                  </a:lnTo>
                  <a:cubicBezTo>
                    <a:pt x="1082" y="2788"/>
                    <a:pt x="1333" y="2537"/>
                    <a:pt x="1333" y="2229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90"/>
            <p:cNvSpPr/>
            <p:nvPr/>
          </p:nvSpPr>
          <p:spPr>
            <a:xfrm>
              <a:off x="7892366" y="3138315"/>
              <a:ext cx="347594" cy="217240"/>
            </a:xfrm>
            <a:custGeom>
              <a:avLst/>
              <a:gdLst/>
              <a:ahLst/>
              <a:cxnLst/>
              <a:rect l="l" t="t" r="r" b="b"/>
              <a:pathLst>
                <a:path w="13378" h="8361" extrusionOk="0">
                  <a:moveTo>
                    <a:pt x="557" y="0"/>
                  </a:moveTo>
                  <a:cubicBezTo>
                    <a:pt x="249" y="0"/>
                    <a:pt x="1" y="251"/>
                    <a:pt x="1" y="557"/>
                  </a:cubicBezTo>
                  <a:lnTo>
                    <a:pt x="1" y="6688"/>
                  </a:lnTo>
                  <a:cubicBezTo>
                    <a:pt x="1" y="6997"/>
                    <a:pt x="249" y="7245"/>
                    <a:pt x="557" y="7245"/>
                  </a:cubicBezTo>
                  <a:lnTo>
                    <a:pt x="5574" y="7245"/>
                  </a:lnTo>
                  <a:cubicBezTo>
                    <a:pt x="6190" y="7245"/>
                    <a:pt x="6689" y="7744"/>
                    <a:pt x="6689" y="8361"/>
                  </a:cubicBezTo>
                  <a:cubicBezTo>
                    <a:pt x="6689" y="7744"/>
                    <a:pt x="7188" y="7245"/>
                    <a:pt x="7805" y="7245"/>
                  </a:cubicBezTo>
                  <a:lnTo>
                    <a:pt x="12821" y="7245"/>
                  </a:lnTo>
                  <a:cubicBezTo>
                    <a:pt x="13127" y="7245"/>
                    <a:pt x="13378" y="6997"/>
                    <a:pt x="13378" y="6688"/>
                  </a:cubicBezTo>
                  <a:lnTo>
                    <a:pt x="13378" y="557"/>
                  </a:lnTo>
                  <a:cubicBezTo>
                    <a:pt x="13378" y="251"/>
                    <a:pt x="13127" y="0"/>
                    <a:pt x="12792" y="0"/>
                  </a:cubicBezTo>
                  <a:lnTo>
                    <a:pt x="7805" y="0"/>
                  </a:lnTo>
                  <a:cubicBezTo>
                    <a:pt x="7303" y="0"/>
                    <a:pt x="6880" y="329"/>
                    <a:pt x="6739" y="784"/>
                  </a:cubicBezTo>
                  <a:cubicBezTo>
                    <a:pt x="6734" y="805"/>
                    <a:pt x="6713" y="821"/>
                    <a:pt x="6689" y="821"/>
                  </a:cubicBezTo>
                  <a:cubicBezTo>
                    <a:pt x="6666" y="821"/>
                    <a:pt x="6645" y="805"/>
                    <a:pt x="6640" y="784"/>
                  </a:cubicBezTo>
                  <a:cubicBezTo>
                    <a:pt x="6499" y="329"/>
                    <a:pt x="6075" y="0"/>
                    <a:pt x="5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90"/>
            <p:cNvSpPr/>
            <p:nvPr/>
          </p:nvSpPr>
          <p:spPr>
            <a:xfrm>
              <a:off x="8059563" y="3312086"/>
              <a:ext cx="13199" cy="72465"/>
            </a:xfrm>
            <a:custGeom>
              <a:avLst/>
              <a:gdLst/>
              <a:ahLst/>
              <a:cxnLst/>
              <a:rect l="l" t="t" r="r" b="b"/>
              <a:pathLst>
                <a:path w="508" h="2789" extrusionOk="0">
                  <a:moveTo>
                    <a:pt x="1" y="0"/>
                  </a:moveTo>
                  <a:lnTo>
                    <a:pt x="1" y="2788"/>
                  </a:lnTo>
                  <a:lnTo>
                    <a:pt x="508" y="2788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90"/>
            <p:cNvSpPr/>
            <p:nvPr/>
          </p:nvSpPr>
          <p:spPr>
            <a:xfrm>
              <a:off x="8205325" y="3138315"/>
              <a:ext cx="34635" cy="188243"/>
            </a:xfrm>
            <a:custGeom>
              <a:avLst/>
              <a:gdLst/>
              <a:ahLst/>
              <a:cxnLst/>
              <a:rect l="l" t="t" r="r" b="b"/>
              <a:pathLst>
                <a:path w="1333" h="7245" extrusionOk="0">
                  <a:moveTo>
                    <a:pt x="0" y="0"/>
                  </a:moveTo>
                  <a:cubicBezTo>
                    <a:pt x="308" y="0"/>
                    <a:pt x="559" y="251"/>
                    <a:pt x="559" y="557"/>
                  </a:cubicBezTo>
                  <a:lnTo>
                    <a:pt x="559" y="6688"/>
                  </a:lnTo>
                  <a:cubicBezTo>
                    <a:pt x="559" y="6997"/>
                    <a:pt x="308" y="7245"/>
                    <a:pt x="0" y="7245"/>
                  </a:cubicBezTo>
                  <a:lnTo>
                    <a:pt x="776" y="7245"/>
                  </a:lnTo>
                  <a:cubicBezTo>
                    <a:pt x="1082" y="7245"/>
                    <a:pt x="1333" y="6997"/>
                    <a:pt x="1333" y="6688"/>
                  </a:cubicBezTo>
                  <a:lnTo>
                    <a:pt x="1333" y="557"/>
                  </a:lnTo>
                  <a:cubicBezTo>
                    <a:pt x="1333" y="251"/>
                    <a:pt x="1082" y="0"/>
                    <a:pt x="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90"/>
            <p:cNvSpPr/>
            <p:nvPr/>
          </p:nvSpPr>
          <p:spPr>
            <a:xfrm>
              <a:off x="7892366" y="3348955"/>
              <a:ext cx="173147" cy="13173"/>
            </a:xfrm>
            <a:custGeom>
              <a:avLst/>
              <a:gdLst/>
              <a:ahLst/>
              <a:cxnLst/>
              <a:rect l="l" t="t" r="r" b="b"/>
              <a:pathLst>
                <a:path w="6664" h="507" extrusionOk="0">
                  <a:moveTo>
                    <a:pt x="1" y="0"/>
                  </a:moveTo>
                  <a:lnTo>
                    <a:pt x="1" y="507"/>
                  </a:lnTo>
                  <a:lnTo>
                    <a:pt x="6410" y="507"/>
                  </a:lnTo>
                  <a:cubicBezTo>
                    <a:pt x="6551" y="507"/>
                    <a:pt x="6663" y="392"/>
                    <a:pt x="6663" y="254"/>
                  </a:cubicBezTo>
                  <a:cubicBezTo>
                    <a:pt x="6663" y="115"/>
                    <a:pt x="6551" y="0"/>
                    <a:pt x="6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90"/>
            <p:cNvSpPr/>
            <p:nvPr/>
          </p:nvSpPr>
          <p:spPr>
            <a:xfrm>
              <a:off x="8059563" y="3148967"/>
              <a:ext cx="13199" cy="206587"/>
            </a:xfrm>
            <a:custGeom>
              <a:avLst/>
              <a:gdLst/>
              <a:ahLst/>
              <a:cxnLst/>
              <a:rect l="l" t="t" r="r" b="b"/>
              <a:pathLst>
                <a:path w="508" h="7951" extrusionOk="0">
                  <a:moveTo>
                    <a:pt x="1" y="0"/>
                  </a:moveTo>
                  <a:lnTo>
                    <a:pt x="1" y="7245"/>
                  </a:lnTo>
                  <a:cubicBezTo>
                    <a:pt x="160" y="7436"/>
                    <a:pt x="254" y="7681"/>
                    <a:pt x="254" y="7951"/>
                  </a:cubicBezTo>
                  <a:cubicBezTo>
                    <a:pt x="254" y="7681"/>
                    <a:pt x="348" y="7436"/>
                    <a:pt x="508" y="7245"/>
                  </a:cubicBezTo>
                  <a:lnTo>
                    <a:pt x="508" y="0"/>
                  </a:lnTo>
                  <a:cubicBezTo>
                    <a:pt x="416" y="107"/>
                    <a:pt x="348" y="235"/>
                    <a:pt x="304" y="374"/>
                  </a:cubicBezTo>
                  <a:cubicBezTo>
                    <a:pt x="299" y="395"/>
                    <a:pt x="278" y="411"/>
                    <a:pt x="254" y="411"/>
                  </a:cubicBezTo>
                  <a:cubicBezTo>
                    <a:pt x="231" y="411"/>
                    <a:pt x="210" y="395"/>
                    <a:pt x="205" y="374"/>
                  </a:cubicBezTo>
                  <a:cubicBezTo>
                    <a:pt x="160" y="235"/>
                    <a:pt x="92" y="10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90"/>
            <p:cNvSpPr/>
            <p:nvPr/>
          </p:nvSpPr>
          <p:spPr>
            <a:xfrm>
              <a:off x="8109606" y="3167285"/>
              <a:ext cx="101358" cy="28945"/>
            </a:xfrm>
            <a:custGeom>
              <a:avLst/>
              <a:gdLst/>
              <a:ahLst/>
              <a:cxnLst/>
              <a:rect l="l" t="t" r="r" b="b"/>
              <a:pathLst>
                <a:path w="3901" h="1114" extrusionOk="0">
                  <a:moveTo>
                    <a:pt x="262" y="1"/>
                  </a:moveTo>
                  <a:cubicBezTo>
                    <a:pt x="118" y="1"/>
                    <a:pt x="0" y="116"/>
                    <a:pt x="0" y="262"/>
                  </a:cubicBezTo>
                  <a:lnTo>
                    <a:pt x="0" y="852"/>
                  </a:lnTo>
                  <a:cubicBezTo>
                    <a:pt x="0" y="996"/>
                    <a:pt x="118" y="1114"/>
                    <a:pt x="262" y="1114"/>
                  </a:cubicBezTo>
                  <a:lnTo>
                    <a:pt x="3640" y="1114"/>
                  </a:lnTo>
                  <a:cubicBezTo>
                    <a:pt x="3786" y="1114"/>
                    <a:pt x="3901" y="996"/>
                    <a:pt x="3901" y="852"/>
                  </a:cubicBezTo>
                  <a:lnTo>
                    <a:pt x="3901" y="262"/>
                  </a:lnTo>
                  <a:cubicBezTo>
                    <a:pt x="3901" y="116"/>
                    <a:pt x="3786" y="1"/>
                    <a:pt x="3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90"/>
            <p:cNvSpPr/>
            <p:nvPr/>
          </p:nvSpPr>
          <p:spPr>
            <a:xfrm>
              <a:off x="8183864" y="3167285"/>
              <a:ext cx="27100" cy="28945"/>
            </a:xfrm>
            <a:custGeom>
              <a:avLst/>
              <a:gdLst/>
              <a:ahLst/>
              <a:cxnLst/>
              <a:rect l="l" t="t" r="r" b="b"/>
              <a:pathLst>
                <a:path w="1043" h="1114" extrusionOk="0">
                  <a:moveTo>
                    <a:pt x="1" y="1"/>
                  </a:moveTo>
                  <a:cubicBezTo>
                    <a:pt x="149" y="1"/>
                    <a:pt x="270" y="121"/>
                    <a:pt x="270" y="270"/>
                  </a:cubicBezTo>
                  <a:lnTo>
                    <a:pt x="270" y="845"/>
                  </a:lnTo>
                  <a:cubicBezTo>
                    <a:pt x="270" y="994"/>
                    <a:pt x="149" y="1114"/>
                    <a:pt x="1" y="1114"/>
                  </a:cubicBezTo>
                  <a:lnTo>
                    <a:pt x="774" y="1114"/>
                  </a:lnTo>
                  <a:cubicBezTo>
                    <a:pt x="923" y="1114"/>
                    <a:pt x="1043" y="994"/>
                    <a:pt x="1043" y="845"/>
                  </a:cubicBezTo>
                  <a:lnTo>
                    <a:pt x="1043" y="270"/>
                  </a:lnTo>
                  <a:cubicBezTo>
                    <a:pt x="1043" y="121"/>
                    <a:pt x="923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90"/>
            <p:cNvSpPr/>
            <p:nvPr/>
          </p:nvSpPr>
          <p:spPr>
            <a:xfrm>
              <a:off x="7921362" y="3167285"/>
              <a:ext cx="101384" cy="28945"/>
            </a:xfrm>
            <a:custGeom>
              <a:avLst/>
              <a:gdLst/>
              <a:ahLst/>
              <a:cxnLst/>
              <a:rect l="l" t="t" r="r" b="b"/>
              <a:pathLst>
                <a:path w="3902" h="1114" extrusionOk="0">
                  <a:moveTo>
                    <a:pt x="262" y="1"/>
                  </a:moveTo>
                  <a:cubicBezTo>
                    <a:pt x="115" y="1"/>
                    <a:pt x="0" y="116"/>
                    <a:pt x="0" y="262"/>
                  </a:cubicBezTo>
                  <a:lnTo>
                    <a:pt x="0" y="852"/>
                  </a:lnTo>
                  <a:cubicBezTo>
                    <a:pt x="0" y="996"/>
                    <a:pt x="115" y="1114"/>
                    <a:pt x="262" y="1114"/>
                  </a:cubicBezTo>
                  <a:lnTo>
                    <a:pt x="3640" y="1114"/>
                  </a:lnTo>
                  <a:cubicBezTo>
                    <a:pt x="3784" y="1114"/>
                    <a:pt x="3901" y="996"/>
                    <a:pt x="3901" y="852"/>
                  </a:cubicBezTo>
                  <a:lnTo>
                    <a:pt x="3901" y="262"/>
                  </a:lnTo>
                  <a:cubicBezTo>
                    <a:pt x="3901" y="116"/>
                    <a:pt x="3784" y="1"/>
                    <a:pt x="3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90"/>
            <p:cNvSpPr/>
            <p:nvPr/>
          </p:nvSpPr>
          <p:spPr>
            <a:xfrm>
              <a:off x="7995620" y="3167285"/>
              <a:ext cx="27126" cy="28945"/>
            </a:xfrm>
            <a:custGeom>
              <a:avLst/>
              <a:gdLst/>
              <a:ahLst/>
              <a:cxnLst/>
              <a:rect l="l" t="t" r="r" b="b"/>
              <a:pathLst>
                <a:path w="1044" h="1114" extrusionOk="0">
                  <a:moveTo>
                    <a:pt x="1" y="1"/>
                  </a:moveTo>
                  <a:cubicBezTo>
                    <a:pt x="150" y="1"/>
                    <a:pt x="270" y="121"/>
                    <a:pt x="270" y="270"/>
                  </a:cubicBezTo>
                  <a:lnTo>
                    <a:pt x="270" y="845"/>
                  </a:lnTo>
                  <a:cubicBezTo>
                    <a:pt x="270" y="994"/>
                    <a:pt x="150" y="1114"/>
                    <a:pt x="1" y="1114"/>
                  </a:cubicBezTo>
                  <a:lnTo>
                    <a:pt x="774" y="1114"/>
                  </a:lnTo>
                  <a:cubicBezTo>
                    <a:pt x="923" y="1114"/>
                    <a:pt x="1043" y="994"/>
                    <a:pt x="1043" y="845"/>
                  </a:cubicBezTo>
                  <a:lnTo>
                    <a:pt x="1043" y="270"/>
                  </a:lnTo>
                  <a:cubicBezTo>
                    <a:pt x="1043" y="121"/>
                    <a:pt x="923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90"/>
            <p:cNvSpPr/>
            <p:nvPr/>
          </p:nvSpPr>
          <p:spPr>
            <a:xfrm>
              <a:off x="8153724" y="3355528"/>
              <a:ext cx="57941" cy="57967"/>
            </a:xfrm>
            <a:custGeom>
              <a:avLst/>
              <a:gdLst/>
              <a:ahLst/>
              <a:cxnLst/>
              <a:rect l="l" t="t" r="r" b="b"/>
              <a:pathLst>
                <a:path w="2230" h="2231" extrusionOk="0">
                  <a:moveTo>
                    <a:pt x="1" y="1"/>
                  </a:moveTo>
                  <a:lnTo>
                    <a:pt x="1" y="1952"/>
                  </a:lnTo>
                  <a:cubicBezTo>
                    <a:pt x="1" y="2120"/>
                    <a:pt x="138" y="2230"/>
                    <a:pt x="281" y="2230"/>
                  </a:cubicBezTo>
                  <a:cubicBezTo>
                    <a:pt x="349" y="2230"/>
                    <a:pt x="419" y="2205"/>
                    <a:pt x="476" y="2148"/>
                  </a:cubicBezTo>
                  <a:lnTo>
                    <a:pt x="918" y="1707"/>
                  </a:lnTo>
                  <a:cubicBezTo>
                    <a:pt x="972" y="1652"/>
                    <a:pt x="1044" y="1624"/>
                    <a:pt x="1115" y="1624"/>
                  </a:cubicBezTo>
                  <a:cubicBezTo>
                    <a:pt x="1186" y="1624"/>
                    <a:pt x="1257" y="1652"/>
                    <a:pt x="1312" y="1707"/>
                  </a:cubicBezTo>
                  <a:lnTo>
                    <a:pt x="1754" y="2148"/>
                  </a:lnTo>
                  <a:cubicBezTo>
                    <a:pt x="1811" y="2205"/>
                    <a:pt x="1882" y="2230"/>
                    <a:pt x="1950" y="2230"/>
                  </a:cubicBezTo>
                  <a:cubicBezTo>
                    <a:pt x="2093" y="2230"/>
                    <a:pt x="2229" y="2120"/>
                    <a:pt x="2229" y="1952"/>
                  </a:cubicBezTo>
                  <a:lnTo>
                    <a:pt x="2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90"/>
            <p:cNvSpPr/>
            <p:nvPr/>
          </p:nvSpPr>
          <p:spPr>
            <a:xfrm>
              <a:off x="8191528" y="3355528"/>
              <a:ext cx="20136" cy="57967"/>
            </a:xfrm>
            <a:custGeom>
              <a:avLst/>
              <a:gdLst/>
              <a:ahLst/>
              <a:cxnLst/>
              <a:rect l="l" t="t" r="r" b="b"/>
              <a:pathLst>
                <a:path w="775" h="2231" extrusionOk="0">
                  <a:moveTo>
                    <a:pt x="1" y="1"/>
                  </a:moveTo>
                  <a:lnTo>
                    <a:pt x="1" y="1850"/>
                  </a:lnTo>
                  <a:lnTo>
                    <a:pt x="299" y="2148"/>
                  </a:lnTo>
                  <a:cubicBezTo>
                    <a:pt x="356" y="2205"/>
                    <a:pt x="427" y="2230"/>
                    <a:pt x="495" y="2230"/>
                  </a:cubicBezTo>
                  <a:cubicBezTo>
                    <a:pt x="638" y="2230"/>
                    <a:pt x="774" y="2120"/>
                    <a:pt x="774" y="1952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90"/>
            <p:cNvSpPr/>
            <p:nvPr/>
          </p:nvSpPr>
          <p:spPr>
            <a:xfrm>
              <a:off x="8066838" y="3348955"/>
              <a:ext cx="173121" cy="13173"/>
            </a:xfrm>
            <a:custGeom>
              <a:avLst/>
              <a:gdLst/>
              <a:ahLst/>
              <a:cxnLst/>
              <a:rect l="l" t="t" r="r" b="b"/>
              <a:pathLst>
                <a:path w="6663" h="507" extrusionOk="0">
                  <a:moveTo>
                    <a:pt x="254" y="0"/>
                  </a:moveTo>
                  <a:cubicBezTo>
                    <a:pt x="113" y="0"/>
                    <a:pt x="0" y="115"/>
                    <a:pt x="0" y="254"/>
                  </a:cubicBezTo>
                  <a:cubicBezTo>
                    <a:pt x="0" y="392"/>
                    <a:pt x="113" y="507"/>
                    <a:pt x="254" y="507"/>
                  </a:cubicBezTo>
                  <a:lnTo>
                    <a:pt x="6663" y="507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8" name="Google Shape;6748;p90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9" name="Google Shape;6749;p90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0" name="Google Shape;6750;p90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1" name="Google Shape;6751;p90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2" name="Google Shape;6752;p90"/>
          <p:cNvGrpSpPr/>
          <p:nvPr/>
        </p:nvGrpSpPr>
        <p:grpSpPr>
          <a:xfrm>
            <a:off x="7340210" y="906464"/>
            <a:ext cx="1088866" cy="412795"/>
            <a:chOff x="6526100" y="2651025"/>
            <a:chExt cx="959100" cy="363600"/>
          </a:xfrm>
        </p:grpSpPr>
        <p:sp>
          <p:nvSpPr>
            <p:cNvPr id="6753" name="Google Shape;6753;p90"/>
            <p:cNvSpPr/>
            <p:nvPr/>
          </p:nvSpPr>
          <p:spPr>
            <a:xfrm>
              <a:off x="7127325" y="2803150"/>
              <a:ext cx="191600" cy="162075"/>
            </a:xfrm>
            <a:custGeom>
              <a:avLst/>
              <a:gdLst/>
              <a:ahLst/>
              <a:cxnLst/>
              <a:rect l="l" t="t" r="r" b="b"/>
              <a:pathLst>
                <a:path w="7664" h="6483" extrusionOk="0">
                  <a:moveTo>
                    <a:pt x="3832" y="0"/>
                  </a:moveTo>
                  <a:cubicBezTo>
                    <a:pt x="1712" y="0"/>
                    <a:pt x="1" y="1325"/>
                    <a:pt x="25" y="3350"/>
                  </a:cubicBezTo>
                  <a:cubicBezTo>
                    <a:pt x="25" y="4651"/>
                    <a:pt x="748" y="5856"/>
                    <a:pt x="1881" y="6482"/>
                  </a:cubicBezTo>
                  <a:lnTo>
                    <a:pt x="5857" y="6482"/>
                  </a:lnTo>
                  <a:cubicBezTo>
                    <a:pt x="6965" y="5832"/>
                    <a:pt x="7664" y="4627"/>
                    <a:pt x="7664" y="3350"/>
                  </a:cubicBezTo>
                  <a:cubicBezTo>
                    <a:pt x="7664" y="1301"/>
                    <a:pt x="5953" y="0"/>
                    <a:pt x="3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90"/>
            <p:cNvSpPr/>
            <p:nvPr/>
          </p:nvSpPr>
          <p:spPr>
            <a:xfrm>
              <a:off x="6526100" y="2963375"/>
              <a:ext cx="959100" cy="51250"/>
            </a:xfrm>
            <a:custGeom>
              <a:avLst/>
              <a:gdLst/>
              <a:ahLst/>
              <a:cxnLst/>
              <a:rect l="l" t="t" r="r" b="b"/>
              <a:pathLst>
                <a:path w="38364" h="2050" extrusionOk="0">
                  <a:moveTo>
                    <a:pt x="38340" y="1"/>
                  </a:moveTo>
                  <a:lnTo>
                    <a:pt x="0" y="97"/>
                  </a:lnTo>
                  <a:lnTo>
                    <a:pt x="0" y="2049"/>
                  </a:lnTo>
                  <a:lnTo>
                    <a:pt x="38364" y="1953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90"/>
            <p:cNvSpPr/>
            <p:nvPr/>
          </p:nvSpPr>
          <p:spPr>
            <a:xfrm>
              <a:off x="6686350" y="2651325"/>
              <a:ext cx="62675" cy="312700"/>
            </a:xfrm>
            <a:custGeom>
              <a:avLst/>
              <a:gdLst/>
              <a:ahLst/>
              <a:cxnLst/>
              <a:rect l="l" t="t" r="r" b="b"/>
              <a:pathLst>
                <a:path w="2507" h="12508" extrusionOk="0">
                  <a:moveTo>
                    <a:pt x="362" y="1"/>
                  </a:moveTo>
                  <a:cubicBezTo>
                    <a:pt x="169" y="1"/>
                    <a:pt x="0" y="169"/>
                    <a:pt x="0" y="386"/>
                  </a:cubicBezTo>
                  <a:lnTo>
                    <a:pt x="25" y="12122"/>
                  </a:lnTo>
                  <a:cubicBezTo>
                    <a:pt x="25" y="12338"/>
                    <a:pt x="193" y="12507"/>
                    <a:pt x="410" y="12507"/>
                  </a:cubicBezTo>
                  <a:lnTo>
                    <a:pt x="2121" y="12507"/>
                  </a:lnTo>
                  <a:cubicBezTo>
                    <a:pt x="2338" y="12507"/>
                    <a:pt x="2507" y="12338"/>
                    <a:pt x="2507" y="12122"/>
                  </a:cubicBezTo>
                  <a:lnTo>
                    <a:pt x="2482" y="386"/>
                  </a:lnTo>
                  <a:cubicBezTo>
                    <a:pt x="2482" y="169"/>
                    <a:pt x="2314" y="1"/>
                    <a:pt x="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90"/>
            <p:cNvSpPr/>
            <p:nvPr/>
          </p:nvSpPr>
          <p:spPr>
            <a:xfrm>
              <a:off x="6758038" y="2651025"/>
              <a:ext cx="62075" cy="312700"/>
            </a:xfrm>
            <a:custGeom>
              <a:avLst/>
              <a:gdLst/>
              <a:ahLst/>
              <a:cxnLst/>
              <a:rect l="l" t="t" r="r" b="b"/>
              <a:pathLst>
                <a:path w="2483" h="12508" extrusionOk="0">
                  <a:moveTo>
                    <a:pt x="386" y="1"/>
                  </a:moveTo>
                  <a:cubicBezTo>
                    <a:pt x="170" y="1"/>
                    <a:pt x="1" y="169"/>
                    <a:pt x="1" y="362"/>
                  </a:cubicBezTo>
                  <a:lnTo>
                    <a:pt x="1" y="12122"/>
                  </a:lnTo>
                  <a:cubicBezTo>
                    <a:pt x="1" y="12338"/>
                    <a:pt x="170" y="12507"/>
                    <a:pt x="386" y="12507"/>
                  </a:cubicBezTo>
                  <a:lnTo>
                    <a:pt x="2122" y="12507"/>
                  </a:lnTo>
                  <a:cubicBezTo>
                    <a:pt x="2314" y="12507"/>
                    <a:pt x="2483" y="12338"/>
                    <a:pt x="2483" y="12122"/>
                  </a:cubicBezTo>
                  <a:lnTo>
                    <a:pt x="2483" y="362"/>
                  </a:lnTo>
                  <a:cubicBezTo>
                    <a:pt x="2483" y="169"/>
                    <a:pt x="2314" y="1"/>
                    <a:pt x="2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90"/>
            <p:cNvSpPr/>
            <p:nvPr/>
          </p:nvSpPr>
          <p:spPr>
            <a:xfrm>
              <a:off x="6829125" y="2659150"/>
              <a:ext cx="195225" cy="296900"/>
            </a:xfrm>
            <a:custGeom>
              <a:avLst/>
              <a:gdLst/>
              <a:ahLst/>
              <a:cxnLst/>
              <a:rect l="l" t="t" r="r" b="b"/>
              <a:pathLst>
                <a:path w="7809" h="11876" extrusionOk="0">
                  <a:moveTo>
                    <a:pt x="1938" y="1"/>
                  </a:moveTo>
                  <a:cubicBezTo>
                    <a:pt x="1877" y="1"/>
                    <a:pt x="1816" y="17"/>
                    <a:pt x="1760" y="49"/>
                  </a:cubicBezTo>
                  <a:lnTo>
                    <a:pt x="217" y="1013"/>
                  </a:lnTo>
                  <a:cubicBezTo>
                    <a:pt x="49" y="1133"/>
                    <a:pt x="1" y="1350"/>
                    <a:pt x="97" y="1519"/>
                  </a:cubicBezTo>
                  <a:lnTo>
                    <a:pt x="5567" y="11688"/>
                  </a:lnTo>
                  <a:cubicBezTo>
                    <a:pt x="5617" y="11805"/>
                    <a:pt x="5737" y="11876"/>
                    <a:pt x="5862" y="11876"/>
                  </a:cubicBezTo>
                  <a:cubicBezTo>
                    <a:pt x="5917" y="11876"/>
                    <a:pt x="5973" y="11862"/>
                    <a:pt x="6025" y="11833"/>
                  </a:cubicBezTo>
                  <a:lnTo>
                    <a:pt x="7567" y="10869"/>
                  </a:lnTo>
                  <a:cubicBezTo>
                    <a:pt x="7736" y="10748"/>
                    <a:pt x="7808" y="10531"/>
                    <a:pt x="7712" y="10339"/>
                  </a:cubicBezTo>
                  <a:lnTo>
                    <a:pt x="2242" y="194"/>
                  </a:lnTo>
                  <a:cubicBezTo>
                    <a:pt x="2177" y="65"/>
                    <a:pt x="2060" y="1"/>
                    <a:pt x="1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90"/>
            <p:cNvSpPr/>
            <p:nvPr/>
          </p:nvSpPr>
          <p:spPr>
            <a:xfrm>
              <a:off x="6915275" y="2658875"/>
              <a:ext cx="195225" cy="297000"/>
            </a:xfrm>
            <a:custGeom>
              <a:avLst/>
              <a:gdLst/>
              <a:ahLst/>
              <a:cxnLst/>
              <a:rect l="l" t="t" r="r" b="b"/>
              <a:pathLst>
                <a:path w="7809" h="11880" extrusionOk="0">
                  <a:moveTo>
                    <a:pt x="1943" y="0"/>
                  </a:moveTo>
                  <a:cubicBezTo>
                    <a:pt x="1881" y="0"/>
                    <a:pt x="1817" y="19"/>
                    <a:pt x="1760" y="60"/>
                  </a:cubicBezTo>
                  <a:lnTo>
                    <a:pt x="217" y="1024"/>
                  </a:lnTo>
                  <a:cubicBezTo>
                    <a:pt x="49" y="1120"/>
                    <a:pt x="1" y="1361"/>
                    <a:pt x="97" y="1530"/>
                  </a:cubicBezTo>
                  <a:lnTo>
                    <a:pt x="5543" y="11699"/>
                  </a:lnTo>
                  <a:cubicBezTo>
                    <a:pt x="5606" y="11810"/>
                    <a:pt x="5722" y="11879"/>
                    <a:pt x="5842" y="11879"/>
                  </a:cubicBezTo>
                  <a:cubicBezTo>
                    <a:pt x="5904" y="11879"/>
                    <a:pt x="5967" y="11861"/>
                    <a:pt x="6025" y="11820"/>
                  </a:cubicBezTo>
                  <a:lnTo>
                    <a:pt x="7567" y="10856"/>
                  </a:lnTo>
                  <a:cubicBezTo>
                    <a:pt x="7736" y="10759"/>
                    <a:pt x="7808" y="10518"/>
                    <a:pt x="7712" y="10350"/>
                  </a:cubicBezTo>
                  <a:lnTo>
                    <a:pt x="2242" y="180"/>
                  </a:lnTo>
                  <a:cubicBezTo>
                    <a:pt x="2178" y="69"/>
                    <a:pt x="2062" y="0"/>
                    <a:pt x="1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3" name="Google Shape;6763;p91"/>
          <p:cNvGrpSpPr/>
          <p:nvPr/>
        </p:nvGrpSpPr>
        <p:grpSpPr>
          <a:xfrm>
            <a:off x="2376978" y="648510"/>
            <a:ext cx="4377930" cy="2684128"/>
            <a:chOff x="2376978" y="648510"/>
            <a:chExt cx="4377930" cy="2684128"/>
          </a:xfrm>
        </p:grpSpPr>
        <p:grpSp>
          <p:nvGrpSpPr>
            <p:cNvPr id="6764" name="Google Shape;6764;p91"/>
            <p:cNvGrpSpPr/>
            <p:nvPr/>
          </p:nvGrpSpPr>
          <p:grpSpPr>
            <a:xfrm>
              <a:off x="2479622" y="716135"/>
              <a:ext cx="4190597" cy="2616503"/>
              <a:chOff x="791775" y="1327175"/>
              <a:chExt cx="2192996" cy="1314562"/>
            </a:xfrm>
          </p:grpSpPr>
          <p:sp>
            <p:nvSpPr>
              <p:cNvPr id="6765" name="Google Shape;6765;p91"/>
              <p:cNvSpPr/>
              <p:nvPr/>
            </p:nvSpPr>
            <p:spPr>
              <a:xfrm>
                <a:off x="791775" y="2528338"/>
                <a:ext cx="2192996" cy="113399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91"/>
              <p:cNvSpPr/>
              <p:nvPr/>
            </p:nvSpPr>
            <p:spPr>
              <a:xfrm>
                <a:off x="792025" y="1327175"/>
                <a:ext cx="2192700" cy="122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7" name="Google Shape;6767;p91"/>
            <p:cNvGrpSpPr/>
            <p:nvPr/>
          </p:nvGrpSpPr>
          <p:grpSpPr>
            <a:xfrm>
              <a:off x="2376978" y="648510"/>
              <a:ext cx="4377930" cy="2572034"/>
              <a:chOff x="2376978" y="648510"/>
              <a:chExt cx="4377930" cy="2572034"/>
            </a:xfrm>
          </p:grpSpPr>
          <p:sp>
            <p:nvSpPr>
              <p:cNvPr id="6768" name="Google Shape;6768;p91"/>
              <p:cNvSpPr/>
              <p:nvPr/>
            </p:nvSpPr>
            <p:spPr>
              <a:xfrm rot="3452634">
                <a:off x="2382055" y="2976896"/>
                <a:ext cx="436595" cy="792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91"/>
              <p:cNvSpPr/>
              <p:nvPr/>
            </p:nvSpPr>
            <p:spPr>
              <a:xfrm rot="755060">
                <a:off x="2382085" y="2976917"/>
                <a:ext cx="436486" cy="7925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91"/>
              <p:cNvSpPr/>
              <p:nvPr/>
            </p:nvSpPr>
            <p:spPr>
              <a:xfrm rot="1653078">
                <a:off x="6323358" y="744162"/>
                <a:ext cx="436500" cy="792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73" name="Google Shape;6773;p91"/>
          <p:cNvSpPr txBox="1">
            <a:spLocks noGrp="1"/>
          </p:cNvSpPr>
          <p:nvPr>
            <p:ph type="title" idx="2"/>
          </p:nvPr>
        </p:nvSpPr>
        <p:spPr>
          <a:xfrm>
            <a:off x="2942513" y="1594407"/>
            <a:ext cx="333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Predicting Responses</a:t>
            </a:r>
          </a:p>
        </p:txBody>
      </p:sp>
      <p:sp>
        <p:nvSpPr>
          <p:cNvPr id="6774" name="Google Shape;6774;p91"/>
          <p:cNvSpPr txBox="1">
            <a:spLocks noGrp="1"/>
          </p:cNvSpPr>
          <p:nvPr>
            <p:ph type="subTitle" idx="1"/>
          </p:nvPr>
        </p:nvSpPr>
        <p:spPr>
          <a:xfrm>
            <a:off x="2906738" y="3380898"/>
            <a:ext cx="33306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 to generate chatbot responses</a:t>
            </a:r>
          </a:p>
        </p:txBody>
      </p:sp>
      <p:sp>
        <p:nvSpPr>
          <p:cNvPr id="6775" name="Google Shape;6775;p91"/>
          <p:cNvSpPr/>
          <p:nvPr/>
        </p:nvSpPr>
        <p:spPr>
          <a:xfrm flipH="1">
            <a:off x="8248005" y="2189524"/>
            <a:ext cx="82185" cy="194567"/>
          </a:xfrm>
          <a:custGeom>
            <a:avLst/>
            <a:gdLst/>
            <a:ahLst/>
            <a:cxnLst/>
            <a:rect l="l" t="t" r="r" b="b"/>
            <a:pathLst>
              <a:path w="2311" h="8030" extrusionOk="0">
                <a:moveTo>
                  <a:pt x="1" y="1"/>
                </a:moveTo>
                <a:lnTo>
                  <a:pt x="1" y="8029"/>
                </a:lnTo>
                <a:lnTo>
                  <a:pt x="2310" y="8029"/>
                </a:lnTo>
                <a:lnTo>
                  <a:pt x="23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6" name="Google Shape;6776;p91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7" name="Google Shape;6777;p91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8" name="Google Shape;6778;p91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9" name="Google Shape;6779;p91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0" name="Google Shape;6780;p91"/>
          <p:cNvGrpSpPr/>
          <p:nvPr/>
        </p:nvGrpSpPr>
        <p:grpSpPr>
          <a:xfrm>
            <a:off x="7222840" y="2349013"/>
            <a:ext cx="1206370" cy="2313742"/>
            <a:chOff x="7222840" y="2349013"/>
            <a:chExt cx="1206370" cy="2313742"/>
          </a:xfrm>
        </p:grpSpPr>
        <p:sp>
          <p:nvSpPr>
            <p:cNvPr id="6781" name="Google Shape;6781;p91"/>
            <p:cNvSpPr/>
            <p:nvPr/>
          </p:nvSpPr>
          <p:spPr>
            <a:xfrm>
              <a:off x="7463401" y="4445075"/>
              <a:ext cx="866754" cy="217680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82" name="Google Shape;6782;p91"/>
            <p:cNvGrpSpPr/>
            <p:nvPr/>
          </p:nvGrpSpPr>
          <p:grpSpPr>
            <a:xfrm>
              <a:off x="7222840" y="2349013"/>
              <a:ext cx="1206370" cy="2213957"/>
              <a:chOff x="7701450" y="1895900"/>
              <a:chExt cx="644050" cy="1181975"/>
            </a:xfrm>
          </p:grpSpPr>
          <p:sp>
            <p:nvSpPr>
              <p:cNvPr id="6783" name="Google Shape;6783;p91"/>
              <p:cNvSpPr/>
              <p:nvPr/>
            </p:nvSpPr>
            <p:spPr>
              <a:xfrm>
                <a:off x="7701450" y="1895900"/>
                <a:ext cx="335600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3424" h="12720" extrusionOk="0">
                    <a:moveTo>
                      <a:pt x="2596" y="0"/>
                    </a:moveTo>
                    <a:cubicBezTo>
                      <a:pt x="2200" y="0"/>
                      <a:pt x="1879" y="68"/>
                      <a:pt x="1664" y="96"/>
                    </a:cubicBezTo>
                    <a:cubicBezTo>
                      <a:pt x="1664" y="96"/>
                      <a:pt x="1" y="1228"/>
                      <a:pt x="1736" y="2650"/>
                    </a:cubicBezTo>
                    <a:cubicBezTo>
                      <a:pt x="3495" y="4072"/>
                      <a:pt x="4049" y="6000"/>
                      <a:pt x="4339" y="7662"/>
                    </a:cubicBezTo>
                    <a:cubicBezTo>
                      <a:pt x="4663" y="9485"/>
                      <a:pt x="5548" y="12720"/>
                      <a:pt x="8940" y="12720"/>
                    </a:cubicBezTo>
                    <a:cubicBezTo>
                      <a:pt x="9584" y="12720"/>
                      <a:pt x="10319" y="12603"/>
                      <a:pt x="11158" y="12337"/>
                    </a:cubicBezTo>
                    <a:cubicBezTo>
                      <a:pt x="11158" y="12337"/>
                      <a:pt x="13423" y="10915"/>
                      <a:pt x="11255" y="7397"/>
                    </a:cubicBezTo>
                    <a:cubicBezTo>
                      <a:pt x="9062" y="3903"/>
                      <a:pt x="8435" y="6289"/>
                      <a:pt x="6435" y="2867"/>
                    </a:cubicBezTo>
                    <a:cubicBezTo>
                      <a:pt x="5011" y="414"/>
                      <a:pt x="3575" y="0"/>
                      <a:pt x="2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91"/>
              <p:cNvSpPr/>
              <p:nvPr/>
            </p:nvSpPr>
            <p:spPr>
              <a:xfrm>
                <a:off x="7774350" y="1934425"/>
                <a:ext cx="306075" cy="457875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8315" fill="none" extrusionOk="0">
                    <a:moveTo>
                      <a:pt x="11013" y="18315"/>
                    </a:moveTo>
                    <a:cubicBezTo>
                      <a:pt x="11013" y="18315"/>
                      <a:pt x="12242" y="10459"/>
                      <a:pt x="1" y="1"/>
                    </a:cubicBezTo>
                  </a:path>
                </a:pathLst>
              </a:custGeom>
              <a:noFill/>
              <a:ln w="54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91"/>
              <p:cNvSpPr/>
              <p:nvPr/>
            </p:nvSpPr>
            <p:spPr>
              <a:xfrm>
                <a:off x="8100875" y="2062750"/>
                <a:ext cx="24462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7591" extrusionOk="0">
                    <a:moveTo>
                      <a:pt x="7878" y="0"/>
                    </a:moveTo>
                    <a:cubicBezTo>
                      <a:pt x="7262" y="0"/>
                      <a:pt x="6428" y="283"/>
                      <a:pt x="5447" y="1446"/>
                    </a:cubicBezTo>
                    <a:cubicBezTo>
                      <a:pt x="3760" y="3446"/>
                      <a:pt x="3615" y="1856"/>
                      <a:pt x="1808" y="3832"/>
                    </a:cubicBezTo>
                    <a:cubicBezTo>
                      <a:pt x="1" y="5832"/>
                      <a:pt x="1302" y="7037"/>
                      <a:pt x="1302" y="7037"/>
                    </a:cubicBezTo>
                    <a:cubicBezTo>
                      <a:pt x="2047" y="7429"/>
                      <a:pt x="2686" y="7591"/>
                      <a:pt x="3233" y="7591"/>
                    </a:cubicBezTo>
                    <a:cubicBezTo>
                      <a:pt x="5040" y="7591"/>
                      <a:pt x="5854" y="5831"/>
                      <a:pt x="6242" y="4796"/>
                    </a:cubicBezTo>
                    <a:cubicBezTo>
                      <a:pt x="6628" y="3760"/>
                      <a:pt x="7206" y="2555"/>
                      <a:pt x="8483" y="1856"/>
                    </a:cubicBezTo>
                    <a:cubicBezTo>
                      <a:pt x="9784" y="1133"/>
                      <a:pt x="8845" y="217"/>
                      <a:pt x="8845" y="217"/>
                    </a:cubicBezTo>
                    <a:cubicBezTo>
                      <a:pt x="8653" y="147"/>
                      <a:pt x="8322" y="0"/>
                      <a:pt x="7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91"/>
              <p:cNvSpPr/>
              <p:nvPr/>
            </p:nvSpPr>
            <p:spPr>
              <a:xfrm>
                <a:off x="8032800" y="2127200"/>
                <a:ext cx="213900" cy="275350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1014" fill="none" extrusionOk="0">
                    <a:moveTo>
                      <a:pt x="868" y="11013"/>
                    </a:moveTo>
                    <a:cubicBezTo>
                      <a:pt x="868" y="11013"/>
                      <a:pt x="1" y="5519"/>
                      <a:pt x="8555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91"/>
              <p:cNvSpPr/>
              <p:nvPr/>
            </p:nvSpPr>
            <p:spPr>
              <a:xfrm>
                <a:off x="8003875" y="1896475"/>
                <a:ext cx="139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5568" h="10171" extrusionOk="0">
                    <a:moveTo>
                      <a:pt x="3118" y="0"/>
                    </a:moveTo>
                    <a:cubicBezTo>
                      <a:pt x="2972" y="0"/>
                      <a:pt x="1833" y="43"/>
                      <a:pt x="2194" y="1374"/>
                    </a:cubicBezTo>
                    <a:cubicBezTo>
                      <a:pt x="2555" y="2820"/>
                      <a:pt x="2097" y="4049"/>
                      <a:pt x="1616" y="5061"/>
                    </a:cubicBezTo>
                    <a:cubicBezTo>
                      <a:pt x="989" y="6338"/>
                      <a:pt x="1" y="9013"/>
                      <a:pt x="3423" y="10170"/>
                    </a:cubicBezTo>
                    <a:cubicBezTo>
                      <a:pt x="3423" y="10170"/>
                      <a:pt x="3435" y="10170"/>
                      <a:pt x="3456" y="10170"/>
                    </a:cubicBezTo>
                    <a:cubicBezTo>
                      <a:pt x="3701" y="10170"/>
                      <a:pt x="5198" y="10069"/>
                      <a:pt x="5375" y="7591"/>
                    </a:cubicBezTo>
                    <a:cubicBezTo>
                      <a:pt x="5568" y="4892"/>
                      <a:pt x="4314" y="5904"/>
                      <a:pt x="4580" y="3302"/>
                    </a:cubicBezTo>
                    <a:cubicBezTo>
                      <a:pt x="4869" y="699"/>
                      <a:pt x="3567" y="241"/>
                      <a:pt x="3134" y="0"/>
                    </a:cubicBezTo>
                    <a:cubicBezTo>
                      <a:pt x="3134" y="0"/>
                      <a:pt x="3128" y="0"/>
                      <a:pt x="3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91"/>
              <p:cNvSpPr/>
              <p:nvPr/>
            </p:nvSpPr>
            <p:spPr>
              <a:xfrm>
                <a:off x="8049075" y="1927800"/>
                <a:ext cx="48225" cy="45907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8363" fill="none" extrusionOk="0">
                    <a:moveTo>
                      <a:pt x="0" y="18363"/>
                    </a:moveTo>
                    <a:cubicBezTo>
                      <a:pt x="0" y="18363"/>
                      <a:pt x="1928" y="11447"/>
                      <a:pt x="1422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91"/>
              <p:cNvSpPr/>
              <p:nvPr/>
            </p:nvSpPr>
            <p:spPr>
              <a:xfrm>
                <a:off x="7958700" y="2380225"/>
                <a:ext cx="180750" cy="309675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12387" extrusionOk="0">
                    <a:moveTo>
                      <a:pt x="2868" y="1"/>
                    </a:moveTo>
                    <a:lnTo>
                      <a:pt x="3182" y="772"/>
                    </a:lnTo>
                    <a:cubicBezTo>
                      <a:pt x="3254" y="965"/>
                      <a:pt x="3302" y="1157"/>
                      <a:pt x="3326" y="1374"/>
                    </a:cubicBezTo>
                    <a:lnTo>
                      <a:pt x="3423" y="2121"/>
                    </a:lnTo>
                    <a:cubicBezTo>
                      <a:pt x="1" y="4868"/>
                      <a:pt x="362" y="12387"/>
                      <a:pt x="362" y="12387"/>
                    </a:cubicBezTo>
                    <a:lnTo>
                      <a:pt x="6868" y="12387"/>
                    </a:lnTo>
                    <a:cubicBezTo>
                      <a:pt x="6868" y="12387"/>
                      <a:pt x="7230" y="4868"/>
                      <a:pt x="3808" y="2121"/>
                    </a:cubicBezTo>
                    <a:lnTo>
                      <a:pt x="3904" y="1374"/>
                    </a:lnTo>
                    <a:cubicBezTo>
                      <a:pt x="3929" y="1157"/>
                      <a:pt x="3977" y="965"/>
                      <a:pt x="4049" y="772"/>
                    </a:cubicBezTo>
                    <a:lnTo>
                      <a:pt x="43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91"/>
              <p:cNvSpPr/>
              <p:nvPr/>
            </p:nvSpPr>
            <p:spPr>
              <a:xfrm>
                <a:off x="7945450" y="2689875"/>
                <a:ext cx="278950" cy="385600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5424" extrusionOk="0">
                    <a:moveTo>
                      <a:pt x="482" y="1"/>
                    </a:moveTo>
                    <a:lnTo>
                      <a:pt x="1" y="338"/>
                    </a:lnTo>
                    <a:lnTo>
                      <a:pt x="10676" y="15423"/>
                    </a:lnTo>
                    <a:lnTo>
                      <a:pt x="11158" y="15086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91"/>
              <p:cNvSpPr/>
              <p:nvPr/>
            </p:nvSpPr>
            <p:spPr>
              <a:xfrm>
                <a:off x="7914125" y="2694100"/>
                <a:ext cx="277750" cy="383775"/>
              </a:xfrm>
              <a:custGeom>
                <a:avLst/>
                <a:gdLst/>
                <a:ahLst/>
                <a:cxnLst/>
                <a:rect l="l" t="t" r="r" b="b"/>
                <a:pathLst>
                  <a:path w="11110" h="15351" extrusionOk="0">
                    <a:moveTo>
                      <a:pt x="10628" y="0"/>
                    </a:moveTo>
                    <a:lnTo>
                      <a:pt x="0" y="15013"/>
                    </a:lnTo>
                    <a:lnTo>
                      <a:pt x="458" y="15350"/>
                    </a:lnTo>
                    <a:lnTo>
                      <a:pt x="11109" y="338"/>
                    </a:lnTo>
                    <a:lnTo>
                      <a:pt x="10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91"/>
              <p:cNvSpPr/>
              <p:nvPr/>
            </p:nvSpPr>
            <p:spPr>
              <a:xfrm>
                <a:off x="7867725" y="2685675"/>
                <a:ext cx="3687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4749" h="1037" extrusionOk="0">
                    <a:moveTo>
                      <a:pt x="1" y="0"/>
                    </a:moveTo>
                    <a:lnTo>
                      <a:pt x="1" y="1036"/>
                    </a:lnTo>
                    <a:lnTo>
                      <a:pt x="14749" y="1036"/>
                    </a:lnTo>
                    <a:lnTo>
                      <a:pt x="14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3" name="Google Shape;6793;p91"/>
          <p:cNvGrpSpPr/>
          <p:nvPr/>
        </p:nvGrpSpPr>
        <p:grpSpPr>
          <a:xfrm>
            <a:off x="7125850" y="749788"/>
            <a:ext cx="1303100" cy="1438625"/>
            <a:chOff x="1187275" y="1697075"/>
            <a:chExt cx="1303100" cy="1438625"/>
          </a:xfrm>
        </p:grpSpPr>
        <p:sp>
          <p:nvSpPr>
            <p:cNvPr id="6794" name="Google Shape;6794;p91"/>
            <p:cNvSpPr/>
            <p:nvPr/>
          </p:nvSpPr>
          <p:spPr>
            <a:xfrm>
              <a:off x="1207150" y="1718750"/>
              <a:ext cx="1283225" cy="1416950"/>
            </a:xfrm>
            <a:custGeom>
              <a:avLst/>
              <a:gdLst/>
              <a:ahLst/>
              <a:cxnLst/>
              <a:rect l="l" t="t" r="r" b="b"/>
              <a:pathLst>
                <a:path w="51329" h="56678" extrusionOk="0">
                  <a:moveTo>
                    <a:pt x="49569" y="1953"/>
                  </a:moveTo>
                  <a:lnTo>
                    <a:pt x="49569" y="54726"/>
                  </a:lnTo>
                  <a:lnTo>
                    <a:pt x="1783" y="54726"/>
                  </a:lnTo>
                  <a:lnTo>
                    <a:pt x="1783" y="1953"/>
                  </a:lnTo>
                  <a:close/>
                  <a:moveTo>
                    <a:pt x="0" y="1"/>
                  </a:moveTo>
                  <a:lnTo>
                    <a:pt x="0" y="56678"/>
                  </a:lnTo>
                  <a:lnTo>
                    <a:pt x="51328" y="56678"/>
                  </a:lnTo>
                  <a:lnTo>
                    <a:pt x="51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91"/>
            <p:cNvSpPr/>
            <p:nvPr/>
          </p:nvSpPr>
          <p:spPr>
            <a:xfrm>
              <a:off x="1209550" y="1721175"/>
              <a:ext cx="1238650" cy="1368150"/>
            </a:xfrm>
            <a:custGeom>
              <a:avLst/>
              <a:gdLst/>
              <a:ahLst/>
              <a:cxnLst/>
              <a:rect l="l" t="t" r="r" b="b"/>
              <a:pathLst>
                <a:path w="49546" h="54726" extrusionOk="0">
                  <a:moveTo>
                    <a:pt x="1" y="0"/>
                  </a:moveTo>
                  <a:lnTo>
                    <a:pt x="1" y="54725"/>
                  </a:lnTo>
                  <a:lnTo>
                    <a:pt x="49545" y="54725"/>
                  </a:lnTo>
                  <a:lnTo>
                    <a:pt x="49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91"/>
            <p:cNvSpPr/>
            <p:nvPr/>
          </p:nvSpPr>
          <p:spPr>
            <a:xfrm>
              <a:off x="1187275" y="1697075"/>
              <a:ext cx="1283225" cy="1416350"/>
            </a:xfrm>
            <a:custGeom>
              <a:avLst/>
              <a:gdLst/>
              <a:ahLst/>
              <a:cxnLst/>
              <a:rect l="l" t="t" r="r" b="b"/>
              <a:pathLst>
                <a:path w="51329" h="56654" extrusionOk="0">
                  <a:moveTo>
                    <a:pt x="49545" y="1928"/>
                  </a:moveTo>
                  <a:lnTo>
                    <a:pt x="49545" y="54725"/>
                  </a:lnTo>
                  <a:lnTo>
                    <a:pt x="1759" y="54725"/>
                  </a:lnTo>
                  <a:lnTo>
                    <a:pt x="1759" y="1928"/>
                  </a:lnTo>
                  <a:close/>
                  <a:moveTo>
                    <a:pt x="0" y="0"/>
                  </a:moveTo>
                  <a:lnTo>
                    <a:pt x="0" y="56653"/>
                  </a:lnTo>
                  <a:lnTo>
                    <a:pt x="51328" y="56653"/>
                  </a:lnTo>
                  <a:lnTo>
                    <a:pt x="5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91"/>
            <p:cNvSpPr/>
            <p:nvPr/>
          </p:nvSpPr>
          <p:spPr>
            <a:xfrm>
              <a:off x="1382450" y="1895275"/>
              <a:ext cx="891650" cy="1004275"/>
            </a:xfrm>
            <a:custGeom>
              <a:avLst/>
              <a:gdLst/>
              <a:ahLst/>
              <a:cxnLst/>
              <a:rect l="l" t="t" r="r" b="b"/>
              <a:pathLst>
                <a:path w="35666" h="40171" extrusionOk="0">
                  <a:moveTo>
                    <a:pt x="1" y="0"/>
                  </a:moveTo>
                  <a:lnTo>
                    <a:pt x="1" y="40171"/>
                  </a:lnTo>
                  <a:lnTo>
                    <a:pt x="35665" y="40171"/>
                  </a:lnTo>
                  <a:lnTo>
                    <a:pt x="35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91"/>
            <p:cNvSpPr/>
            <p:nvPr/>
          </p:nvSpPr>
          <p:spPr>
            <a:xfrm>
              <a:off x="1451125" y="1995825"/>
              <a:ext cx="311500" cy="274125"/>
            </a:xfrm>
            <a:custGeom>
              <a:avLst/>
              <a:gdLst/>
              <a:ahLst/>
              <a:cxnLst/>
              <a:rect l="l" t="t" r="r" b="b"/>
              <a:pathLst>
                <a:path w="12460" h="10965" extrusionOk="0">
                  <a:moveTo>
                    <a:pt x="6249" y="1"/>
                  </a:moveTo>
                  <a:cubicBezTo>
                    <a:pt x="5538" y="1"/>
                    <a:pt x="4815" y="141"/>
                    <a:pt x="4121" y="436"/>
                  </a:cubicBezTo>
                  <a:cubicBezTo>
                    <a:pt x="1326" y="1593"/>
                    <a:pt x="1" y="4798"/>
                    <a:pt x="1182" y="7593"/>
                  </a:cubicBezTo>
                  <a:cubicBezTo>
                    <a:pt x="2069" y="9694"/>
                    <a:pt x="4100" y="10965"/>
                    <a:pt x="6242" y="10965"/>
                  </a:cubicBezTo>
                  <a:cubicBezTo>
                    <a:pt x="6949" y="10965"/>
                    <a:pt x="7669" y="10826"/>
                    <a:pt x="8363" y="10533"/>
                  </a:cubicBezTo>
                  <a:cubicBezTo>
                    <a:pt x="11134" y="9352"/>
                    <a:pt x="12459" y="6147"/>
                    <a:pt x="11278" y="3352"/>
                  </a:cubicBezTo>
                  <a:cubicBezTo>
                    <a:pt x="10411" y="1257"/>
                    <a:pt x="8380" y="1"/>
                    <a:pt x="6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91"/>
            <p:cNvSpPr/>
            <p:nvPr/>
          </p:nvSpPr>
          <p:spPr>
            <a:xfrm>
              <a:off x="1669225" y="2285325"/>
              <a:ext cx="582575" cy="514200"/>
            </a:xfrm>
            <a:custGeom>
              <a:avLst/>
              <a:gdLst/>
              <a:ahLst/>
              <a:cxnLst/>
              <a:rect l="l" t="t" r="r" b="b"/>
              <a:pathLst>
                <a:path w="23303" h="20568" extrusionOk="0">
                  <a:moveTo>
                    <a:pt x="11664" y="1"/>
                  </a:moveTo>
                  <a:cubicBezTo>
                    <a:pt x="10378" y="1"/>
                    <a:pt x="9071" y="245"/>
                    <a:pt x="7808" y="760"/>
                  </a:cubicBezTo>
                  <a:cubicBezTo>
                    <a:pt x="2530" y="2881"/>
                    <a:pt x="0" y="8881"/>
                    <a:pt x="2121" y="14134"/>
                  </a:cubicBezTo>
                  <a:cubicBezTo>
                    <a:pt x="3753" y="18133"/>
                    <a:pt x="7605" y="20568"/>
                    <a:pt x="11669" y="20568"/>
                  </a:cubicBezTo>
                  <a:cubicBezTo>
                    <a:pt x="12944" y="20568"/>
                    <a:pt x="14240" y="20328"/>
                    <a:pt x="15495" y="19821"/>
                  </a:cubicBezTo>
                  <a:cubicBezTo>
                    <a:pt x="20772" y="17677"/>
                    <a:pt x="23303" y="11701"/>
                    <a:pt x="21182" y="6423"/>
                  </a:cubicBezTo>
                  <a:cubicBezTo>
                    <a:pt x="19571" y="2434"/>
                    <a:pt x="15723" y="1"/>
                    <a:pt x="11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91"/>
            <p:cNvSpPr/>
            <p:nvPr/>
          </p:nvSpPr>
          <p:spPr>
            <a:xfrm>
              <a:off x="1819825" y="2063950"/>
              <a:ext cx="273525" cy="122925"/>
            </a:xfrm>
            <a:custGeom>
              <a:avLst/>
              <a:gdLst/>
              <a:ahLst/>
              <a:cxnLst/>
              <a:rect l="l" t="t" r="r" b="b"/>
              <a:pathLst>
                <a:path w="10941" h="4917" extrusionOk="0">
                  <a:moveTo>
                    <a:pt x="1" y="1"/>
                  </a:moveTo>
                  <a:lnTo>
                    <a:pt x="1" y="4916"/>
                  </a:lnTo>
                  <a:lnTo>
                    <a:pt x="10941" y="4916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1" name="Google Shape;6801;p91"/>
          <p:cNvGrpSpPr/>
          <p:nvPr/>
        </p:nvGrpSpPr>
        <p:grpSpPr>
          <a:xfrm>
            <a:off x="447138" y="1476238"/>
            <a:ext cx="1660528" cy="3186505"/>
            <a:chOff x="447138" y="1476238"/>
            <a:chExt cx="1660528" cy="3186505"/>
          </a:xfrm>
        </p:grpSpPr>
        <p:sp>
          <p:nvSpPr>
            <p:cNvPr id="6802" name="Google Shape;6802;p91"/>
            <p:cNvSpPr/>
            <p:nvPr/>
          </p:nvSpPr>
          <p:spPr>
            <a:xfrm>
              <a:off x="447138" y="4445063"/>
              <a:ext cx="779507" cy="217680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3" name="Google Shape;6803;p91"/>
            <p:cNvGrpSpPr/>
            <p:nvPr/>
          </p:nvGrpSpPr>
          <p:grpSpPr>
            <a:xfrm>
              <a:off x="598481" y="1476238"/>
              <a:ext cx="1509184" cy="3077666"/>
              <a:chOff x="3125925" y="1468150"/>
              <a:chExt cx="971036" cy="1980225"/>
            </a:xfrm>
          </p:grpSpPr>
          <p:sp>
            <p:nvSpPr>
              <p:cNvPr id="6804" name="Google Shape;6804;p91"/>
              <p:cNvSpPr/>
              <p:nvPr/>
            </p:nvSpPr>
            <p:spPr>
              <a:xfrm>
                <a:off x="3260275" y="1468150"/>
                <a:ext cx="608475" cy="1961550"/>
              </a:xfrm>
              <a:custGeom>
                <a:avLst/>
                <a:gdLst/>
                <a:ahLst/>
                <a:cxnLst/>
                <a:rect l="l" t="t" r="r" b="b"/>
                <a:pathLst>
                  <a:path w="24339" h="78462" extrusionOk="0">
                    <a:moveTo>
                      <a:pt x="12169" y="0"/>
                    </a:moveTo>
                    <a:cubicBezTo>
                      <a:pt x="5446" y="0"/>
                      <a:pt x="0" y="5519"/>
                      <a:pt x="121" y="12266"/>
                    </a:cubicBezTo>
                    <a:lnTo>
                      <a:pt x="121" y="78461"/>
                    </a:lnTo>
                    <a:lnTo>
                      <a:pt x="771" y="78461"/>
                    </a:lnTo>
                    <a:lnTo>
                      <a:pt x="771" y="12266"/>
                    </a:lnTo>
                    <a:cubicBezTo>
                      <a:pt x="675" y="5880"/>
                      <a:pt x="5808" y="675"/>
                      <a:pt x="12169" y="675"/>
                    </a:cubicBezTo>
                    <a:cubicBezTo>
                      <a:pt x="18555" y="675"/>
                      <a:pt x="23688" y="5880"/>
                      <a:pt x="23568" y="12266"/>
                    </a:cubicBezTo>
                    <a:lnTo>
                      <a:pt x="23568" y="13422"/>
                    </a:lnTo>
                    <a:lnTo>
                      <a:pt x="24242" y="13422"/>
                    </a:lnTo>
                    <a:lnTo>
                      <a:pt x="24242" y="12266"/>
                    </a:lnTo>
                    <a:cubicBezTo>
                      <a:pt x="24339" y="5519"/>
                      <a:pt x="18917" y="0"/>
                      <a:pt x="12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91"/>
              <p:cNvSpPr/>
              <p:nvPr/>
            </p:nvSpPr>
            <p:spPr>
              <a:xfrm>
                <a:off x="3614986" y="1800215"/>
                <a:ext cx="48197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6074" extrusionOk="0">
                    <a:moveTo>
                      <a:pt x="9577" y="1"/>
                    </a:moveTo>
                    <a:cubicBezTo>
                      <a:pt x="5481" y="1"/>
                      <a:pt x="1751" y="2357"/>
                      <a:pt x="1" y="6074"/>
                    </a:cubicBezTo>
                    <a:lnTo>
                      <a:pt x="19279" y="6074"/>
                    </a:lnTo>
                    <a:cubicBezTo>
                      <a:pt x="17529" y="2357"/>
                      <a:pt x="13799" y="1"/>
                      <a:pt x="9702" y="1"/>
                    </a:cubicBezTo>
                    <a:cubicBezTo>
                      <a:pt x="9682" y="1"/>
                      <a:pt x="9661" y="1"/>
                      <a:pt x="9640" y="1"/>
                    </a:cubicBezTo>
                    <a:cubicBezTo>
                      <a:pt x="9619" y="1"/>
                      <a:pt x="9598" y="1"/>
                      <a:pt x="9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91"/>
              <p:cNvSpPr/>
              <p:nvPr/>
            </p:nvSpPr>
            <p:spPr>
              <a:xfrm>
                <a:off x="3125925" y="3410400"/>
                <a:ext cx="290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1519" extrusionOk="0">
                    <a:moveTo>
                      <a:pt x="0" y="0"/>
                    </a:moveTo>
                    <a:lnTo>
                      <a:pt x="0" y="1518"/>
                    </a:lnTo>
                    <a:lnTo>
                      <a:pt x="11615" y="1518"/>
                    </a:lnTo>
                    <a:lnTo>
                      <a:pt x="11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7" name="Google Shape;6807;p91"/>
          <p:cNvGrpSpPr/>
          <p:nvPr/>
        </p:nvGrpSpPr>
        <p:grpSpPr>
          <a:xfrm flipH="1">
            <a:off x="714958" y="648498"/>
            <a:ext cx="1392711" cy="537613"/>
            <a:chOff x="7246777" y="1909017"/>
            <a:chExt cx="1343148" cy="518481"/>
          </a:xfrm>
        </p:grpSpPr>
        <p:sp>
          <p:nvSpPr>
            <p:cNvPr id="6808" name="Google Shape;6808;p91"/>
            <p:cNvSpPr/>
            <p:nvPr/>
          </p:nvSpPr>
          <p:spPr>
            <a:xfrm flipH="1">
              <a:off x="7246784" y="2346227"/>
              <a:ext cx="1343141" cy="37779"/>
            </a:xfrm>
            <a:custGeom>
              <a:avLst/>
              <a:gdLst/>
              <a:ahLst/>
              <a:cxnLst/>
              <a:rect l="l" t="t" r="r" b="b"/>
              <a:pathLst>
                <a:path w="48245" h="1357" extrusionOk="0">
                  <a:moveTo>
                    <a:pt x="0" y="0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91"/>
            <p:cNvSpPr/>
            <p:nvPr/>
          </p:nvSpPr>
          <p:spPr>
            <a:xfrm flipH="1">
              <a:off x="7502940" y="2383977"/>
              <a:ext cx="1086985" cy="43478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1"/>
                  </a:moveTo>
                  <a:lnTo>
                    <a:pt x="0" y="5500"/>
                  </a:lnTo>
                  <a:lnTo>
                    <a:pt x="39043" y="5500"/>
                  </a:lnTo>
                  <a:lnTo>
                    <a:pt x="390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91"/>
            <p:cNvSpPr/>
            <p:nvPr/>
          </p:nvSpPr>
          <p:spPr>
            <a:xfrm flipH="1">
              <a:off x="7246777" y="2384020"/>
              <a:ext cx="256184" cy="43478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9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91"/>
            <p:cNvSpPr/>
            <p:nvPr/>
          </p:nvSpPr>
          <p:spPr>
            <a:xfrm flipH="1">
              <a:off x="7527046" y="1909017"/>
              <a:ext cx="406799" cy="437061"/>
            </a:xfrm>
            <a:custGeom>
              <a:avLst/>
              <a:gdLst/>
              <a:ahLst/>
              <a:cxnLst/>
              <a:rect l="l" t="t" r="r" b="b"/>
              <a:pathLst>
                <a:path w="11439" h="18038" extrusionOk="0">
                  <a:moveTo>
                    <a:pt x="3813" y="1"/>
                  </a:moveTo>
                  <a:lnTo>
                    <a:pt x="0" y="807"/>
                  </a:lnTo>
                  <a:lnTo>
                    <a:pt x="3630" y="18038"/>
                  </a:lnTo>
                  <a:lnTo>
                    <a:pt x="11218" y="18038"/>
                  </a:lnTo>
                  <a:lnTo>
                    <a:pt x="11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91"/>
            <p:cNvSpPr/>
            <p:nvPr/>
          </p:nvSpPr>
          <p:spPr>
            <a:xfrm flipH="1">
              <a:off x="7766951" y="1919678"/>
              <a:ext cx="260780" cy="426400"/>
            </a:xfrm>
            <a:custGeom>
              <a:avLst/>
              <a:gdLst/>
              <a:ahLst/>
              <a:cxnLst/>
              <a:rect l="l" t="t" r="r" b="b"/>
              <a:pathLst>
                <a:path w="7333" h="17598" extrusionOk="0">
                  <a:moveTo>
                    <a:pt x="37" y="1"/>
                  </a:moveTo>
                  <a:lnTo>
                    <a:pt x="1" y="17598"/>
                  </a:lnTo>
                  <a:lnTo>
                    <a:pt x="6380" y="17598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91"/>
            <p:cNvSpPr/>
            <p:nvPr/>
          </p:nvSpPr>
          <p:spPr>
            <a:xfrm flipH="1">
              <a:off x="8214114" y="1919678"/>
              <a:ext cx="260780" cy="426400"/>
            </a:xfrm>
            <a:custGeom>
              <a:avLst/>
              <a:gdLst/>
              <a:ahLst/>
              <a:cxnLst/>
              <a:rect l="l" t="t" r="r" b="b"/>
              <a:pathLst>
                <a:path w="7333" h="17598" extrusionOk="0">
                  <a:moveTo>
                    <a:pt x="0" y="1"/>
                  </a:moveTo>
                  <a:lnTo>
                    <a:pt x="0" y="17598"/>
                  </a:lnTo>
                  <a:lnTo>
                    <a:pt x="6379" y="17598"/>
                  </a:lnTo>
                  <a:lnTo>
                    <a:pt x="7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91"/>
            <p:cNvSpPr/>
            <p:nvPr/>
          </p:nvSpPr>
          <p:spPr>
            <a:xfrm flipH="1">
              <a:off x="8314507" y="1981852"/>
              <a:ext cx="275112" cy="364225"/>
            </a:xfrm>
            <a:custGeom>
              <a:avLst/>
              <a:gdLst/>
              <a:ahLst/>
              <a:cxnLst/>
              <a:rect l="l" t="t" r="r" b="b"/>
              <a:pathLst>
                <a:path w="7736" h="15032" extrusionOk="0">
                  <a:moveTo>
                    <a:pt x="0" y="1"/>
                  </a:moveTo>
                  <a:lnTo>
                    <a:pt x="0" y="15032"/>
                  </a:lnTo>
                  <a:lnTo>
                    <a:pt x="7296" y="15032"/>
                  </a:lnTo>
                  <a:lnTo>
                    <a:pt x="7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91"/>
            <p:cNvSpPr/>
            <p:nvPr/>
          </p:nvSpPr>
          <p:spPr>
            <a:xfrm flipH="1">
              <a:off x="8248005" y="1981852"/>
              <a:ext cx="82185" cy="364225"/>
            </a:xfrm>
            <a:custGeom>
              <a:avLst/>
              <a:gdLst/>
              <a:ahLst/>
              <a:cxnLst/>
              <a:rect l="l" t="t" r="r" b="b"/>
              <a:pathLst>
                <a:path w="2311" h="15032" extrusionOk="0">
                  <a:moveTo>
                    <a:pt x="1" y="1"/>
                  </a:moveTo>
                  <a:lnTo>
                    <a:pt x="1" y="15032"/>
                  </a:lnTo>
                  <a:lnTo>
                    <a:pt x="2310" y="1503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91"/>
            <p:cNvSpPr/>
            <p:nvPr/>
          </p:nvSpPr>
          <p:spPr>
            <a:xfrm flipH="1">
              <a:off x="8121545" y="1919678"/>
              <a:ext cx="126496" cy="426400"/>
            </a:xfrm>
            <a:custGeom>
              <a:avLst/>
              <a:gdLst/>
              <a:ahLst/>
              <a:cxnLst/>
              <a:rect l="l" t="t" r="r" b="b"/>
              <a:pathLst>
                <a:path w="3557" h="17598" extrusionOk="0">
                  <a:moveTo>
                    <a:pt x="0" y="1"/>
                  </a:moveTo>
                  <a:lnTo>
                    <a:pt x="0" y="17598"/>
                  </a:lnTo>
                  <a:lnTo>
                    <a:pt x="3556" y="17598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91"/>
            <p:cNvSpPr/>
            <p:nvPr/>
          </p:nvSpPr>
          <p:spPr>
            <a:xfrm flipH="1">
              <a:off x="8121545" y="1956992"/>
              <a:ext cx="126496" cy="24884"/>
            </a:xfrm>
            <a:custGeom>
              <a:avLst/>
              <a:gdLst/>
              <a:ahLst/>
              <a:cxnLst/>
              <a:rect l="l" t="t" r="r" b="b"/>
              <a:pathLst>
                <a:path w="3557" h="1027" extrusionOk="0">
                  <a:moveTo>
                    <a:pt x="0" y="0"/>
                  </a:moveTo>
                  <a:lnTo>
                    <a:pt x="0" y="1027"/>
                  </a:lnTo>
                  <a:lnTo>
                    <a:pt x="3556" y="1027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91"/>
            <p:cNvSpPr/>
            <p:nvPr/>
          </p:nvSpPr>
          <p:spPr>
            <a:xfrm flipH="1">
              <a:off x="8154155" y="2036055"/>
              <a:ext cx="61310" cy="194543"/>
            </a:xfrm>
            <a:custGeom>
              <a:avLst/>
              <a:gdLst/>
              <a:ahLst/>
              <a:cxnLst/>
              <a:rect l="l" t="t" r="r" b="b"/>
              <a:pathLst>
                <a:path w="1724" h="8029" extrusionOk="0">
                  <a:moveTo>
                    <a:pt x="1" y="0"/>
                  </a:moveTo>
                  <a:lnTo>
                    <a:pt x="1" y="8029"/>
                  </a:lnTo>
                  <a:lnTo>
                    <a:pt x="1724" y="8029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91"/>
            <p:cNvSpPr/>
            <p:nvPr/>
          </p:nvSpPr>
          <p:spPr>
            <a:xfrm flipH="1">
              <a:off x="7897323" y="1965885"/>
              <a:ext cx="88693" cy="380193"/>
            </a:xfrm>
            <a:custGeom>
              <a:avLst/>
              <a:gdLst/>
              <a:ahLst/>
              <a:cxnLst/>
              <a:rect l="l" t="t" r="r" b="b"/>
              <a:pathLst>
                <a:path w="2494" h="15691" extrusionOk="0">
                  <a:moveTo>
                    <a:pt x="1" y="0"/>
                  </a:moveTo>
                  <a:lnTo>
                    <a:pt x="1" y="15691"/>
                  </a:lnTo>
                  <a:lnTo>
                    <a:pt x="2494" y="15691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91"/>
            <p:cNvSpPr/>
            <p:nvPr/>
          </p:nvSpPr>
          <p:spPr>
            <a:xfrm flipH="1">
              <a:off x="7897323" y="2068038"/>
              <a:ext cx="88693" cy="171451"/>
            </a:xfrm>
            <a:custGeom>
              <a:avLst/>
              <a:gdLst/>
              <a:ahLst/>
              <a:cxnLst/>
              <a:rect l="l" t="t" r="r" b="b"/>
              <a:pathLst>
                <a:path w="2494" h="7076" extrusionOk="0">
                  <a:moveTo>
                    <a:pt x="1" y="0"/>
                  </a:moveTo>
                  <a:lnTo>
                    <a:pt x="1" y="7075"/>
                  </a:lnTo>
                  <a:lnTo>
                    <a:pt x="2494" y="7075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91"/>
            <p:cNvSpPr/>
            <p:nvPr/>
          </p:nvSpPr>
          <p:spPr>
            <a:xfrm flipH="1">
              <a:off x="7982068" y="1945435"/>
              <a:ext cx="139512" cy="400643"/>
            </a:xfrm>
            <a:custGeom>
              <a:avLst/>
              <a:gdLst/>
              <a:ahLst/>
              <a:cxnLst/>
              <a:rect l="l" t="t" r="r" b="b"/>
              <a:pathLst>
                <a:path w="3923" h="16535" extrusionOk="0">
                  <a:moveTo>
                    <a:pt x="0" y="1"/>
                  </a:moveTo>
                  <a:lnTo>
                    <a:pt x="0" y="16535"/>
                  </a:lnTo>
                  <a:lnTo>
                    <a:pt x="3923" y="16535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91"/>
            <p:cNvSpPr/>
            <p:nvPr/>
          </p:nvSpPr>
          <p:spPr>
            <a:xfrm flipH="1">
              <a:off x="7982068" y="1997844"/>
              <a:ext cx="139512" cy="24908"/>
            </a:xfrm>
            <a:custGeom>
              <a:avLst/>
              <a:gdLst/>
              <a:ahLst/>
              <a:cxnLst/>
              <a:rect l="l" t="t" r="r" b="b"/>
              <a:pathLst>
                <a:path w="3923" h="1028" extrusionOk="0">
                  <a:moveTo>
                    <a:pt x="0" y="1"/>
                  </a:moveTo>
                  <a:lnTo>
                    <a:pt x="0" y="1027"/>
                  </a:lnTo>
                  <a:lnTo>
                    <a:pt x="3923" y="1027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91"/>
            <p:cNvSpPr/>
            <p:nvPr/>
          </p:nvSpPr>
          <p:spPr>
            <a:xfrm flipH="1">
              <a:off x="7662646" y="1919678"/>
              <a:ext cx="139547" cy="426400"/>
            </a:xfrm>
            <a:custGeom>
              <a:avLst/>
              <a:gdLst/>
              <a:ahLst/>
              <a:cxnLst/>
              <a:rect l="l" t="t" r="r" b="b"/>
              <a:pathLst>
                <a:path w="3924" h="17598" extrusionOk="0">
                  <a:moveTo>
                    <a:pt x="1" y="1"/>
                  </a:moveTo>
                  <a:lnTo>
                    <a:pt x="1" y="17598"/>
                  </a:lnTo>
                  <a:lnTo>
                    <a:pt x="3924" y="17598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91"/>
            <p:cNvSpPr/>
            <p:nvPr/>
          </p:nvSpPr>
          <p:spPr>
            <a:xfrm flipH="1">
              <a:off x="7662646" y="1956992"/>
              <a:ext cx="138231" cy="24884"/>
            </a:xfrm>
            <a:custGeom>
              <a:avLst/>
              <a:gdLst/>
              <a:ahLst/>
              <a:cxnLst/>
              <a:rect l="l" t="t" r="r" b="b"/>
              <a:pathLst>
                <a:path w="3887" h="1027" extrusionOk="0">
                  <a:moveTo>
                    <a:pt x="1" y="0"/>
                  </a:moveTo>
                  <a:lnTo>
                    <a:pt x="1" y="1027"/>
                  </a:lnTo>
                  <a:lnTo>
                    <a:pt x="3887" y="1027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91"/>
            <p:cNvSpPr/>
            <p:nvPr/>
          </p:nvSpPr>
          <p:spPr>
            <a:xfrm flipH="1">
              <a:off x="7662646" y="2283879"/>
              <a:ext cx="139547" cy="24884"/>
            </a:xfrm>
            <a:custGeom>
              <a:avLst/>
              <a:gdLst/>
              <a:ahLst/>
              <a:cxnLst/>
              <a:rect l="l" t="t" r="r" b="b"/>
              <a:pathLst>
                <a:path w="3924" h="1027" extrusionOk="0">
                  <a:moveTo>
                    <a:pt x="1" y="0"/>
                  </a:moveTo>
                  <a:lnTo>
                    <a:pt x="1" y="1027"/>
                  </a:lnTo>
                  <a:lnTo>
                    <a:pt x="3924" y="1027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91"/>
            <p:cNvSpPr/>
            <p:nvPr/>
          </p:nvSpPr>
          <p:spPr>
            <a:xfrm flipH="1">
              <a:off x="7695221" y="2036055"/>
              <a:ext cx="73045" cy="194543"/>
            </a:xfrm>
            <a:custGeom>
              <a:avLst/>
              <a:gdLst/>
              <a:ahLst/>
              <a:cxnLst/>
              <a:rect l="l" t="t" r="r" b="b"/>
              <a:pathLst>
                <a:path w="2054" h="8029" extrusionOk="0">
                  <a:moveTo>
                    <a:pt x="0" y="0"/>
                  </a:moveTo>
                  <a:lnTo>
                    <a:pt x="0" y="8029"/>
                  </a:lnTo>
                  <a:lnTo>
                    <a:pt x="2053" y="8029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91"/>
            <p:cNvSpPr/>
            <p:nvPr/>
          </p:nvSpPr>
          <p:spPr>
            <a:xfrm flipH="1">
              <a:off x="7399306" y="1909017"/>
              <a:ext cx="263376" cy="437061"/>
            </a:xfrm>
            <a:custGeom>
              <a:avLst/>
              <a:gdLst/>
              <a:ahLst/>
              <a:cxnLst/>
              <a:rect l="l" t="t" r="r" b="b"/>
              <a:pathLst>
                <a:path w="7406" h="18038" extrusionOk="0">
                  <a:moveTo>
                    <a:pt x="3813" y="1"/>
                  </a:moveTo>
                  <a:lnTo>
                    <a:pt x="1" y="807"/>
                  </a:lnTo>
                  <a:lnTo>
                    <a:pt x="3593" y="18038"/>
                  </a:lnTo>
                  <a:lnTo>
                    <a:pt x="7406" y="17231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91"/>
            <p:cNvSpPr/>
            <p:nvPr/>
          </p:nvSpPr>
          <p:spPr>
            <a:xfrm flipH="1">
              <a:off x="7409726" y="2266119"/>
              <a:ext cx="143424" cy="43541"/>
            </a:xfrm>
            <a:custGeom>
              <a:avLst/>
              <a:gdLst/>
              <a:ahLst/>
              <a:cxnLst/>
              <a:rect l="l" t="t" r="r" b="b"/>
              <a:pathLst>
                <a:path w="4033" h="1797" extrusionOk="0">
                  <a:moveTo>
                    <a:pt x="3813" y="0"/>
                  </a:moveTo>
                  <a:lnTo>
                    <a:pt x="0" y="807"/>
                  </a:lnTo>
                  <a:lnTo>
                    <a:pt x="220" y="1797"/>
                  </a:lnTo>
                  <a:lnTo>
                    <a:pt x="4033" y="990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91"/>
            <p:cNvSpPr/>
            <p:nvPr/>
          </p:nvSpPr>
          <p:spPr>
            <a:xfrm flipH="1">
              <a:off x="7465772" y="2028059"/>
              <a:ext cx="130408" cy="200770"/>
            </a:xfrm>
            <a:custGeom>
              <a:avLst/>
              <a:gdLst/>
              <a:ahLst/>
              <a:cxnLst/>
              <a:rect l="l" t="t" r="r" b="b"/>
              <a:pathLst>
                <a:path w="3667" h="8286" extrusionOk="0">
                  <a:moveTo>
                    <a:pt x="2017" y="0"/>
                  </a:moveTo>
                  <a:lnTo>
                    <a:pt x="0" y="404"/>
                  </a:lnTo>
                  <a:lnTo>
                    <a:pt x="1650" y="8286"/>
                  </a:lnTo>
                  <a:lnTo>
                    <a:pt x="3666" y="7846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91"/>
            <p:cNvSpPr/>
            <p:nvPr/>
          </p:nvSpPr>
          <p:spPr>
            <a:xfrm flipH="1">
              <a:off x="7789089" y="2041385"/>
              <a:ext cx="96517" cy="304692"/>
            </a:xfrm>
            <a:custGeom>
              <a:avLst/>
              <a:gdLst/>
              <a:ahLst/>
              <a:cxnLst/>
              <a:rect l="l" t="t" r="r" b="b"/>
              <a:pathLst>
                <a:path w="2714" h="12575" extrusionOk="0">
                  <a:moveTo>
                    <a:pt x="1" y="0"/>
                  </a:moveTo>
                  <a:lnTo>
                    <a:pt x="1" y="12575"/>
                  </a:lnTo>
                  <a:lnTo>
                    <a:pt x="2714" y="12575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1" name="Google Shape;6831;p91"/>
          <p:cNvGrpSpPr/>
          <p:nvPr/>
        </p:nvGrpSpPr>
        <p:grpSpPr>
          <a:xfrm>
            <a:off x="1247314" y="2729905"/>
            <a:ext cx="1030215" cy="2137882"/>
            <a:chOff x="237400" y="852100"/>
            <a:chExt cx="1760750" cy="3653250"/>
          </a:xfrm>
        </p:grpSpPr>
        <p:sp>
          <p:nvSpPr>
            <p:cNvPr id="6832" name="Google Shape;6832;p91"/>
            <p:cNvSpPr/>
            <p:nvPr/>
          </p:nvSpPr>
          <p:spPr>
            <a:xfrm>
              <a:off x="639250" y="4239075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6" y="1"/>
                  </a:moveTo>
                  <a:cubicBezTo>
                    <a:pt x="8548" y="1"/>
                    <a:pt x="0" y="2386"/>
                    <a:pt x="0" y="5311"/>
                  </a:cubicBezTo>
                  <a:cubicBezTo>
                    <a:pt x="0" y="8265"/>
                    <a:pt x="8548" y="10650"/>
                    <a:pt x="19056" y="10650"/>
                  </a:cubicBezTo>
                  <a:cubicBezTo>
                    <a:pt x="29592" y="10650"/>
                    <a:pt x="38140" y="8265"/>
                    <a:pt x="38140" y="5311"/>
                  </a:cubicBezTo>
                  <a:cubicBezTo>
                    <a:pt x="38140" y="2386"/>
                    <a:pt x="29592" y="1"/>
                    <a:pt x="19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91"/>
            <p:cNvSpPr/>
            <p:nvPr/>
          </p:nvSpPr>
          <p:spPr>
            <a:xfrm>
              <a:off x="508600" y="2269475"/>
              <a:ext cx="629075" cy="817375"/>
            </a:xfrm>
            <a:custGeom>
              <a:avLst/>
              <a:gdLst/>
              <a:ahLst/>
              <a:cxnLst/>
              <a:rect l="l" t="t" r="r" b="b"/>
              <a:pathLst>
                <a:path w="25163" h="32695" extrusionOk="0">
                  <a:moveTo>
                    <a:pt x="8656" y="1"/>
                  </a:moveTo>
                  <a:cubicBezTo>
                    <a:pt x="7764" y="1"/>
                    <a:pt x="6875" y="187"/>
                    <a:pt x="6078" y="574"/>
                  </a:cubicBezTo>
                  <a:cubicBezTo>
                    <a:pt x="4658" y="1227"/>
                    <a:pt x="3409" y="2250"/>
                    <a:pt x="2500" y="3499"/>
                  </a:cubicBezTo>
                  <a:cubicBezTo>
                    <a:pt x="1620" y="4720"/>
                    <a:pt x="938" y="6055"/>
                    <a:pt x="484" y="7504"/>
                  </a:cubicBezTo>
                  <a:cubicBezTo>
                    <a:pt x="370" y="7788"/>
                    <a:pt x="313" y="8072"/>
                    <a:pt x="257" y="8356"/>
                  </a:cubicBezTo>
                  <a:cubicBezTo>
                    <a:pt x="29" y="9548"/>
                    <a:pt x="1" y="10769"/>
                    <a:pt x="143" y="11991"/>
                  </a:cubicBezTo>
                  <a:cubicBezTo>
                    <a:pt x="257" y="13183"/>
                    <a:pt x="512" y="14348"/>
                    <a:pt x="910" y="15484"/>
                  </a:cubicBezTo>
                  <a:cubicBezTo>
                    <a:pt x="1648" y="17528"/>
                    <a:pt x="2784" y="19403"/>
                    <a:pt x="4232" y="20993"/>
                  </a:cubicBezTo>
                  <a:cubicBezTo>
                    <a:pt x="5340" y="22186"/>
                    <a:pt x="6618" y="23180"/>
                    <a:pt x="8038" y="24003"/>
                  </a:cubicBezTo>
                  <a:cubicBezTo>
                    <a:pt x="8805" y="24429"/>
                    <a:pt x="9600" y="24798"/>
                    <a:pt x="10452" y="25111"/>
                  </a:cubicBezTo>
                  <a:cubicBezTo>
                    <a:pt x="11474" y="25452"/>
                    <a:pt x="12525" y="25792"/>
                    <a:pt x="13547" y="26162"/>
                  </a:cubicBezTo>
                  <a:cubicBezTo>
                    <a:pt x="14399" y="26446"/>
                    <a:pt x="15194" y="26872"/>
                    <a:pt x="15876" y="27440"/>
                  </a:cubicBezTo>
                  <a:cubicBezTo>
                    <a:pt x="16302" y="27809"/>
                    <a:pt x="16671" y="28263"/>
                    <a:pt x="16984" y="28717"/>
                  </a:cubicBezTo>
                  <a:cubicBezTo>
                    <a:pt x="17239" y="29087"/>
                    <a:pt x="17466" y="29427"/>
                    <a:pt x="17694" y="29797"/>
                  </a:cubicBezTo>
                  <a:cubicBezTo>
                    <a:pt x="18120" y="30450"/>
                    <a:pt x="18716" y="30989"/>
                    <a:pt x="19454" y="31330"/>
                  </a:cubicBezTo>
                  <a:cubicBezTo>
                    <a:pt x="20022" y="31586"/>
                    <a:pt x="20562" y="31898"/>
                    <a:pt x="21101" y="32239"/>
                  </a:cubicBezTo>
                  <a:cubicBezTo>
                    <a:pt x="21584" y="32551"/>
                    <a:pt x="22152" y="32693"/>
                    <a:pt x="22720" y="32693"/>
                  </a:cubicBezTo>
                  <a:cubicBezTo>
                    <a:pt x="22747" y="32694"/>
                    <a:pt x="22773" y="32695"/>
                    <a:pt x="22799" y="32695"/>
                  </a:cubicBezTo>
                  <a:cubicBezTo>
                    <a:pt x="23452" y="32695"/>
                    <a:pt x="24068" y="32358"/>
                    <a:pt x="24396" y="31785"/>
                  </a:cubicBezTo>
                  <a:cubicBezTo>
                    <a:pt x="24907" y="30933"/>
                    <a:pt x="25162" y="29939"/>
                    <a:pt x="25162" y="28945"/>
                  </a:cubicBezTo>
                  <a:cubicBezTo>
                    <a:pt x="25162" y="26701"/>
                    <a:pt x="24594" y="24514"/>
                    <a:pt x="23515" y="22555"/>
                  </a:cubicBezTo>
                  <a:cubicBezTo>
                    <a:pt x="22862" y="21334"/>
                    <a:pt x="22181" y="20084"/>
                    <a:pt x="21641" y="18806"/>
                  </a:cubicBezTo>
                  <a:cubicBezTo>
                    <a:pt x="21101" y="17614"/>
                    <a:pt x="20675" y="16364"/>
                    <a:pt x="20420" y="15058"/>
                  </a:cubicBezTo>
                  <a:cubicBezTo>
                    <a:pt x="20221" y="14092"/>
                    <a:pt x="20022" y="13098"/>
                    <a:pt x="19767" y="12104"/>
                  </a:cubicBezTo>
                  <a:cubicBezTo>
                    <a:pt x="19454" y="10599"/>
                    <a:pt x="18858" y="9151"/>
                    <a:pt x="18063" y="7844"/>
                  </a:cubicBezTo>
                  <a:cubicBezTo>
                    <a:pt x="17694" y="7248"/>
                    <a:pt x="17268" y="6708"/>
                    <a:pt x="16785" y="6169"/>
                  </a:cubicBezTo>
                  <a:cubicBezTo>
                    <a:pt x="16103" y="5374"/>
                    <a:pt x="15478" y="4550"/>
                    <a:pt x="14854" y="3698"/>
                  </a:cubicBezTo>
                  <a:cubicBezTo>
                    <a:pt x="14342" y="2960"/>
                    <a:pt x="13746" y="2278"/>
                    <a:pt x="13093" y="1682"/>
                  </a:cubicBezTo>
                  <a:cubicBezTo>
                    <a:pt x="12042" y="773"/>
                    <a:pt x="10707" y="177"/>
                    <a:pt x="9316" y="35"/>
                  </a:cubicBezTo>
                  <a:cubicBezTo>
                    <a:pt x="9097" y="12"/>
                    <a:pt x="8876" y="1"/>
                    <a:pt x="8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91"/>
            <p:cNvSpPr/>
            <p:nvPr/>
          </p:nvSpPr>
          <p:spPr>
            <a:xfrm>
              <a:off x="573925" y="2325700"/>
              <a:ext cx="498425" cy="699650"/>
            </a:xfrm>
            <a:custGeom>
              <a:avLst/>
              <a:gdLst/>
              <a:ahLst/>
              <a:cxnLst/>
              <a:rect l="l" t="t" r="r" b="b"/>
              <a:pathLst>
                <a:path w="19937" h="27986" extrusionOk="0">
                  <a:moveTo>
                    <a:pt x="10735" y="10906"/>
                  </a:moveTo>
                  <a:lnTo>
                    <a:pt x="10735" y="10934"/>
                  </a:lnTo>
                  <a:lnTo>
                    <a:pt x="10707" y="10906"/>
                  </a:lnTo>
                  <a:close/>
                  <a:moveTo>
                    <a:pt x="8890" y="1"/>
                  </a:moveTo>
                  <a:cubicBezTo>
                    <a:pt x="8776" y="29"/>
                    <a:pt x="8776" y="114"/>
                    <a:pt x="8804" y="200"/>
                  </a:cubicBezTo>
                  <a:cubicBezTo>
                    <a:pt x="8918" y="484"/>
                    <a:pt x="9003" y="739"/>
                    <a:pt x="9117" y="995"/>
                  </a:cubicBezTo>
                  <a:cubicBezTo>
                    <a:pt x="9429" y="1648"/>
                    <a:pt x="9742" y="2301"/>
                    <a:pt x="10054" y="2983"/>
                  </a:cubicBezTo>
                  <a:cubicBezTo>
                    <a:pt x="10395" y="3749"/>
                    <a:pt x="10622" y="4601"/>
                    <a:pt x="10764" y="5453"/>
                  </a:cubicBezTo>
                  <a:cubicBezTo>
                    <a:pt x="10963" y="6845"/>
                    <a:pt x="11048" y="8236"/>
                    <a:pt x="11105" y="9628"/>
                  </a:cubicBezTo>
                  <a:cubicBezTo>
                    <a:pt x="11133" y="9770"/>
                    <a:pt x="11161" y="9940"/>
                    <a:pt x="11048" y="10082"/>
                  </a:cubicBezTo>
                  <a:cubicBezTo>
                    <a:pt x="11019" y="10054"/>
                    <a:pt x="10991" y="10054"/>
                    <a:pt x="10991" y="10054"/>
                  </a:cubicBezTo>
                  <a:cubicBezTo>
                    <a:pt x="10821" y="9770"/>
                    <a:pt x="10650" y="9458"/>
                    <a:pt x="10480" y="9174"/>
                  </a:cubicBezTo>
                  <a:cubicBezTo>
                    <a:pt x="10423" y="9060"/>
                    <a:pt x="10366" y="8946"/>
                    <a:pt x="10310" y="8833"/>
                  </a:cubicBezTo>
                  <a:cubicBezTo>
                    <a:pt x="9088" y="6731"/>
                    <a:pt x="7725" y="4687"/>
                    <a:pt x="6220" y="2755"/>
                  </a:cubicBezTo>
                  <a:cubicBezTo>
                    <a:pt x="5709" y="2102"/>
                    <a:pt x="5226" y="1421"/>
                    <a:pt x="4687" y="796"/>
                  </a:cubicBezTo>
                  <a:cubicBezTo>
                    <a:pt x="4545" y="626"/>
                    <a:pt x="4374" y="484"/>
                    <a:pt x="4175" y="370"/>
                  </a:cubicBezTo>
                  <a:cubicBezTo>
                    <a:pt x="4167" y="362"/>
                    <a:pt x="4159" y="358"/>
                    <a:pt x="4150" y="358"/>
                  </a:cubicBezTo>
                  <a:cubicBezTo>
                    <a:pt x="4128" y="358"/>
                    <a:pt x="4102" y="378"/>
                    <a:pt x="4062" y="398"/>
                  </a:cubicBezTo>
                  <a:cubicBezTo>
                    <a:pt x="4033" y="398"/>
                    <a:pt x="4033" y="455"/>
                    <a:pt x="4033" y="484"/>
                  </a:cubicBezTo>
                  <a:cubicBezTo>
                    <a:pt x="4062" y="682"/>
                    <a:pt x="4147" y="881"/>
                    <a:pt x="4261" y="1023"/>
                  </a:cubicBezTo>
                  <a:cubicBezTo>
                    <a:pt x="4601" y="1477"/>
                    <a:pt x="4885" y="1903"/>
                    <a:pt x="5254" y="2329"/>
                  </a:cubicBezTo>
                  <a:cubicBezTo>
                    <a:pt x="5964" y="3238"/>
                    <a:pt x="6646" y="4175"/>
                    <a:pt x="7299" y="5113"/>
                  </a:cubicBezTo>
                  <a:cubicBezTo>
                    <a:pt x="8208" y="6419"/>
                    <a:pt x="9032" y="7782"/>
                    <a:pt x="9855" y="9174"/>
                  </a:cubicBezTo>
                  <a:cubicBezTo>
                    <a:pt x="10111" y="9600"/>
                    <a:pt x="10338" y="10054"/>
                    <a:pt x="10565" y="10508"/>
                  </a:cubicBezTo>
                  <a:cubicBezTo>
                    <a:pt x="10593" y="10594"/>
                    <a:pt x="10650" y="10650"/>
                    <a:pt x="10565" y="10736"/>
                  </a:cubicBezTo>
                  <a:cubicBezTo>
                    <a:pt x="10534" y="10767"/>
                    <a:pt x="10499" y="10779"/>
                    <a:pt x="10462" y="10779"/>
                  </a:cubicBezTo>
                  <a:cubicBezTo>
                    <a:pt x="10400" y="10779"/>
                    <a:pt x="10335" y="10743"/>
                    <a:pt x="10281" y="10707"/>
                  </a:cubicBezTo>
                  <a:cubicBezTo>
                    <a:pt x="9003" y="9969"/>
                    <a:pt x="7725" y="9287"/>
                    <a:pt x="6390" y="8691"/>
                  </a:cubicBezTo>
                  <a:cubicBezTo>
                    <a:pt x="5567" y="8265"/>
                    <a:pt x="4743" y="7867"/>
                    <a:pt x="3977" y="7413"/>
                  </a:cubicBezTo>
                  <a:cubicBezTo>
                    <a:pt x="3238" y="6987"/>
                    <a:pt x="2557" y="6476"/>
                    <a:pt x="1932" y="5851"/>
                  </a:cubicBezTo>
                  <a:lnTo>
                    <a:pt x="625" y="4601"/>
                  </a:lnTo>
                  <a:cubicBezTo>
                    <a:pt x="512" y="4459"/>
                    <a:pt x="341" y="4317"/>
                    <a:pt x="171" y="4232"/>
                  </a:cubicBezTo>
                  <a:cubicBezTo>
                    <a:pt x="143" y="4232"/>
                    <a:pt x="86" y="4232"/>
                    <a:pt x="57" y="4261"/>
                  </a:cubicBezTo>
                  <a:cubicBezTo>
                    <a:pt x="29" y="4289"/>
                    <a:pt x="29" y="4317"/>
                    <a:pt x="29" y="4374"/>
                  </a:cubicBezTo>
                  <a:cubicBezTo>
                    <a:pt x="86" y="4516"/>
                    <a:pt x="171" y="4658"/>
                    <a:pt x="285" y="4772"/>
                  </a:cubicBezTo>
                  <a:cubicBezTo>
                    <a:pt x="1108" y="5709"/>
                    <a:pt x="2017" y="6589"/>
                    <a:pt x="3039" y="7328"/>
                  </a:cubicBezTo>
                  <a:cubicBezTo>
                    <a:pt x="3494" y="7668"/>
                    <a:pt x="3977" y="7952"/>
                    <a:pt x="4488" y="8208"/>
                  </a:cubicBezTo>
                  <a:cubicBezTo>
                    <a:pt x="5567" y="8804"/>
                    <a:pt x="6674" y="9316"/>
                    <a:pt x="7782" y="9855"/>
                  </a:cubicBezTo>
                  <a:cubicBezTo>
                    <a:pt x="8719" y="10281"/>
                    <a:pt x="9628" y="10792"/>
                    <a:pt x="10508" y="11303"/>
                  </a:cubicBezTo>
                  <a:cubicBezTo>
                    <a:pt x="11019" y="11616"/>
                    <a:pt x="11417" y="12070"/>
                    <a:pt x="11673" y="12581"/>
                  </a:cubicBezTo>
                  <a:cubicBezTo>
                    <a:pt x="12297" y="13916"/>
                    <a:pt x="12951" y="15194"/>
                    <a:pt x="13519" y="16529"/>
                  </a:cubicBezTo>
                  <a:cubicBezTo>
                    <a:pt x="13575" y="16699"/>
                    <a:pt x="13632" y="16841"/>
                    <a:pt x="13689" y="17012"/>
                  </a:cubicBezTo>
                  <a:cubicBezTo>
                    <a:pt x="13689" y="17040"/>
                    <a:pt x="13746" y="17068"/>
                    <a:pt x="13746" y="17068"/>
                  </a:cubicBezTo>
                  <a:cubicBezTo>
                    <a:pt x="13714" y="17100"/>
                    <a:pt x="13691" y="17112"/>
                    <a:pt x="13672" y="17112"/>
                  </a:cubicBezTo>
                  <a:cubicBezTo>
                    <a:pt x="13640" y="17112"/>
                    <a:pt x="13622" y="17076"/>
                    <a:pt x="13604" y="17040"/>
                  </a:cubicBezTo>
                  <a:cubicBezTo>
                    <a:pt x="13490" y="17012"/>
                    <a:pt x="13377" y="16955"/>
                    <a:pt x="13263" y="16898"/>
                  </a:cubicBezTo>
                  <a:cubicBezTo>
                    <a:pt x="12894" y="16642"/>
                    <a:pt x="12496" y="16387"/>
                    <a:pt x="12070" y="16188"/>
                  </a:cubicBezTo>
                  <a:cubicBezTo>
                    <a:pt x="11332" y="15762"/>
                    <a:pt x="10565" y="15393"/>
                    <a:pt x="9798" y="15052"/>
                  </a:cubicBezTo>
                  <a:cubicBezTo>
                    <a:pt x="8918" y="14655"/>
                    <a:pt x="8038" y="14342"/>
                    <a:pt x="7186" y="13945"/>
                  </a:cubicBezTo>
                  <a:cubicBezTo>
                    <a:pt x="5993" y="13433"/>
                    <a:pt x="4857" y="12865"/>
                    <a:pt x="3806" y="12155"/>
                  </a:cubicBezTo>
                  <a:cubicBezTo>
                    <a:pt x="2699" y="11389"/>
                    <a:pt x="1648" y="10537"/>
                    <a:pt x="625" y="9628"/>
                  </a:cubicBezTo>
                  <a:cubicBezTo>
                    <a:pt x="483" y="9514"/>
                    <a:pt x="370" y="9372"/>
                    <a:pt x="256" y="9230"/>
                  </a:cubicBezTo>
                  <a:cubicBezTo>
                    <a:pt x="228" y="9202"/>
                    <a:pt x="185" y="9188"/>
                    <a:pt x="143" y="9188"/>
                  </a:cubicBezTo>
                  <a:cubicBezTo>
                    <a:pt x="100" y="9188"/>
                    <a:pt x="57" y="9202"/>
                    <a:pt x="29" y="9230"/>
                  </a:cubicBezTo>
                  <a:cubicBezTo>
                    <a:pt x="1" y="9287"/>
                    <a:pt x="1" y="9344"/>
                    <a:pt x="29" y="9401"/>
                  </a:cubicBezTo>
                  <a:cubicBezTo>
                    <a:pt x="143" y="9600"/>
                    <a:pt x="285" y="9770"/>
                    <a:pt x="455" y="9940"/>
                  </a:cubicBezTo>
                  <a:cubicBezTo>
                    <a:pt x="824" y="10310"/>
                    <a:pt x="1222" y="10707"/>
                    <a:pt x="1648" y="11048"/>
                  </a:cubicBezTo>
                  <a:cubicBezTo>
                    <a:pt x="2301" y="11644"/>
                    <a:pt x="2983" y="12212"/>
                    <a:pt x="3749" y="12695"/>
                  </a:cubicBezTo>
                  <a:cubicBezTo>
                    <a:pt x="4374" y="13093"/>
                    <a:pt x="4999" y="13462"/>
                    <a:pt x="5680" y="13803"/>
                  </a:cubicBezTo>
                  <a:cubicBezTo>
                    <a:pt x="6589" y="14257"/>
                    <a:pt x="7555" y="14626"/>
                    <a:pt x="8492" y="15081"/>
                  </a:cubicBezTo>
                  <a:cubicBezTo>
                    <a:pt x="9230" y="15421"/>
                    <a:pt x="9969" y="15705"/>
                    <a:pt x="10707" y="16046"/>
                  </a:cubicBezTo>
                  <a:cubicBezTo>
                    <a:pt x="11729" y="16500"/>
                    <a:pt x="12695" y="17040"/>
                    <a:pt x="13632" y="17665"/>
                  </a:cubicBezTo>
                  <a:cubicBezTo>
                    <a:pt x="13689" y="17693"/>
                    <a:pt x="13717" y="17750"/>
                    <a:pt x="13774" y="17750"/>
                  </a:cubicBezTo>
                  <a:cubicBezTo>
                    <a:pt x="14172" y="17807"/>
                    <a:pt x="14257" y="18119"/>
                    <a:pt x="14399" y="18403"/>
                  </a:cubicBezTo>
                  <a:cubicBezTo>
                    <a:pt x="14882" y="19340"/>
                    <a:pt x="15365" y="20278"/>
                    <a:pt x="15876" y="21215"/>
                  </a:cubicBezTo>
                  <a:cubicBezTo>
                    <a:pt x="16074" y="21555"/>
                    <a:pt x="16245" y="21925"/>
                    <a:pt x="16415" y="22265"/>
                  </a:cubicBezTo>
                  <a:cubicBezTo>
                    <a:pt x="16472" y="22351"/>
                    <a:pt x="16472" y="22436"/>
                    <a:pt x="16415" y="22521"/>
                  </a:cubicBezTo>
                  <a:lnTo>
                    <a:pt x="15535" y="22152"/>
                  </a:lnTo>
                  <a:cubicBezTo>
                    <a:pt x="15421" y="22095"/>
                    <a:pt x="15279" y="22067"/>
                    <a:pt x="15137" y="22010"/>
                  </a:cubicBezTo>
                  <a:cubicBezTo>
                    <a:pt x="14143" y="21783"/>
                    <a:pt x="13149" y="21499"/>
                    <a:pt x="12127" y="21300"/>
                  </a:cubicBezTo>
                  <a:cubicBezTo>
                    <a:pt x="11076" y="21130"/>
                    <a:pt x="10026" y="20817"/>
                    <a:pt x="9060" y="20420"/>
                  </a:cubicBezTo>
                  <a:cubicBezTo>
                    <a:pt x="8151" y="20050"/>
                    <a:pt x="7271" y="19624"/>
                    <a:pt x="6447" y="19142"/>
                  </a:cubicBezTo>
                  <a:cubicBezTo>
                    <a:pt x="6305" y="19028"/>
                    <a:pt x="6163" y="18971"/>
                    <a:pt x="5993" y="18943"/>
                  </a:cubicBezTo>
                  <a:cubicBezTo>
                    <a:pt x="5964" y="18943"/>
                    <a:pt x="5908" y="18943"/>
                    <a:pt x="5908" y="18971"/>
                  </a:cubicBezTo>
                  <a:cubicBezTo>
                    <a:pt x="5879" y="19000"/>
                    <a:pt x="5879" y="19028"/>
                    <a:pt x="5908" y="19085"/>
                  </a:cubicBezTo>
                  <a:cubicBezTo>
                    <a:pt x="5964" y="19227"/>
                    <a:pt x="6106" y="19340"/>
                    <a:pt x="6248" y="19426"/>
                  </a:cubicBezTo>
                  <a:cubicBezTo>
                    <a:pt x="6561" y="19653"/>
                    <a:pt x="6873" y="19852"/>
                    <a:pt x="7214" y="20022"/>
                  </a:cubicBezTo>
                  <a:cubicBezTo>
                    <a:pt x="7981" y="20448"/>
                    <a:pt x="8776" y="20817"/>
                    <a:pt x="9571" y="21130"/>
                  </a:cubicBezTo>
                  <a:cubicBezTo>
                    <a:pt x="10054" y="21272"/>
                    <a:pt x="10537" y="21442"/>
                    <a:pt x="11019" y="21555"/>
                  </a:cubicBezTo>
                  <a:cubicBezTo>
                    <a:pt x="11729" y="21726"/>
                    <a:pt x="12439" y="21896"/>
                    <a:pt x="13149" y="22010"/>
                  </a:cubicBezTo>
                  <a:cubicBezTo>
                    <a:pt x="13945" y="22180"/>
                    <a:pt x="14740" y="22407"/>
                    <a:pt x="15507" y="22635"/>
                  </a:cubicBezTo>
                  <a:cubicBezTo>
                    <a:pt x="15847" y="22720"/>
                    <a:pt x="16188" y="22890"/>
                    <a:pt x="16472" y="23117"/>
                  </a:cubicBezTo>
                  <a:cubicBezTo>
                    <a:pt x="16557" y="23203"/>
                    <a:pt x="16671" y="23316"/>
                    <a:pt x="16756" y="23316"/>
                  </a:cubicBezTo>
                  <a:cubicBezTo>
                    <a:pt x="17012" y="23345"/>
                    <a:pt x="17097" y="23543"/>
                    <a:pt x="17210" y="23714"/>
                  </a:cubicBezTo>
                  <a:lnTo>
                    <a:pt x="18261" y="25560"/>
                  </a:lnTo>
                  <a:cubicBezTo>
                    <a:pt x="18403" y="25730"/>
                    <a:pt x="18488" y="25929"/>
                    <a:pt x="18630" y="26185"/>
                  </a:cubicBezTo>
                  <a:cubicBezTo>
                    <a:pt x="18204" y="26071"/>
                    <a:pt x="17778" y="25901"/>
                    <a:pt x="17409" y="25702"/>
                  </a:cubicBezTo>
                  <a:cubicBezTo>
                    <a:pt x="16955" y="25531"/>
                    <a:pt x="16529" y="25333"/>
                    <a:pt x="16074" y="25134"/>
                  </a:cubicBezTo>
                  <a:cubicBezTo>
                    <a:pt x="16018" y="25105"/>
                    <a:pt x="15961" y="25105"/>
                    <a:pt x="15904" y="25077"/>
                  </a:cubicBezTo>
                  <a:cubicBezTo>
                    <a:pt x="15847" y="25077"/>
                    <a:pt x="15790" y="25077"/>
                    <a:pt x="15762" y="25134"/>
                  </a:cubicBezTo>
                  <a:cubicBezTo>
                    <a:pt x="15734" y="25191"/>
                    <a:pt x="15734" y="25219"/>
                    <a:pt x="15762" y="25247"/>
                  </a:cubicBezTo>
                  <a:cubicBezTo>
                    <a:pt x="15790" y="25304"/>
                    <a:pt x="15847" y="25333"/>
                    <a:pt x="15876" y="25389"/>
                  </a:cubicBezTo>
                  <a:cubicBezTo>
                    <a:pt x="16103" y="25560"/>
                    <a:pt x="16330" y="25702"/>
                    <a:pt x="16586" y="25844"/>
                  </a:cubicBezTo>
                  <a:cubicBezTo>
                    <a:pt x="17267" y="26156"/>
                    <a:pt x="17977" y="26440"/>
                    <a:pt x="18687" y="26639"/>
                  </a:cubicBezTo>
                  <a:cubicBezTo>
                    <a:pt x="18829" y="26667"/>
                    <a:pt x="18971" y="26781"/>
                    <a:pt x="19056" y="26923"/>
                  </a:cubicBezTo>
                  <a:lnTo>
                    <a:pt x="19511" y="27718"/>
                  </a:lnTo>
                  <a:cubicBezTo>
                    <a:pt x="19568" y="27803"/>
                    <a:pt x="19624" y="27888"/>
                    <a:pt x="19681" y="27945"/>
                  </a:cubicBezTo>
                  <a:cubicBezTo>
                    <a:pt x="19721" y="27965"/>
                    <a:pt x="19761" y="27985"/>
                    <a:pt x="19802" y="27985"/>
                  </a:cubicBezTo>
                  <a:cubicBezTo>
                    <a:pt x="19818" y="27985"/>
                    <a:pt x="19835" y="27982"/>
                    <a:pt x="19852" y="27974"/>
                  </a:cubicBezTo>
                  <a:cubicBezTo>
                    <a:pt x="19908" y="27945"/>
                    <a:pt x="19937" y="27888"/>
                    <a:pt x="19937" y="27832"/>
                  </a:cubicBezTo>
                  <a:cubicBezTo>
                    <a:pt x="19937" y="27633"/>
                    <a:pt x="19880" y="27434"/>
                    <a:pt x="19766" y="27264"/>
                  </a:cubicBezTo>
                  <a:cubicBezTo>
                    <a:pt x="19624" y="27008"/>
                    <a:pt x="19511" y="26724"/>
                    <a:pt x="19426" y="26440"/>
                  </a:cubicBezTo>
                  <a:cubicBezTo>
                    <a:pt x="19369" y="26270"/>
                    <a:pt x="19340" y="26099"/>
                    <a:pt x="19397" y="25929"/>
                  </a:cubicBezTo>
                  <a:cubicBezTo>
                    <a:pt x="19539" y="25304"/>
                    <a:pt x="19624" y="24651"/>
                    <a:pt x="19596" y="23998"/>
                  </a:cubicBezTo>
                  <a:cubicBezTo>
                    <a:pt x="19653" y="23487"/>
                    <a:pt x="19653" y="22947"/>
                    <a:pt x="19596" y="22436"/>
                  </a:cubicBezTo>
                  <a:cubicBezTo>
                    <a:pt x="19596" y="22322"/>
                    <a:pt x="19568" y="22237"/>
                    <a:pt x="19539" y="22123"/>
                  </a:cubicBezTo>
                  <a:cubicBezTo>
                    <a:pt x="19516" y="22077"/>
                    <a:pt x="19493" y="22031"/>
                    <a:pt x="19439" y="22031"/>
                  </a:cubicBezTo>
                  <a:cubicBezTo>
                    <a:pt x="19427" y="22031"/>
                    <a:pt x="19413" y="22033"/>
                    <a:pt x="19397" y="22038"/>
                  </a:cubicBezTo>
                  <a:cubicBezTo>
                    <a:pt x="19369" y="22038"/>
                    <a:pt x="19340" y="22067"/>
                    <a:pt x="19312" y="22123"/>
                  </a:cubicBezTo>
                  <a:cubicBezTo>
                    <a:pt x="19312" y="22180"/>
                    <a:pt x="19284" y="22265"/>
                    <a:pt x="19284" y="22351"/>
                  </a:cubicBezTo>
                  <a:cubicBezTo>
                    <a:pt x="19227" y="23316"/>
                    <a:pt x="19198" y="24282"/>
                    <a:pt x="19142" y="25247"/>
                  </a:cubicBezTo>
                  <a:cubicBezTo>
                    <a:pt x="19113" y="25389"/>
                    <a:pt x="19142" y="25531"/>
                    <a:pt x="19028" y="25645"/>
                  </a:cubicBezTo>
                  <a:cubicBezTo>
                    <a:pt x="18943" y="25645"/>
                    <a:pt x="18914" y="25588"/>
                    <a:pt x="18886" y="25531"/>
                  </a:cubicBezTo>
                  <a:cubicBezTo>
                    <a:pt x="18488" y="24821"/>
                    <a:pt x="18062" y="24083"/>
                    <a:pt x="17665" y="23373"/>
                  </a:cubicBezTo>
                  <a:cubicBezTo>
                    <a:pt x="17580" y="23174"/>
                    <a:pt x="17551" y="22975"/>
                    <a:pt x="17580" y="22777"/>
                  </a:cubicBezTo>
                  <a:cubicBezTo>
                    <a:pt x="17636" y="21726"/>
                    <a:pt x="17665" y="20675"/>
                    <a:pt x="17778" y="19653"/>
                  </a:cubicBezTo>
                  <a:cubicBezTo>
                    <a:pt x="17835" y="18914"/>
                    <a:pt x="17835" y="18176"/>
                    <a:pt x="17835" y="17466"/>
                  </a:cubicBezTo>
                  <a:cubicBezTo>
                    <a:pt x="17835" y="17068"/>
                    <a:pt x="17835" y="16642"/>
                    <a:pt x="17750" y="16245"/>
                  </a:cubicBezTo>
                  <a:cubicBezTo>
                    <a:pt x="17722" y="16160"/>
                    <a:pt x="17693" y="16046"/>
                    <a:pt x="17665" y="15961"/>
                  </a:cubicBezTo>
                  <a:cubicBezTo>
                    <a:pt x="17636" y="15961"/>
                    <a:pt x="17580" y="15933"/>
                    <a:pt x="17551" y="15933"/>
                  </a:cubicBezTo>
                  <a:cubicBezTo>
                    <a:pt x="17523" y="15933"/>
                    <a:pt x="17494" y="15961"/>
                    <a:pt x="17466" y="15989"/>
                  </a:cubicBezTo>
                  <a:cubicBezTo>
                    <a:pt x="17438" y="16046"/>
                    <a:pt x="17438" y="16103"/>
                    <a:pt x="17438" y="16160"/>
                  </a:cubicBezTo>
                  <a:cubicBezTo>
                    <a:pt x="17409" y="16870"/>
                    <a:pt x="17381" y="17580"/>
                    <a:pt x="17381" y="18290"/>
                  </a:cubicBezTo>
                  <a:cubicBezTo>
                    <a:pt x="17409" y="19113"/>
                    <a:pt x="17296" y="19908"/>
                    <a:pt x="17210" y="20732"/>
                  </a:cubicBezTo>
                  <a:cubicBezTo>
                    <a:pt x="17239" y="21186"/>
                    <a:pt x="17182" y="21641"/>
                    <a:pt x="17097" y="22095"/>
                  </a:cubicBezTo>
                  <a:cubicBezTo>
                    <a:pt x="17154" y="22123"/>
                    <a:pt x="17154" y="22180"/>
                    <a:pt x="17125" y="22180"/>
                  </a:cubicBezTo>
                  <a:cubicBezTo>
                    <a:pt x="17118" y="22188"/>
                    <a:pt x="17110" y="22191"/>
                    <a:pt x="17103" y="22191"/>
                  </a:cubicBezTo>
                  <a:cubicBezTo>
                    <a:pt x="17084" y="22191"/>
                    <a:pt x="17068" y="22165"/>
                    <a:pt x="17068" y="22123"/>
                  </a:cubicBezTo>
                  <a:cubicBezTo>
                    <a:pt x="16870" y="21953"/>
                    <a:pt x="16756" y="21754"/>
                    <a:pt x="16671" y="21527"/>
                  </a:cubicBezTo>
                  <a:cubicBezTo>
                    <a:pt x="16046" y="20363"/>
                    <a:pt x="15450" y="19170"/>
                    <a:pt x="14853" y="17977"/>
                  </a:cubicBezTo>
                  <a:cubicBezTo>
                    <a:pt x="14711" y="17693"/>
                    <a:pt x="14626" y="17381"/>
                    <a:pt x="14626" y="17040"/>
                  </a:cubicBezTo>
                  <a:cubicBezTo>
                    <a:pt x="14569" y="16330"/>
                    <a:pt x="14598" y="15592"/>
                    <a:pt x="14683" y="14882"/>
                  </a:cubicBezTo>
                  <a:cubicBezTo>
                    <a:pt x="14797" y="13945"/>
                    <a:pt x="14910" y="13036"/>
                    <a:pt x="14995" y="12099"/>
                  </a:cubicBezTo>
                  <a:cubicBezTo>
                    <a:pt x="15024" y="11673"/>
                    <a:pt x="15024" y="11218"/>
                    <a:pt x="14995" y="10764"/>
                  </a:cubicBezTo>
                  <a:cubicBezTo>
                    <a:pt x="14882" y="9287"/>
                    <a:pt x="14569" y="7810"/>
                    <a:pt x="14087" y="6390"/>
                  </a:cubicBezTo>
                  <a:cubicBezTo>
                    <a:pt x="13973" y="6021"/>
                    <a:pt x="13831" y="5652"/>
                    <a:pt x="13689" y="5311"/>
                  </a:cubicBezTo>
                  <a:cubicBezTo>
                    <a:pt x="13661" y="5198"/>
                    <a:pt x="13604" y="5084"/>
                    <a:pt x="13519" y="4999"/>
                  </a:cubicBezTo>
                  <a:cubicBezTo>
                    <a:pt x="13490" y="4942"/>
                    <a:pt x="13433" y="4942"/>
                    <a:pt x="13377" y="4942"/>
                  </a:cubicBezTo>
                  <a:cubicBezTo>
                    <a:pt x="13320" y="4971"/>
                    <a:pt x="13291" y="5027"/>
                    <a:pt x="13291" y="5084"/>
                  </a:cubicBezTo>
                  <a:cubicBezTo>
                    <a:pt x="13320" y="5340"/>
                    <a:pt x="13377" y="5595"/>
                    <a:pt x="13462" y="5851"/>
                  </a:cubicBezTo>
                  <a:cubicBezTo>
                    <a:pt x="13831" y="7072"/>
                    <a:pt x="14143" y="8293"/>
                    <a:pt x="14371" y="9571"/>
                  </a:cubicBezTo>
                  <a:cubicBezTo>
                    <a:pt x="14541" y="10565"/>
                    <a:pt x="14569" y="11616"/>
                    <a:pt x="14427" y="12638"/>
                  </a:cubicBezTo>
                  <a:cubicBezTo>
                    <a:pt x="14285" y="13575"/>
                    <a:pt x="14200" y="14513"/>
                    <a:pt x="14172" y="15478"/>
                  </a:cubicBezTo>
                  <a:cubicBezTo>
                    <a:pt x="14172" y="15705"/>
                    <a:pt x="14143" y="15961"/>
                    <a:pt x="14058" y="16188"/>
                  </a:cubicBezTo>
                  <a:cubicBezTo>
                    <a:pt x="13859" y="15876"/>
                    <a:pt x="13717" y="15563"/>
                    <a:pt x="13575" y="15223"/>
                  </a:cubicBezTo>
                  <a:cubicBezTo>
                    <a:pt x="13036" y="14001"/>
                    <a:pt x="12439" y="12809"/>
                    <a:pt x="11815" y="11644"/>
                  </a:cubicBezTo>
                  <a:cubicBezTo>
                    <a:pt x="11673" y="11360"/>
                    <a:pt x="11587" y="11076"/>
                    <a:pt x="11587" y="10792"/>
                  </a:cubicBezTo>
                  <a:cubicBezTo>
                    <a:pt x="11587" y="9316"/>
                    <a:pt x="11502" y="7839"/>
                    <a:pt x="11332" y="6362"/>
                  </a:cubicBezTo>
                  <a:cubicBezTo>
                    <a:pt x="11275" y="5397"/>
                    <a:pt x="11076" y="4403"/>
                    <a:pt x="10764" y="3465"/>
                  </a:cubicBezTo>
                  <a:cubicBezTo>
                    <a:pt x="10537" y="2841"/>
                    <a:pt x="10253" y="2244"/>
                    <a:pt x="9940" y="1648"/>
                  </a:cubicBezTo>
                  <a:cubicBezTo>
                    <a:pt x="9713" y="1193"/>
                    <a:pt x="9486" y="796"/>
                    <a:pt x="9259" y="370"/>
                  </a:cubicBezTo>
                  <a:cubicBezTo>
                    <a:pt x="9174" y="256"/>
                    <a:pt x="9117" y="143"/>
                    <a:pt x="9032" y="58"/>
                  </a:cubicBezTo>
                  <a:cubicBezTo>
                    <a:pt x="9003" y="29"/>
                    <a:pt x="8946" y="1"/>
                    <a:pt x="8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91"/>
            <p:cNvSpPr/>
            <p:nvPr/>
          </p:nvSpPr>
          <p:spPr>
            <a:xfrm>
              <a:off x="914000" y="2750975"/>
              <a:ext cx="3575" cy="2525"/>
            </a:xfrm>
            <a:custGeom>
              <a:avLst/>
              <a:gdLst/>
              <a:ahLst/>
              <a:cxnLst/>
              <a:rect l="l" t="t" r="r" b="b"/>
              <a:pathLst>
                <a:path w="143" h="101" extrusionOk="0">
                  <a:moveTo>
                    <a:pt x="86" y="1"/>
                  </a:moveTo>
                  <a:lnTo>
                    <a:pt x="1" y="29"/>
                  </a:lnTo>
                  <a:cubicBezTo>
                    <a:pt x="19" y="65"/>
                    <a:pt x="37" y="101"/>
                    <a:pt x="69" y="101"/>
                  </a:cubicBezTo>
                  <a:cubicBezTo>
                    <a:pt x="88" y="101"/>
                    <a:pt x="111" y="89"/>
                    <a:pt x="143" y="57"/>
                  </a:cubicBezTo>
                  <a:cubicBezTo>
                    <a:pt x="143" y="57"/>
                    <a:pt x="86" y="29"/>
                    <a:pt x="86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91"/>
            <p:cNvSpPr/>
            <p:nvPr/>
          </p:nvSpPr>
          <p:spPr>
            <a:xfrm>
              <a:off x="1000625" y="2879475"/>
              <a:ext cx="2150" cy="2450"/>
            </a:xfrm>
            <a:custGeom>
              <a:avLst/>
              <a:gdLst/>
              <a:ahLst/>
              <a:cxnLst/>
              <a:rect l="l" t="t" r="r" b="b"/>
              <a:pathLst>
                <a:path w="86" h="98" extrusionOk="0">
                  <a:moveTo>
                    <a:pt x="29" y="1"/>
                  </a:moveTo>
                  <a:lnTo>
                    <a:pt x="0" y="29"/>
                  </a:lnTo>
                  <a:cubicBezTo>
                    <a:pt x="0" y="71"/>
                    <a:pt x="16" y="97"/>
                    <a:pt x="35" y="97"/>
                  </a:cubicBezTo>
                  <a:cubicBezTo>
                    <a:pt x="42" y="97"/>
                    <a:pt x="50" y="94"/>
                    <a:pt x="57" y="86"/>
                  </a:cubicBezTo>
                  <a:cubicBezTo>
                    <a:pt x="86" y="58"/>
                    <a:pt x="86" y="29"/>
                    <a:pt x="29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91"/>
            <p:cNvSpPr/>
            <p:nvPr/>
          </p:nvSpPr>
          <p:spPr>
            <a:xfrm>
              <a:off x="841600" y="2597625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1"/>
                  </a:moveTo>
                  <a:lnTo>
                    <a:pt x="0" y="29"/>
                  </a:lnTo>
                  <a:lnTo>
                    <a:pt x="28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91"/>
            <p:cNvSpPr/>
            <p:nvPr/>
          </p:nvSpPr>
          <p:spPr>
            <a:xfrm>
              <a:off x="769875" y="3171575"/>
              <a:ext cx="704325" cy="121525"/>
            </a:xfrm>
            <a:custGeom>
              <a:avLst/>
              <a:gdLst/>
              <a:ahLst/>
              <a:cxnLst/>
              <a:rect l="l" t="t" r="r" b="b"/>
              <a:pathLst>
                <a:path w="28173" h="4861" extrusionOk="0">
                  <a:moveTo>
                    <a:pt x="17197" y="1"/>
                  </a:moveTo>
                  <a:cubicBezTo>
                    <a:pt x="14714" y="1"/>
                    <a:pt x="12224" y="100"/>
                    <a:pt x="9770" y="330"/>
                  </a:cubicBezTo>
                  <a:cubicBezTo>
                    <a:pt x="7981" y="443"/>
                    <a:pt x="6220" y="699"/>
                    <a:pt x="4488" y="1096"/>
                  </a:cubicBezTo>
                  <a:cubicBezTo>
                    <a:pt x="3267" y="1352"/>
                    <a:pt x="2074" y="1721"/>
                    <a:pt x="938" y="2232"/>
                  </a:cubicBezTo>
                  <a:cubicBezTo>
                    <a:pt x="626" y="2374"/>
                    <a:pt x="342" y="2545"/>
                    <a:pt x="58" y="2772"/>
                  </a:cubicBezTo>
                  <a:cubicBezTo>
                    <a:pt x="1" y="2800"/>
                    <a:pt x="1" y="2885"/>
                    <a:pt x="29" y="2942"/>
                  </a:cubicBezTo>
                  <a:cubicBezTo>
                    <a:pt x="43" y="2956"/>
                    <a:pt x="72" y="2964"/>
                    <a:pt x="100" y="2964"/>
                  </a:cubicBezTo>
                  <a:cubicBezTo>
                    <a:pt x="129" y="2964"/>
                    <a:pt x="157" y="2956"/>
                    <a:pt x="171" y="2942"/>
                  </a:cubicBezTo>
                  <a:cubicBezTo>
                    <a:pt x="308" y="2825"/>
                    <a:pt x="486" y="2761"/>
                    <a:pt x="667" y="2761"/>
                  </a:cubicBezTo>
                  <a:cubicBezTo>
                    <a:pt x="749" y="2761"/>
                    <a:pt x="830" y="2774"/>
                    <a:pt x="910" y="2800"/>
                  </a:cubicBezTo>
                  <a:cubicBezTo>
                    <a:pt x="2046" y="3056"/>
                    <a:pt x="3181" y="3283"/>
                    <a:pt x="4346" y="3510"/>
                  </a:cubicBezTo>
                  <a:cubicBezTo>
                    <a:pt x="6419" y="3965"/>
                    <a:pt x="8549" y="4305"/>
                    <a:pt x="10679" y="4533"/>
                  </a:cubicBezTo>
                  <a:cubicBezTo>
                    <a:pt x="12099" y="4703"/>
                    <a:pt x="13547" y="4817"/>
                    <a:pt x="14967" y="4845"/>
                  </a:cubicBezTo>
                  <a:cubicBezTo>
                    <a:pt x="15301" y="4856"/>
                    <a:pt x="15635" y="4861"/>
                    <a:pt x="15969" y="4861"/>
                  </a:cubicBezTo>
                  <a:cubicBezTo>
                    <a:pt x="18338" y="4861"/>
                    <a:pt x="20714" y="4594"/>
                    <a:pt x="23004" y="4021"/>
                  </a:cubicBezTo>
                  <a:cubicBezTo>
                    <a:pt x="24253" y="3737"/>
                    <a:pt x="25475" y="3255"/>
                    <a:pt x="26582" y="2602"/>
                  </a:cubicBezTo>
                  <a:cubicBezTo>
                    <a:pt x="27122" y="2289"/>
                    <a:pt x="27661" y="1948"/>
                    <a:pt x="28173" y="1579"/>
                  </a:cubicBezTo>
                  <a:cubicBezTo>
                    <a:pt x="28144" y="1437"/>
                    <a:pt x="28031" y="1352"/>
                    <a:pt x="27889" y="1324"/>
                  </a:cubicBezTo>
                  <a:cubicBezTo>
                    <a:pt x="27633" y="1238"/>
                    <a:pt x="27377" y="1153"/>
                    <a:pt x="27122" y="1096"/>
                  </a:cubicBezTo>
                  <a:cubicBezTo>
                    <a:pt x="24452" y="415"/>
                    <a:pt x="21726" y="46"/>
                    <a:pt x="18971" y="17"/>
                  </a:cubicBezTo>
                  <a:cubicBezTo>
                    <a:pt x="18381" y="6"/>
                    <a:pt x="17789" y="1"/>
                    <a:pt x="17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91"/>
            <p:cNvSpPr/>
            <p:nvPr/>
          </p:nvSpPr>
          <p:spPr>
            <a:xfrm>
              <a:off x="846550" y="3216375"/>
              <a:ext cx="584350" cy="76950"/>
            </a:xfrm>
            <a:custGeom>
              <a:avLst/>
              <a:gdLst/>
              <a:ahLst/>
              <a:cxnLst/>
              <a:rect l="l" t="t" r="r" b="b"/>
              <a:pathLst>
                <a:path w="23374" h="3078" extrusionOk="0">
                  <a:moveTo>
                    <a:pt x="14320" y="0"/>
                  </a:moveTo>
                  <a:cubicBezTo>
                    <a:pt x="11772" y="0"/>
                    <a:pt x="9223" y="114"/>
                    <a:pt x="6675" y="327"/>
                  </a:cubicBezTo>
                  <a:cubicBezTo>
                    <a:pt x="4914" y="469"/>
                    <a:pt x="3153" y="724"/>
                    <a:pt x="1421" y="1093"/>
                  </a:cubicBezTo>
                  <a:cubicBezTo>
                    <a:pt x="938" y="1207"/>
                    <a:pt x="455" y="1321"/>
                    <a:pt x="1" y="1463"/>
                  </a:cubicBezTo>
                  <a:lnTo>
                    <a:pt x="1279" y="1718"/>
                  </a:lnTo>
                  <a:cubicBezTo>
                    <a:pt x="3380" y="2173"/>
                    <a:pt x="5482" y="2513"/>
                    <a:pt x="7612" y="2769"/>
                  </a:cubicBezTo>
                  <a:cubicBezTo>
                    <a:pt x="9032" y="2911"/>
                    <a:pt x="10480" y="3025"/>
                    <a:pt x="11900" y="3053"/>
                  </a:cubicBezTo>
                  <a:cubicBezTo>
                    <a:pt x="12292" y="3069"/>
                    <a:pt x="12682" y="3077"/>
                    <a:pt x="13073" y="3077"/>
                  </a:cubicBezTo>
                  <a:cubicBezTo>
                    <a:pt x="15399" y="3077"/>
                    <a:pt x="17699" y="2789"/>
                    <a:pt x="19937" y="2229"/>
                  </a:cubicBezTo>
                  <a:cubicBezTo>
                    <a:pt x="21130" y="1945"/>
                    <a:pt x="22294" y="1519"/>
                    <a:pt x="23373" y="923"/>
                  </a:cubicBezTo>
                  <a:cubicBezTo>
                    <a:pt x="20902" y="355"/>
                    <a:pt x="18403" y="43"/>
                    <a:pt x="15876" y="14"/>
                  </a:cubicBezTo>
                  <a:cubicBezTo>
                    <a:pt x="15357" y="5"/>
                    <a:pt x="14839" y="0"/>
                    <a:pt x="14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91"/>
            <p:cNvSpPr/>
            <p:nvPr/>
          </p:nvSpPr>
          <p:spPr>
            <a:xfrm>
              <a:off x="1094350" y="1609350"/>
              <a:ext cx="200925" cy="2009025"/>
            </a:xfrm>
            <a:custGeom>
              <a:avLst/>
              <a:gdLst/>
              <a:ahLst/>
              <a:cxnLst/>
              <a:rect l="l" t="t" r="r" b="b"/>
              <a:pathLst>
                <a:path w="8037" h="80361" extrusionOk="0">
                  <a:moveTo>
                    <a:pt x="7668" y="0"/>
                  </a:moveTo>
                  <a:cubicBezTo>
                    <a:pt x="7554" y="0"/>
                    <a:pt x="7441" y="29"/>
                    <a:pt x="7327" y="85"/>
                  </a:cubicBezTo>
                  <a:cubicBezTo>
                    <a:pt x="7071" y="171"/>
                    <a:pt x="6873" y="341"/>
                    <a:pt x="6674" y="540"/>
                  </a:cubicBezTo>
                  <a:cubicBezTo>
                    <a:pt x="6021" y="1221"/>
                    <a:pt x="5368" y="1931"/>
                    <a:pt x="4771" y="2670"/>
                  </a:cubicBezTo>
                  <a:cubicBezTo>
                    <a:pt x="3692" y="3976"/>
                    <a:pt x="2726" y="5396"/>
                    <a:pt x="1931" y="6901"/>
                  </a:cubicBezTo>
                  <a:cubicBezTo>
                    <a:pt x="1903" y="6986"/>
                    <a:pt x="1846" y="7072"/>
                    <a:pt x="1789" y="7157"/>
                  </a:cubicBezTo>
                  <a:lnTo>
                    <a:pt x="1647" y="7157"/>
                  </a:lnTo>
                  <a:cubicBezTo>
                    <a:pt x="1647" y="7157"/>
                    <a:pt x="1619" y="7128"/>
                    <a:pt x="1619" y="7100"/>
                  </a:cubicBezTo>
                  <a:cubicBezTo>
                    <a:pt x="1590" y="6958"/>
                    <a:pt x="1590" y="6759"/>
                    <a:pt x="1562" y="6589"/>
                  </a:cubicBezTo>
                  <a:cubicBezTo>
                    <a:pt x="1562" y="6390"/>
                    <a:pt x="1505" y="6220"/>
                    <a:pt x="1448" y="6021"/>
                  </a:cubicBezTo>
                  <a:cubicBezTo>
                    <a:pt x="1399" y="5872"/>
                    <a:pt x="1263" y="5788"/>
                    <a:pt x="1116" y="5788"/>
                  </a:cubicBezTo>
                  <a:cubicBezTo>
                    <a:pt x="1094" y="5788"/>
                    <a:pt x="1073" y="5790"/>
                    <a:pt x="1051" y="5794"/>
                  </a:cubicBezTo>
                  <a:cubicBezTo>
                    <a:pt x="852" y="5822"/>
                    <a:pt x="767" y="5907"/>
                    <a:pt x="738" y="6134"/>
                  </a:cubicBezTo>
                  <a:lnTo>
                    <a:pt x="738" y="6418"/>
                  </a:lnTo>
                  <a:cubicBezTo>
                    <a:pt x="682" y="7270"/>
                    <a:pt x="653" y="8122"/>
                    <a:pt x="596" y="8974"/>
                  </a:cubicBezTo>
                  <a:cubicBezTo>
                    <a:pt x="454" y="11729"/>
                    <a:pt x="341" y="14484"/>
                    <a:pt x="369" y="17238"/>
                  </a:cubicBezTo>
                  <a:cubicBezTo>
                    <a:pt x="398" y="18204"/>
                    <a:pt x="454" y="19170"/>
                    <a:pt x="454" y="20163"/>
                  </a:cubicBezTo>
                  <a:cubicBezTo>
                    <a:pt x="483" y="22577"/>
                    <a:pt x="540" y="24963"/>
                    <a:pt x="540" y="27377"/>
                  </a:cubicBezTo>
                  <a:cubicBezTo>
                    <a:pt x="540" y="30841"/>
                    <a:pt x="568" y="34306"/>
                    <a:pt x="426" y="37771"/>
                  </a:cubicBezTo>
                  <a:cubicBezTo>
                    <a:pt x="369" y="39645"/>
                    <a:pt x="312" y="41519"/>
                    <a:pt x="426" y="43394"/>
                  </a:cubicBezTo>
                  <a:cubicBezTo>
                    <a:pt x="568" y="45864"/>
                    <a:pt x="738" y="48364"/>
                    <a:pt x="880" y="50834"/>
                  </a:cubicBezTo>
                  <a:cubicBezTo>
                    <a:pt x="966" y="52623"/>
                    <a:pt x="966" y="54384"/>
                    <a:pt x="880" y="56173"/>
                  </a:cubicBezTo>
                  <a:cubicBezTo>
                    <a:pt x="738" y="58502"/>
                    <a:pt x="596" y="60831"/>
                    <a:pt x="511" y="63188"/>
                  </a:cubicBezTo>
                  <a:cubicBezTo>
                    <a:pt x="454" y="64636"/>
                    <a:pt x="369" y="66084"/>
                    <a:pt x="227" y="67561"/>
                  </a:cubicBezTo>
                  <a:cubicBezTo>
                    <a:pt x="29" y="69578"/>
                    <a:pt x="0" y="71594"/>
                    <a:pt x="114" y="73639"/>
                  </a:cubicBezTo>
                  <a:cubicBezTo>
                    <a:pt x="199" y="74973"/>
                    <a:pt x="256" y="76194"/>
                    <a:pt x="312" y="77416"/>
                  </a:cubicBezTo>
                  <a:cubicBezTo>
                    <a:pt x="369" y="78154"/>
                    <a:pt x="426" y="78864"/>
                    <a:pt x="483" y="79602"/>
                  </a:cubicBezTo>
                  <a:cubicBezTo>
                    <a:pt x="511" y="79830"/>
                    <a:pt x="568" y="80028"/>
                    <a:pt x="682" y="80227"/>
                  </a:cubicBezTo>
                  <a:cubicBezTo>
                    <a:pt x="758" y="80317"/>
                    <a:pt x="864" y="80360"/>
                    <a:pt x="967" y="80360"/>
                  </a:cubicBezTo>
                  <a:cubicBezTo>
                    <a:pt x="1093" y="80360"/>
                    <a:pt x="1216" y="80295"/>
                    <a:pt x="1278" y="80170"/>
                  </a:cubicBezTo>
                  <a:cubicBezTo>
                    <a:pt x="1335" y="80057"/>
                    <a:pt x="1363" y="79915"/>
                    <a:pt x="1363" y="79801"/>
                  </a:cubicBezTo>
                  <a:cubicBezTo>
                    <a:pt x="1392" y="79574"/>
                    <a:pt x="1392" y="79375"/>
                    <a:pt x="1392" y="79148"/>
                  </a:cubicBezTo>
                  <a:cubicBezTo>
                    <a:pt x="1392" y="77416"/>
                    <a:pt x="1221" y="75683"/>
                    <a:pt x="1136" y="73951"/>
                  </a:cubicBezTo>
                  <a:cubicBezTo>
                    <a:pt x="1022" y="72219"/>
                    <a:pt x="1051" y="70458"/>
                    <a:pt x="1164" y="68697"/>
                  </a:cubicBezTo>
                  <a:cubicBezTo>
                    <a:pt x="1306" y="66823"/>
                    <a:pt x="1477" y="64863"/>
                    <a:pt x="1534" y="63017"/>
                  </a:cubicBezTo>
                  <a:cubicBezTo>
                    <a:pt x="1619" y="61171"/>
                    <a:pt x="1704" y="59326"/>
                    <a:pt x="1789" y="57480"/>
                  </a:cubicBezTo>
                  <a:cubicBezTo>
                    <a:pt x="1874" y="55634"/>
                    <a:pt x="2016" y="53788"/>
                    <a:pt x="1931" y="51913"/>
                  </a:cubicBezTo>
                  <a:cubicBezTo>
                    <a:pt x="1818" y="50181"/>
                    <a:pt x="1732" y="48420"/>
                    <a:pt x="1619" y="46688"/>
                  </a:cubicBezTo>
                  <a:cubicBezTo>
                    <a:pt x="1562" y="46234"/>
                    <a:pt x="1676" y="45808"/>
                    <a:pt x="1874" y="45410"/>
                  </a:cubicBezTo>
                  <a:cubicBezTo>
                    <a:pt x="2641" y="43962"/>
                    <a:pt x="3351" y="42457"/>
                    <a:pt x="3948" y="40923"/>
                  </a:cubicBezTo>
                  <a:cubicBezTo>
                    <a:pt x="4061" y="40667"/>
                    <a:pt x="4260" y="40412"/>
                    <a:pt x="4118" y="40099"/>
                  </a:cubicBezTo>
                  <a:cubicBezTo>
                    <a:pt x="4103" y="40098"/>
                    <a:pt x="4089" y="40098"/>
                    <a:pt x="4076" y="40098"/>
                  </a:cubicBezTo>
                  <a:cubicBezTo>
                    <a:pt x="3714" y="40098"/>
                    <a:pt x="3629" y="40449"/>
                    <a:pt x="3465" y="40667"/>
                  </a:cubicBezTo>
                  <a:cubicBezTo>
                    <a:pt x="2897" y="41519"/>
                    <a:pt x="2386" y="42400"/>
                    <a:pt x="1960" y="43337"/>
                  </a:cubicBezTo>
                  <a:cubicBezTo>
                    <a:pt x="1874" y="43536"/>
                    <a:pt x="1818" y="43735"/>
                    <a:pt x="1590" y="43848"/>
                  </a:cubicBezTo>
                  <a:cubicBezTo>
                    <a:pt x="1363" y="43706"/>
                    <a:pt x="1477" y="43479"/>
                    <a:pt x="1448" y="43280"/>
                  </a:cubicBezTo>
                  <a:cubicBezTo>
                    <a:pt x="1420" y="42968"/>
                    <a:pt x="1420" y="42627"/>
                    <a:pt x="1420" y="42315"/>
                  </a:cubicBezTo>
                  <a:cubicBezTo>
                    <a:pt x="1420" y="40241"/>
                    <a:pt x="1448" y="38140"/>
                    <a:pt x="1505" y="36038"/>
                  </a:cubicBezTo>
                  <a:cubicBezTo>
                    <a:pt x="1647" y="32403"/>
                    <a:pt x="1590" y="28768"/>
                    <a:pt x="1562" y="25162"/>
                  </a:cubicBezTo>
                  <a:cubicBezTo>
                    <a:pt x="1562" y="23600"/>
                    <a:pt x="1562" y="22066"/>
                    <a:pt x="1505" y="20533"/>
                  </a:cubicBezTo>
                  <a:cubicBezTo>
                    <a:pt x="1363" y="17721"/>
                    <a:pt x="1363" y="14938"/>
                    <a:pt x="1420" y="12127"/>
                  </a:cubicBezTo>
                  <a:cubicBezTo>
                    <a:pt x="1420" y="11956"/>
                    <a:pt x="1448" y="11786"/>
                    <a:pt x="1448" y="11615"/>
                  </a:cubicBezTo>
                  <a:cubicBezTo>
                    <a:pt x="1676" y="10139"/>
                    <a:pt x="2158" y="8690"/>
                    <a:pt x="2840" y="7327"/>
                  </a:cubicBezTo>
                  <a:cubicBezTo>
                    <a:pt x="3607" y="5907"/>
                    <a:pt x="4487" y="4572"/>
                    <a:pt x="5538" y="3351"/>
                  </a:cubicBezTo>
                  <a:cubicBezTo>
                    <a:pt x="6163" y="2613"/>
                    <a:pt x="6787" y="1875"/>
                    <a:pt x="7441" y="1136"/>
                  </a:cubicBezTo>
                  <a:cubicBezTo>
                    <a:pt x="7639" y="909"/>
                    <a:pt x="7810" y="682"/>
                    <a:pt x="7952" y="426"/>
                  </a:cubicBezTo>
                  <a:cubicBezTo>
                    <a:pt x="8037" y="227"/>
                    <a:pt x="7895" y="29"/>
                    <a:pt x="7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91"/>
            <p:cNvSpPr/>
            <p:nvPr/>
          </p:nvSpPr>
          <p:spPr>
            <a:xfrm>
              <a:off x="1116350" y="2087075"/>
              <a:ext cx="140500" cy="230850"/>
            </a:xfrm>
            <a:custGeom>
              <a:avLst/>
              <a:gdLst/>
              <a:ahLst/>
              <a:cxnLst/>
              <a:rect l="l" t="t" r="r" b="b"/>
              <a:pathLst>
                <a:path w="5620" h="9234" extrusionOk="0">
                  <a:moveTo>
                    <a:pt x="5283" y="1"/>
                  </a:moveTo>
                  <a:cubicBezTo>
                    <a:pt x="5273" y="1"/>
                    <a:pt x="5264" y="2"/>
                    <a:pt x="5254" y="4"/>
                  </a:cubicBezTo>
                  <a:cubicBezTo>
                    <a:pt x="5141" y="32"/>
                    <a:pt x="5027" y="89"/>
                    <a:pt x="4942" y="174"/>
                  </a:cubicBezTo>
                  <a:cubicBezTo>
                    <a:pt x="4686" y="345"/>
                    <a:pt x="4459" y="600"/>
                    <a:pt x="4289" y="856"/>
                  </a:cubicBezTo>
                  <a:cubicBezTo>
                    <a:pt x="3295" y="2048"/>
                    <a:pt x="2443" y="3298"/>
                    <a:pt x="1648" y="4633"/>
                  </a:cubicBezTo>
                  <a:cubicBezTo>
                    <a:pt x="1108" y="5570"/>
                    <a:pt x="625" y="6564"/>
                    <a:pt x="228" y="7586"/>
                  </a:cubicBezTo>
                  <a:cubicBezTo>
                    <a:pt x="86" y="7927"/>
                    <a:pt x="0" y="8268"/>
                    <a:pt x="0" y="8637"/>
                  </a:cubicBezTo>
                  <a:cubicBezTo>
                    <a:pt x="0" y="8694"/>
                    <a:pt x="0" y="8751"/>
                    <a:pt x="0" y="8779"/>
                  </a:cubicBezTo>
                  <a:cubicBezTo>
                    <a:pt x="29" y="9091"/>
                    <a:pt x="199" y="9233"/>
                    <a:pt x="398" y="9233"/>
                  </a:cubicBezTo>
                  <a:cubicBezTo>
                    <a:pt x="597" y="9233"/>
                    <a:pt x="710" y="9148"/>
                    <a:pt x="796" y="8893"/>
                  </a:cubicBezTo>
                  <a:cubicBezTo>
                    <a:pt x="1165" y="7671"/>
                    <a:pt x="1704" y="6535"/>
                    <a:pt x="2358" y="5456"/>
                  </a:cubicBezTo>
                  <a:cubicBezTo>
                    <a:pt x="3153" y="4065"/>
                    <a:pt x="4090" y="2758"/>
                    <a:pt x="4970" y="1395"/>
                  </a:cubicBezTo>
                  <a:cubicBezTo>
                    <a:pt x="5197" y="1083"/>
                    <a:pt x="5396" y="714"/>
                    <a:pt x="5567" y="316"/>
                  </a:cubicBezTo>
                  <a:cubicBezTo>
                    <a:pt x="5620" y="183"/>
                    <a:pt x="5425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91"/>
            <p:cNvSpPr/>
            <p:nvPr/>
          </p:nvSpPr>
          <p:spPr>
            <a:xfrm>
              <a:off x="966550" y="2202175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63"/>
                  </a:cubicBezTo>
                  <a:cubicBezTo>
                    <a:pt x="1449" y="1903"/>
                    <a:pt x="2102" y="2471"/>
                    <a:pt x="2755" y="3011"/>
                  </a:cubicBezTo>
                  <a:cubicBezTo>
                    <a:pt x="3579" y="3692"/>
                    <a:pt x="4289" y="4487"/>
                    <a:pt x="4913" y="5396"/>
                  </a:cubicBezTo>
                  <a:cubicBezTo>
                    <a:pt x="5141" y="5765"/>
                    <a:pt x="5396" y="6163"/>
                    <a:pt x="5652" y="6560"/>
                  </a:cubicBezTo>
                  <a:cubicBezTo>
                    <a:pt x="5737" y="6702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4"/>
                    <a:pt x="6589" y="6702"/>
                    <a:pt x="6532" y="6560"/>
                  </a:cubicBezTo>
                  <a:cubicBezTo>
                    <a:pt x="6504" y="6418"/>
                    <a:pt x="6447" y="6276"/>
                    <a:pt x="6390" y="6134"/>
                  </a:cubicBezTo>
                  <a:cubicBezTo>
                    <a:pt x="5907" y="4999"/>
                    <a:pt x="5169" y="3976"/>
                    <a:pt x="4289" y="3124"/>
                  </a:cubicBezTo>
                  <a:cubicBezTo>
                    <a:pt x="3664" y="2499"/>
                    <a:pt x="3011" y="1903"/>
                    <a:pt x="2357" y="1335"/>
                  </a:cubicBezTo>
                  <a:cubicBezTo>
                    <a:pt x="1988" y="994"/>
                    <a:pt x="1591" y="682"/>
                    <a:pt x="1165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91"/>
            <p:cNvSpPr/>
            <p:nvPr/>
          </p:nvSpPr>
          <p:spPr>
            <a:xfrm>
              <a:off x="282850" y="1466175"/>
              <a:ext cx="719925" cy="774650"/>
            </a:xfrm>
            <a:custGeom>
              <a:avLst/>
              <a:gdLst/>
              <a:ahLst/>
              <a:cxnLst/>
              <a:rect l="l" t="t" r="r" b="b"/>
              <a:pathLst>
                <a:path w="28797" h="30986" extrusionOk="0">
                  <a:moveTo>
                    <a:pt x="10562" y="0"/>
                  </a:moveTo>
                  <a:cubicBezTo>
                    <a:pt x="9883" y="0"/>
                    <a:pt x="9205" y="101"/>
                    <a:pt x="8548" y="303"/>
                  </a:cubicBezTo>
                  <a:cubicBezTo>
                    <a:pt x="7412" y="644"/>
                    <a:pt x="6361" y="1212"/>
                    <a:pt x="5453" y="1950"/>
                  </a:cubicBezTo>
                  <a:cubicBezTo>
                    <a:pt x="4402" y="2831"/>
                    <a:pt x="3465" y="3853"/>
                    <a:pt x="2670" y="5017"/>
                  </a:cubicBezTo>
                  <a:cubicBezTo>
                    <a:pt x="1988" y="6011"/>
                    <a:pt x="1448" y="7062"/>
                    <a:pt x="1079" y="8226"/>
                  </a:cubicBezTo>
                  <a:cubicBezTo>
                    <a:pt x="313" y="10555"/>
                    <a:pt x="0" y="13026"/>
                    <a:pt x="171" y="15496"/>
                  </a:cubicBezTo>
                  <a:cubicBezTo>
                    <a:pt x="227" y="16632"/>
                    <a:pt x="483" y="17768"/>
                    <a:pt x="880" y="18819"/>
                  </a:cubicBezTo>
                  <a:cubicBezTo>
                    <a:pt x="1477" y="20267"/>
                    <a:pt x="2499" y="21517"/>
                    <a:pt x="3777" y="22426"/>
                  </a:cubicBezTo>
                  <a:cubicBezTo>
                    <a:pt x="4033" y="22596"/>
                    <a:pt x="4317" y="22767"/>
                    <a:pt x="4601" y="22880"/>
                  </a:cubicBezTo>
                  <a:cubicBezTo>
                    <a:pt x="5737" y="23363"/>
                    <a:pt x="6929" y="23647"/>
                    <a:pt x="8151" y="23704"/>
                  </a:cubicBezTo>
                  <a:cubicBezTo>
                    <a:pt x="8719" y="23761"/>
                    <a:pt x="9258" y="23732"/>
                    <a:pt x="9826" y="23789"/>
                  </a:cubicBezTo>
                  <a:cubicBezTo>
                    <a:pt x="11076" y="23874"/>
                    <a:pt x="12354" y="24045"/>
                    <a:pt x="13575" y="24300"/>
                  </a:cubicBezTo>
                  <a:cubicBezTo>
                    <a:pt x="14711" y="24499"/>
                    <a:pt x="15762" y="24982"/>
                    <a:pt x="16670" y="25663"/>
                  </a:cubicBezTo>
                  <a:cubicBezTo>
                    <a:pt x="16897" y="25862"/>
                    <a:pt x="17153" y="26032"/>
                    <a:pt x="17380" y="26203"/>
                  </a:cubicBezTo>
                  <a:cubicBezTo>
                    <a:pt x="18261" y="26913"/>
                    <a:pt x="19113" y="27623"/>
                    <a:pt x="19993" y="28304"/>
                  </a:cubicBezTo>
                  <a:cubicBezTo>
                    <a:pt x="21356" y="29384"/>
                    <a:pt x="22890" y="30207"/>
                    <a:pt x="24508" y="30803"/>
                  </a:cubicBezTo>
                  <a:cubicBezTo>
                    <a:pt x="24913" y="30926"/>
                    <a:pt x="25334" y="30985"/>
                    <a:pt x="25755" y="30985"/>
                  </a:cubicBezTo>
                  <a:cubicBezTo>
                    <a:pt x="26308" y="30985"/>
                    <a:pt x="26861" y="30883"/>
                    <a:pt x="27377" y="30690"/>
                  </a:cubicBezTo>
                  <a:cubicBezTo>
                    <a:pt x="27746" y="30576"/>
                    <a:pt x="28058" y="30292"/>
                    <a:pt x="28257" y="29952"/>
                  </a:cubicBezTo>
                  <a:cubicBezTo>
                    <a:pt x="28456" y="29611"/>
                    <a:pt x="28598" y="29213"/>
                    <a:pt x="28683" y="28787"/>
                  </a:cubicBezTo>
                  <a:cubicBezTo>
                    <a:pt x="28797" y="27992"/>
                    <a:pt x="28740" y="27197"/>
                    <a:pt x="28569" y="26402"/>
                  </a:cubicBezTo>
                  <a:cubicBezTo>
                    <a:pt x="28399" y="25720"/>
                    <a:pt x="28200" y="25039"/>
                    <a:pt x="28001" y="24357"/>
                  </a:cubicBezTo>
                  <a:cubicBezTo>
                    <a:pt x="27604" y="23107"/>
                    <a:pt x="27292" y="21801"/>
                    <a:pt x="27150" y="20466"/>
                  </a:cubicBezTo>
                  <a:cubicBezTo>
                    <a:pt x="27093" y="20012"/>
                    <a:pt x="27036" y="19558"/>
                    <a:pt x="26979" y="19075"/>
                  </a:cubicBezTo>
                  <a:cubicBezTo>
                    <a:pt x="26866" y="18138"/>
                    <a:pt x="26780" y="17200"/>
                    <a:pt x="26638" y="16235"/>
                  </a:cubicBezTo>
                  <a:cubicBezTo>
                    <a:pt x="26440" y="15014"/>
                    <a:pt x="26014" y="13821"/>
                    <a:pt x="25332" y="12799"/>
                  </a:cubicBezTo>
                  <a:cubicBezTo>
                    <a:pt x="24736" y="11833"/>
                    <a:pt x="23940" y="10981"/>
                    <a:pt x="23060" y="10243"/>
                  </a:cubicBezTo>
                  <a:cubicBezTo>
                    <a:pt x="22293" y="9675"/>
                    <a:pt x="21640" y="8993"/>
                    <a:pt x="21044" y="8255"/>
                  </a:cubicBezTo>
                  <a:cubicBezTo>
                    <a:pt x="20447" y="7431"/>
                    <a:pt x="19851" y="6608"/>
                    <a:pt x="19226" y="5812"/>
                  </a:cubicBezTo>
                  <a:cubicBezTo>
                    <a:pt x="18317" y="4620"/>
                    <a:pt x="17323" y="3512"/>
                    <a:pt x="16216" y="2518"/>
                  </a:cubicBezTo>
                  <a:cubicBezTo>
                    <a:pt x="15307" y="1638"/>
                    <a:pt x="14228" y="956"/>
                    <a:pt x="13064" y="473"/>
                  </a:cubicBezTo>
                  <a:cubicBezTo>
                    <a:pt x="12259" y="158"/>
                    <a:pt x="11411" y="0"/>
                    <a:pt x="10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91"/>
            <p:cNvSpPr/>
            <p:nvPr/>
          </p:nvSpPr>
          <p:spPr>
            <a:xfrm>
              <a:off x="392875" y="1540200"/>
              <a:ext cx="576525" cy="649925"/>
            </a:xfrm>
            <a:custGeom>
              <a:avLst/>
              <a:gdLst/>
              <a:ahLst/>
              <a:cxnLst/>
              <a:rect l="l" t="t" r="r" b="b"/>
              <a:pathLst>
                <a:path w="23061" h="25997" extrusionOk="0">
                  <a:moveTo>
                    <a:pt x="6170" y="0"/>
                  </a:moveTo>
                  <a:cubicBezTo>
                    <a:pt x="6122" y="0"/>
                    <a:pt x="6071" y="27"/>
                    <a:pt x="6050" y="68"/>
                  </a:cubicBezTo>
                  <a:cubicBezTo>
                    <a:pt x="5993" y="125"/>
                    <a:pt x="6022" y="210"/>
                    <a:pt x="6078" y="267"/>
                  </a:cubicBezTo>
                  <a:cubicBezTo>
                    <a:pt x="6448" y="693"/>
                    <a:pt x="6845" y="1148"/>
                    <a:pt x="7243" y="1574"/>
                  </a:cubicBezTo>
                  <a:cubicBezTo>
                    <a:pt x="8549" y="2937"/>
                    <a:pt x="9486" y="4584"/>
                    <a:pt x="10054" y="6373"/>
                  </a:cubicBezTo>
                  <a:cubicBezTo>
                    <a:pt x="10338" y="7395"/>
                    <a:pt x="10651" y="8418"/>
                    <a:pt x="10935" y="9468"/>
                  </a:cubicBezTo>
                  <a:cubicBezTo>
                    <a:pt x="10935" y="9497"/>
                    <a:pt x="10935" y="9554"/>
                    <a:pt x="10935" y="9610"/>
                  </a:cubicBezTo>
                  <a:cubicBezTo>
                    <a:pt x="10935" y="9657"/>
                    <a:pt x="10878" y="9703"/>
                    <a:pt x="10811" y="9703"/>
                  </a:cubicBezTo>
                  <a:cubicBezTo>
                    <a:pt x="10795" y="9703"/>
                    <a:pt x="10780" y="9701"/>
                    <a:pt x="10764" y="9696"/>
                  </a:cubicBezTo>
                  <a:cubicBezTo>
                    <a:pt x="10679" y="9667"/>
                    <a:pt x="10594" y="9610"/>
                    <a:pt x="10537" y="9554"/>
                  </a:cubicBezTo>
                  <a:cubicBezTo>
                    <a:pt x="9259" y="8531"/>
                    <a:pt x="7839" y="7708"/>
                    <a:pt x="6334" y="7083"/>
                  </a:cubicBezTo>
                  <a:cubicBezTo>
                    <a:pt x="5482" y="6771"/>
                    <a:pt x="4658" y="6430"/>
                    <a:pt x="3835" y="6061"/>
                  </a:cubicBezTo>
                  <a:cubicBezTo>
                    <a:pt x="3267" y="5833"/>
                    <a:pt x="2727" y="5578"/>
                    <a:pt x="2159" y="5322"/>
                  </a:cubicBezTo>
                  <a:cubicBezTo>
                    <a:pt x="1932" y="5209"/>
                    <a:pt x="1648" y="5152"/>
                    <a:pt x="1393" y="5152"/>
                  </a:cubicBezTo>
                  <a:cubicBezTo>
                    <a:pt x="1336" y="5152"/>
                    <a:pt x="1307" y="5180"/>
                    <a:pt x="1279" y="5237"/>
                  </a:cubicBezTo>
                  <a:cubicBezTo>
                    <a:pt x="1222" y="5294"/>
                    <a:pt x="1251" y="5379"/>
                    <a:pt x="1336" y="5407"/>
                  </a:cubicBezTo>
                  <a:cubicBezTo>
                    <a:pt x="2046" y="5748"/>
                    <a:pt x="2756" y="6117"/>
                    <a:pt x="3494" y="6430"/>
                  </a:cubicBezTo>
                  <a:cubicBezTo>
                    <a:pt x="4516" y="6884"/>
                    <a:pt x="5567" y="7310"/>
                    <a:pt x="6590" y="7764"/>
                  </a:cubicBezTo>
                  <a:cubicBezTo>
                    <a:pt x="8038" y="8418"/>
                    <a:pt x="9373" y="9270"/>
                    <a:pt x="10565" y="10292"/>
                  </a:cubicBezTo>
                  <a:cubicBezTo>
                    <a:pt x="10679" y="10406"/>
                    <a:pt x="10849" y="10491"/>
                    <a:pt x="10849" y="10690"/>
                  </a:cubicBezTo>
                  <a:cubicBezTo>
                    <a:pt x="10811" y="10765"/>
                    <a:pt x="10748" y="10778"/>
                    <a:pt x="10685" y="10778"/>
                  </a:cubicBezTo>
                  <a:cubicBezTo>
                    <a:pt x="10654" y="10778"/>
                    <a:pt x="10622" y="10775"/>
                    <a:pt x="10594" y="10775"/>
                  </a:cubicBezTo>
                  <a:cubicBezTo>
                    <a:pt x="10404" y="10775"/>
                    <a:pt x="10228" y="10762"/>
                    <a:pt x="10055" y="10762"/>
                  </a:cubicBezTo>
                  <a:cubicBezTo>
                    <a:pt x="9969" y="10762"/>
                    <a:pt x="9884" y="10765"/>
                    <a:pt x="9799" y="10775"/>
                  </a:cubicBezTo>
                  <a:cubicBezTo>
                    <a:pt x="8805" y="10917"/>
                    <a:pt x="7839" y="11087"/>
                    <a:pt x="6874" y="11371"/>
                  </a:cubicBezTo>
                  <a:cubicBezTo>
                    <a:pt x="5732" y="11619"/>
                    <a:pt x="4603" y="11828"/>
                    <a:pt x="3452" y="11828"/>
                  </a:cubicBezTo>
                  <a:cubicBezTo>
                    <a:pt x="2886" y="11828"/>
                    <a:pt x="2314" y="11777"/>
                    <a:pt x="1733" y="11655"/>
                  </a:cubicBezTo>
                  <a:cubicBezTo>
                    <a:pt x="1279" y="11570"/>
                    <a:pt x="825" y="11542"/>
                    <a:pt x="370" y="11485"/>
                  </a:cubicBezTo>
                  <a:cubicBezTo>
                    <a:pt x="332" y="11480"/>
                    <a:pt x="297" y="11478"/>
                    <a:pt x="264" y="11478"/>
                  </a:cubicBezTo>
                  <a:cubicBezTo>
                    <a:pt x="100" y="11478"/>
                    <a:pt x="1" y="11537"/>
                    <a:pt x="1" y="11655"/>
                  </a:cubicBezTo>
                  <a:cubicBezTo>
                    <a:pt x="29" y="11797"/>
                    <a:pt x="143" y="11854"/>
                    <a:pt x="257" y="11882"/>
                  </a:cubicBezTo>
                  <a:cubicBezTo>
                    <a:pt x="342" y="11939"/>
                    <a:pt x="455" y="11968"/>
                    <a:pt x="541" y="11996"/>
                  </a:cubicBezTo>
                  <a:cubicBezTo>
                    <a:pt x="1500" y="12241"/>
                    <a:pt x="2495" y="12364"/>
                    <a:pt x="3483" y="12364"/>
                  </a:cubicBezTo>
                  <a:cubicBezTo>
                    <a:pt x="3752" y="12364"/>
                    <a:pt x="4021" y="12355"/>
                    <a:pt x="4289" y="12337"/>
                  </a:cubicBezTo>
                  <a:cubicBezTo>
                    <a:pt x="5567" y="12195"/>
                    <a:pt x="6788" y="11968"/>
                    <a:pt x="8038" y="11684"/>
                  </a:cubicBezTo>
                  <a:cubicBezTo>
                    <a:pt x="9003" y="11456"/>
                    <a:pt x="9997" y="11343"/>
                    <a:pt x="10991" y="11343"/>
                  </a:cubicBezTo>
                  <a:cubicBezTo>
                    <a:pt x="11446" y="11343"/>
                    <a:pt x="11872" y="11513"/>
                    <a:pt x="12156" y="11826"/>
                  </a:cubicBezTo>
                  <a:cubicBezTo>
                    <a:pt x="13150" y="12848"/>
                    <a:pt x="14087" y="13899"/>
                    <a:pt x="14967" y="15006"/>
                  </a:cubicBezTo>
                  <a:cubicBezTo>
                    <a:pt x="15024" y="15063"/>
                    <a:pt x="15081" y="15148"/>
                    <a:pt x="15138" y="15233"/>
                  </a:cubicBezTo>
                  <a:cubicBezTo>
                    <a:pt x="15166" y="15347"/>
                    <a:pt x="15109" y="15432"/>
                    <a:pt x="14996" y="15432"/>
                  </a:cubicBezTo>
                  <a:cubicBezTo>
                    <a:pt x="14882" y="15432"/>
                    <a:pt x="14768" y="15432"/>
                    <a:pt x="14655" y="15404"/>
                  </a:cubicBezTo>
                  <a:cubicBezTo>
                    <a:pt x="14361" y="15383"/>
                    <a:pt x="14068" y="15373"/>
                    <a:pt x="13775" y="15373"/>
                  </a:cubicBezTo>
                  <a:cubicBezTo>
                    <a:pt x="12848" y="15373"/>
                    <a:pt x="11926" y="15479"/>
                    <a:pt x="11020" y="15716"/>
                  </a:cubicBezTo>
                  <a:cubicBezTo>
                    <a:pt x="9969" y="15943"/>
                    <a:pt x="8947" y="16227"/>
                    <a:pt x="7867" y="16369"/>
                  </a:cubicBezTo>
                  <a:cubicBezTo>
                    <a:pt x="7388" y="16458"/>
                    <a:pt x="6887" y="16502"/>
                    <a:pt x="6384" y="16502"/>
                  </a:cubicBezTo>
                  <a:cubicBezTo>
                    <a:pt x="6082" y="16502"/>
                    <a:pt x="5780" y="16486"/>
                    <a:pt x="5482" y="16455"/>
                  </a:cubicBezTo>
                  <a:lnTo>
                    <a:pt x="4176" y="16256"/>
                  </a:lnTo>
                  <a:cubicBezTo>
                    <a:pt x="4076" y="16227"/>
                    <a:pt x="3970" y="16213"/>
                    <a:pt x="3860" y="16213"/>
                  </a:cubicBezTo>
                  <a:cubicBezTo>
                    <a:pt x="3750" y="16213"/>
                    <a:pt x="3636" y="16227"/>
                    <a:pt x="3522" y="16256"/>
                  </a:cubicBezTo>
                  <a:cubicBezTo>
                    <a:pt x="3466" y="16256"/>
                    <a:pt x="3466" y="16313"/>
                    <a:pt x="3466" y="16369"/>
                  </a:cubicBezTo>
                  <a:cubicBezTo>
                    <a:pt x="3494" y="16369"/>
                    <a:pt x="3494" y="16398"/>
                    <a:pt x="3494" y="16426"/>
                  </a:cubicBezTo>
                  <a:cubicBezTo>
                    <a:pt x="3608" y="16540"/>
                    <a:pt x="3721" y="16597"/>
                    <a:pt x="3892" y="16625"/>
                  </a:cubicBezTo>
                  <a:cubicBezTo>
                    <a:pt x="4545" y="16767"/>
                    <a:pt x="5198" y="16909"/>
                    <a:pt x="5880" y="16994"/>
                  </a:cubicBezTo>
                  <a:cubicBezTo>
                    <a:pt x="6083" y="17013"/>
                    <a:pt x="6287" y="17022"/>
                    <a:pt x="6490" y="17022"/>
                  </a:cubicBezTo>
                  <a:cubicBezTo>
                    <a:pt x="7477" y="17022"/>
                    <a:pt x="8454" y="16818"/>
                    <a:pt x="9373" y="16653"/>
                  </a:cubicBezTo>
                  <a:cubicBezTo>
                    <a:pt x="10452" y="16426"/>
                    <a:pt x="11531" y="16142"/>
                    <a:pt x="12638" y="16000"/>
                  </a:cubicBezTo>
                  <a:cubicBezTo>
                    <a:pt x="13050" y="15958"/>
                    <a:pt x="13455" y="15936"/>
                    <a:pt x="13856" y="15936"/>
                  </a:cubicBezTo>
                  <a:cubicBezTo>
                    <a:pt x="14257" y="15936"/>
                    <a:pt x="14655" y="15958"/>
                    <a:pt x="15052" y="16000"/>
                  </a:cubicBezTo>
                  <a:cubicBezTo>
                    <a:pt x="15535" y="16000"/>
                    <a:pt x="15961" y="16256"/>
                    <a:pt x="16188" y="16653"/>
                  </a:cubicBezTo>
                  <a:cubicBezTo>
                    <a:pt x="16898" y="17818"/>
                    <a:pt x="17665" y="18954"/>
                    <a:pt x="18375" y="20118"/>
                  </a:cubicBezTo>
                  <a:cubicBezTo>
                    <a:pt x="18432" y="20232"/>
                    <a:pt x="18489" y="20345"/>
                    <a:pt x="18517" y="20459"/>
                  </a:cubicBezTo>
                  <a:cubicBezTo>
                    <a:pt x="18545" y="20544"/>
                    <a:pt x="18460" y="20629"/>
                    <a:pt x="18375" y="20629"/>
                  </a:cubicBezTo>
                  <a:cubicBezTo>
                    <a:pt x="18290" y="20601"/>
                    <a:pt x="18233" y="20601"/>
                    <a:pt x="18148" y="20572"/>
                  </a:cubicBezTo>
                  <a:cubicBezTo>
                    <a:pt x="17608" y="20402"/>
                    <a:pt x="17069" y="20317"/>
                    <a:pt x="16501" y="20260"/>
                  </a:cubicBezTo>
                  <a:cubicBezTo>
                    <a:pt x="15138" y="20118"/>
                    <a:pt x="13774" y="19891"/>
                    <a:pt x="12411" y="19578"/>
                  </a:cubicBezTo>
                  <a:cubicBezTo>
                    <a:pt x="11929" y="19465"/>
                    <a:pt x="11474" y="19323"/>
                    <a:pt x="10991" y="19209"/>
                  </a:cubicBezTo>
                  <a:cubicBezTo>
                    <a:pt x="10965" y="19203"/>
                    <a:pt x="10936" y="19199"/>
                    <a:pt x="10908" y="19199"/>
                  </a:cubicBezTo>
                  <a:cubicBezTo>
                    <a:pt x="10815" y="19199"/>
                    <a:pt x="10722" y="19236"/>
                    <a:pt x="10679" y="19323"/>
                  </a:cubicBezTo>
                  <a:cubicBezTo>
                    <a:pt x="10651" y="19436"/>
                    <a:pt x="10736" y="19493"/>
                    <a:pt x="10821" y="19550"/>
                  </a:cubicBezTo>
                  <a:cubicBezTo>
                    <a:pt x="11105" y="19692"/>
                    <a:pt x="11389" y="19834"/>
                    <a:pt x="11701" y="19891"/>
                  </a:cubicBezTo>
                  <a:cubicBezTo>
                    <a:pt x="13008" y="20232"/>
                    <a:pt x="14342" y="20487"/>
                    <a:pt x="15706" y="20658"/>
                  </a:cubicBezTo>
                  <a:cubicBezTo>
                    <a:pt x="16671" y="20743"/>
                    <a:pt x="17637" y="20942"/>
                    <a:pt x="18574" y="21197"/>
                  </a:cubicBezTo>
                  <a:cubicBezTo>
                    <a:pt x="18943" y="21282"/>
                    <a:pt x="19227" y="21510"/>
                    <a:pt x="19426" y="21822"/>
                  </a:cubicBezTo>
                  <a:cubicBezTo>
                    <a:pt x="19710" y="22305"/>
                    <a:pt x="20022" y="22759"/>
                    <a:pt x="20306" y="23242"/>
                  </a:cubicBezTo>
                  <a:lnTo>
                    <a:pt x="20931" y="24207"/>
                  </a:lnTo>
                  <a:cubicBezTo>
                    <a:pt x="20858" y="24262"/>
                    <a:pt x="20772" y="24294"/>
                    <a:pt x="20683" y="24294"/>
                  </a:cubicBezTo>
                  <a:cubicBezTo>
                    <a:pt x="20634" y="24294"/>
                    <a:pt x="20584" y="24284"/>
                    <a:pt x="20533" y="24264"/>
                  </a:cubicBezTo>
                  <a:cubicBezTo>
                    <a:pt x="19170" y="23952"/>
                    <a:pt x="17779" y="23696"/>
                    <a:pt x="16416" y="23299"/>
                  </a:cubicBezTo>
                  <a:cubicBezTo>
                    <a:pt x="16332" y="23257"/>
                    <a:pt x="16219" y="23231"/>
                    <a:pt x="16108" y="23231"/>
                  </a:cubicBezTo>
                  <a:cubicBezTo>
                    <a:pt x="16068" y="23231"/>
                    <a:pt x="16028" y="23234"/>
                    <a:pt x="15990" y="23242"/>
                  </a:cubicBezTo>
                  <a:cubicBezTo>
                    <a:pt x="15961" y="23270"/>
                    <a:pt x="15904" y="23299"/>
                    <a:pt x="15904" y="23327"/>
                  </a:cubicBezTo>
                  <a:cubicBezTo>
                    <a:pt x="15904" y="23384"/>
                    <a:pt x="15904" y="23441"/>
                    <a:pt x="15961" y="23469"/>
                  </a:cubicBezTo>
                  <a:cubicBezTo>
                    <a:pt x="16132" y="23583"/>
                    <a:pt x="16330" y="23668"/>
                    <a:pt x="16529" y="23753"/>
                  </a:cubicBezTo>
                  <a:cubicBezTo>
                    <a:pt x="17069" y="23952"/>
                    <a:pt x="17637" y="24122"/>
                    <a:pt x="18205" y="24264"/>
                  </a:cubicBezTo>
                  <a:cubicBezTo>
                    <a:pt x="19170" y="24491"/>
                    <a:pt x="20136" y="24662"/>
                    <a:pt x="21130" y="24861"/>
                  </a:cubicBezTo>
                  <a:cubicBezTo>
                    <a:pt x="21357" y="24917"/>
                    <a:pt x="21584" y="25031"/>
                    <a:pt x="21755" y="25230"/>
                  </a:cubicBezTo>
                  <a:cubicBezTo>
                    <a:pt x="21925" y="25429"/>
                    <a:pt x="22152" y="25656"/>
                    <a:pt x="22379" y="25826"/>
                  </a:cubicBezTo>
                  <a:cubicBezTo>
                    <a:pt x="22465" y="25940"/>
                    <a:pt x="22607" y="25997"/>
                    <a:pt x="22777" y="25997"/>
                  </a:cubicBezTo>
                  <a:cubicBezTo>
                    <a:pt x="22919" y="25968"/>
                    <a:pt x="23061" y="25798"/>
                    <a:pt x="22976" y="25684"/>
                  </a:cubicBezTo>
                  <a:cubicBezTo>
                    <a:pt x="22805" y="25400"/>
                    <a:pt x="22635" y="25145"/>
                    <a:pt x="22465" y="24889"/>
                  </a:cubicBezTo>
                  <a:cubicBezTo>
                    <a:pt x="21755" y="23923"/>
                    <a:pt x="21101" y="22929"/>
                    <a:pt x="20533" y="21879"/>
                  </a:cubicBezTo>
                  <a:cubicBezTo>
                    <a:pt x="20420" y="21708"/>
                    <a:pt x="20363" y="21538"/>
                    <a:pt x="20306" y="21339"/>
                  </a:cubicBezTo>
                  <a:cubicBezTo>
                    <a:pt x="20193" y="20658"/>
                    <a:pt x="20107" y="19948"/>
                    <a:pt x="20107" y="19238"/>
                  </a:cubicBezTo>
                  <a:cubicBezTo>
                    <a:pt x="20107" y="18073"/>
                    <a:pt x="20051" y="16909"/>
                    <a:pt x="19880" y="15745"/>
                  </a:cubicBezTo>
                  <a:cubicBezTo>
                    <a:pt x="19767" y="14978"/>
                    <a:pt x="19653" y="14211"/>
                    <a:pt x="19483" y="13444"/>
                  </a:cubicBezTo>
                  <a:cubicBezTo>
                    <a:pt x="19369" y="12933"/>
                    <a:pt x="19170" y="12422"/>
                    <a:pt x="19000" y="11911"/>
                  </a:cubicBezTo>
                  <a:cubicBezTo>
                    <a:pt x="18971" y="11797"/>
                    <a:pt x="18886" y="11684"/>
                    <a:pt x="18773" y="11655"/>
                  </a:cubicBezTo>
                  <a:cubicBezTo>
                    <a:pt x="18752" y="11645"/>
                    <a:pt x="18723" y="11638"/>
                    <a:pt x="18696" y="11638"/>
                  </a:cubicBezTo>
                  <a:cubicBezTo>
                    <a:pt x="18648" y="11638"/>
                    <a:pt x="18602" y="11658"/>
                    <a:pt x="18602" y="11712"/>
                  </a:cubicBezTo>
                  <a:cubicBezTo>
                    <a:pt x="18574" y="11797"/>
                    <a:pt x="18574" y="11882"/>
                    <a:pt x="18602" y="11996"/>
                  </a:cubicBezTo>
                  <a:cubicBezTo>
                    <a:pt x="18858" y="12848"/>
                    <a:pt x="19057" y="13728"/>
                    <a:pt x="19170" y="14637"/>
                  </a:cubicBezTo>
                  <a:cubicBezTo>
                    <a:pt x="19454" y="16284"/>
                    <a:pt x="19625" y="17960"/>
                    <a:pt x="19625" y="19635"/>
                  </a:cubicBezTo>
                  <a:cubicBezTo>
                    <a:pt x="19653" y="19806"/>
                    <a:pt x="19681" y="19976"/>
                    <a:pt x="19511" y="20090"/>
                  </a:cubicBezTo>
                  <a:cubicBezTo>
                    <a:pt x="19454" y="20061"/>
                    <a:pt x="19397" y="20004"/>
                    <a:pt x="19341" y="19948"/>
                  </a:cubicBezTo>
                  <a:cubicBezTo>
                    <a:pt x="18943" y="19351"/>
                    <a:pt x="18574" y="18726"/>
                    <a:pt x="18148" y="18130"/>
                  </a:cubicBezTo>
                  <a:cubicBezTo>
                    <a:pt x="17835" y="17619"/>
                    <a:pt x="17495" y="17108"/>
                    <a:pt x="17154" y="16625"/>
                  </a:cubicBezTo>
                  <a:cubicBezTo>
                    <a:pt x="16785" y="16142"/>
                    <a:pt x="16558" y="15603"/>
                    <a:pt x="16472" y="15006"/>
                  </a:cubicBezTo>
                  <a:cubicBezTo>
                    <a:pt x="16302" y="13984"/>
                    <a:pt x="16103" y="12905"/>
                    <a:pt x="15933" y="11854"/>
                  </a:cubicBezTo>
                  <a:cubicBezTo>
                    <a:pt x="15791" y="10917"/>
                    <a:pt x="15564" y="9980"/>
                    <a:pt x="15280" y="9099"/>
                  </a:cubicBezTo>
                  <a:cubicBezTo>
                    <a:pt x="14683" y="7310"/>
                    <a:pt x="13774" y="5635"/>
                    <a:pt x="12638" y="4158"/>
                  </a:cubicBezTo>
                  <a:cubicBezTo>
                    <a:pt x="12553" y="3987"/>
                    <a:pt x="12411" y="3845"/>
                    <a:pt x="12241" y="3760"/>
                  </a:cubicBezTo>
                  <a:cubicBezTo>
                    <a:pt x="12224" y="3752"/>
                    <a:pt x="12208" y="3748"/>
                    <a:pt x="12192" y="3748"/>
                  </a:cubicBezTo>
                  <a:cubicBezTo>
                    <a:pt x="12153" y="3748"/>
                    <a:pt x="12119" y="3769"/>
                    <a:pt x="12099" y="3789"/>
                  </a:cubicBezTo>
                  <a:cubicBezTo>
                    <a:pt x="12071" y="3817"/>
                    <a:pt x="12042" y="3845"/>
                    <a:pt x="12042" y="3902"/>
                  </a:cubicBezTo>
                  <a:cubicBezTo>
                    <a:pt x="12099" y="4016"/>
                    <a:pt x="12127" y="4129"/>
                    <a:pt x="12184" y="4243"/>
                  </a:cubicBezTo>
                  <a:cubicBezTo>
                    <a:pt x="12582" y="4896"/>
                    <a:pt x="12951" y="5549"/>
                    <a:pt x="13348" y="6174"/>
                  </a:cubicBezTo>
                  <a:cubicBezTo>
                    <a:pt x="14030" y="7367"/>
                    <a:pt x="14570" y="8616"/>
                    <a:pt x="14967" y="9923"/>
                  </a:cubicBezTo>
                  <a:cubicBezTo>
                    <a:pt x="15052" y="10207"/>
                    <a:pt x="15138" y="10519"/>
                    <a:pt x="15194" y="10832"/>
                  </a:cubicBezTo>
                  <a:cubicBezTo>
                    <a:pt x="15422" y="11939"/>
                    <a:pt x="15592" y="13075"/>
                    <a:pt x="15791" y="14211"/>
                  </a:cubicBezTo>
                  <a:cubicBezTo>
                    <a:pt x="15819" y="14325"/>
                    <a:pt x="15904" y="14467"/>
                    <a:pt x="15791" y="14609"/>
                  </a:cubicBezTo>
                  <a:cubicBezTo>
                    <a:pt x="15734" y="14609"/>
                    <a:pt x="15677" y="14609"/>
                    <a:pt x="15649" y="14580"/>
                  </a:cubicBezTo>
                  <a:cubicBezTo>
                    <a:pt x="15507" y="14410"/>
                    <a:pt x="15336" y="14268"/>
                    <a:pt x="15194" y="14097"/>
                  </a:cubicBezTo>
                  <a:cubicBezTo>
                    <a:pt x="14342" y="13103"/>
                    <a:pt x="13434" y="12166"/>
                    <a:pt x="12496" y="11258"/>
                  </a:cubicBezTo>
                  <a:cubicBezTo>
                    <a:pt x="12326" y="11116"/>
                    <a:pt x="12184" y="10945"/>
                    <a:pt x="12071" y="10746"/>
                  </a:cubicBezTo>
                  <a:cubicBezTo>
                    <a:pt x="11843" y="10349"/>
                    <a:pt x="11673" y="9923"/>
                    <a:pt x="11531" y="9468"/>
                  </a:cubicBezTo>
                  <a:cubicBezTo>
                    <a:pt x="11247" y="8474"/>
                    <a:pt x="10991" y="7452"/>
                    <a:pt x="10679" y="6458"/>
                  </a:cubicBezTo>
                  <a:cubicBezTo>
                    <a:pt x="10423" y="5578"/>
                    <a:pt x="10111" y="4754"/>
                    <a:pt x="9685" y="3959"/>
                  </a:cubicBezTo>
                  <a:cubicBezTo>
                    <a:pt x="9060" y="2681"/>
                    <a:pt x="8095" y="1630"/>
                    <a:pt x="7101" y="608"/>
                  </a:cubicBezTo>
                  <a:cubicBezTo>
                    <a:pt x="6930" y="438"/>
                    <a:pt x="6760" y="296"/>
                    <a:pt x="6561" y="154"/>
                  </a:cubicBezTo>
                  <a:cubicBezTo>
                    <a:pt x="6448" y="68"/>
                    <a:pt x="6334" y="40"/>
                    <a:pt x="6220" y="12"/>
                  </a:cubicBezTo>
                  <a:cubicBezTo>
                    <a:pt x="6205" y="4"/>
                    <a:pt x="6188" y="0"/>
                    <a:pt x="6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91"/>
            <p:cNvSpPr/>
            <p:nvPr/>
          </p:nvSpPr>
          <p:spPr>
            <a:xfrm>
              <a:off x="1127700" y="2939050"/>
              <a:ext cx="164650" cy="174225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6235" y="1"/>
                  </a:moveTo>
                  <a:cubicBezTo>
                    <a:pt x="6221" y="1"/>
                    <a:pt x="6206" y="2"/>
                    <a:pt x="6192" y="3"/>
                  </a:cubicBezTo>
                  <a:cubicBezTo>
                    <a:pt x="5908" y="32"/>
                    <a:pt x="5624" y="145"/>
                    <a:pt x="5425" y="344"/>
                  </a:cubicBezTo>
                  <a:cubicBezTo>
                    <a:pt x="4999" y="657"/>
                    <a:pt x="4601" y="969"/>
                    <a:pt x="4232" y="1310"/>
                  </a:cubicBezTo>
                  <a:cubicBezTo>
                    <a:pt x="3579" y="1878"/>
                    <a:pt x="2926" y="2474"/>
                    <a:pt x="2301" y="3099"/>
                  </a:cubicBezTo>
                  <a:cubicBezTo>
                    <a:pt x="1392" y="3951"/>
                    <a:pt x="682" y="4973"/>
                    <a:pt x="200" y="6109"/>
                  </a:cubicBezTo>
                  <a:cubicBezTo>
                    <a:pt x="114" y="6251"/>
                    <a:pt x="86" y="6393"/>
                    <a:pt x="29" y="6535"/>
                  </a:cubicBezTo>
                  <a:cubicBezTo>
                    <a:pt x="1" y="6677"/>
                    <a:pt x="58" y="6848"/>
                    <a:pt x="200" y="6904"/>
                  </a:cubicBezTo>
                  <a:cubicBezTo>
                    <a:pt x="256" y="6947"/>
                    <a:pt x="327" y="6968"/>
                    <a:pt x="398" y="6968"/>
                  </a:cubicBezTo>
                  <a:cubicBezTo>
                    <a:pt x="469" y="6968"/>
                    <a:pt x="540" y="6947"/>
                    <a:pt x="597" y="6904"/>
                  </a:cubicBezTo>
                  <a:cubicBezTo>
                    <a:pt x="739" y="6791"/>
                    <a:pt x="853" y="6677"/>
                    <a:pt x="938" y="6535"/>
                  </a:cubicBezTo>
                  <a:cubicBezTo>
                    <a:pt x="1194" y="6138"/>
                    <a:pt x="1421" y="5740"/>
                    <a:pt x="1676" y="5371"/>
                  </a:cubicBezTo>
                  <a:cubicBezTo>
                    <a:pt x="2273" y="4490"/>
                    <a:pt x="3011" y="3695"/>
                    <a:pt x="3835" y="3014"/>
                  </a:cubicBezTo>
                  <a:cubicBezTo>
                    <a:pt x="4459" y="2446"/>
                    <a:pt x="5113" y="1878"/>
                    <a:pt x="5766" y="1338"/>
                  </a:cubicBezTo>
                  <a:cubicBezTo>
                    <a:pt x="5965" y="1168"/>
                    <a:pt x="6163" y="969"/>
                    <a:pt x="6334" y="770"/>
                  </a:cubicBezTo>
                  <a:cubicBezTo>
                    <a:pt x="6419" y="657"/>
                    <a:pt x="6476" y="515"/>
                    <a:pt x="6533" y="373"/>
                  </a:cubicBezTo>
                  <a:cubicBezTo>
                    <a:pt x="6586" y="187"/>
                    <a:pt x="6440" y="1"/>
                    <a:pt x="6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91"/>
            <p:cNvSpPr/>
            <p:nvPr/>
          </p:nvSpPr>
          <p:spPr>
            <a:xfrm>
              <a:off x="957325" y="2004800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35"/>
                  </a:cubicBezTo>
                  <a:cubicBezTo>
                    <a:pt x="1448" y="1903"/>
                    <a:pt x="2102" y="2443"/>
                    <a:pt x="2755" y="3011"/>
                  </a:cubicBezTo>
                  <a:cubicBezTo>
                    <a:pt x="3578" y="3692"/>
                    <a:pt x="4288" y="4487"/>
                    <a:pt x="4913" y="5368"/>
                  </a:cubicBezTo>
                  <a:cubicBezTo>
                    <a:pt x="5140" y="5765"/>
                    <a:pt x="5396" y="6163"/>
                    <a:pt x="5652" y="6561"/>
                  </a:cubicBezTo>
                  <a:cubicBezTo>
                    <a:pt x="5737" y="6703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5"/>
                    <a:pt x="6589" y="6703"/>
                    <a:pt x="6532" y="6561"/>
                  </a:cubicBezTo>
                  <a:cubicBezTo>
                    <a:pt x="6503" y="6419"/>
                    <a:pt x="6447" y="6277"/>
                    <a:pt x="6390" y="6135"/>
                  </a:cubicBezTo>
                  <a:cubicBezTo>
                    <a:pt x="5907" y="4999"/>
                    <a:pt x="5169" y="3976"/>
                    <a:pt x="4288" y="3096"/>
                  </a:cubicBezTo>
                  <a:cubicBezTo>
                    <a:pt x="3664" y="2500"/>
                    <a:pt x="3010" y="1903"/>
                    <a:pt x="2357" y="1335"/>
                  </a:cubicBezTo>
                  <a:cubicBezTo>
                    <a:pt x="1988" y="994"/>
                    <a:pt x="1562" y="682"/>
                    <a:pt x="1164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91"/>
            <p:cNvSpPr/>
            <p:nvPr/>
          </p:nvSpPr>
          <p:spPr>
            <a:xfrm>
              <a:off x="1138350" y="1497775"/>
              <a:ext cx="78125" cy="223050"/>
            </a:xfrm>
            <a:custGeom>
              <a:avLst/>
              <a:gdLst/>
              <a:ahLst/>
              <a:cxnLst/>
              <a:rect l="l" t="t" r="r" b="b"/>
              <a:pathLst>
                <a:path w="3125" h="8922" extrusionOk="0">
                  <a:moveTo>
                    <a:pt x="342" y="0"/>
                  </a:moveTo>
                  <a:cubicBezTo>
                    <a:pt x="206" y="0"/>
                    <a:pt x="71" y="85"/>
                    <a:pt x="29" y="232"/>
                  </a:cubicBezTo>
                  <a:cubicBezTo>
                    <a:pt x="1" y="374"/>
                    <a:pt x="1" y="516"/>
                    <a:pt x="29" y="658"/>
                  </a:cubicBezTo>
                  <a:cubicBezTo>
                    <a:pt x="86" y="913"/>
                    <a:pt x="171" y="1169"/>
                    <a:pt x="285" y="1425"/>
                  </a:cubicBezTo>
                  <a:cubicBezTo>
                    <a:pt x="597" y="2220"/>
                    <a:pt x="938" y="2987"/>
                    <a:pt x="1222" y="3782"/>
                  </a:cubicBezTo>
                  <a:cubicBezTo>
                    <a:pt x="1648" y="4776"/>
                    <a:pt x="1932" y="5798"/>
                    <a:pt x="2074" y="6877"/>
                  </a:cubicBezTo>
                  <a:cubicBezTo>
                    <a:pt x="2131" y="7332"/>
                    <a:pt x="2159" y="7786"/>
                    <a:pt x="2216" y="8240"/>
                  </a:cubicBezTo>
                  <a:cubicBezTo>
                    <a:pt x="2216" y="8411"/>
                    <a:pt x="2273" y="8581"/>
                    <a:pt x="2330" y="8723"/>
                  </a:cubicBezTo>
                  <a:cubicBezTo>
                    <a:pt x="2386" y="8865"/>
                    <a:pt x="2528" y="8922"/>
                    <a:pt x="2699" y="8922"/>
                  </a:cubicBezTo>
                  <a:cubicBezTo>
                    <a:pt x="2841" y="8922"/>
                    <a:pt x="2954" y="8808"/>
                    <a:pt x="2983" y="8666"/>
                  </a:cubicBezTo>
                  <a:cubicBezTo>
                    <a:pt x="3011" y="8524"/>
                    <a:pt x="3040" y="8382"/>
                    <a:pt x="3040" y="8240"/>
                  </a:cubicBezTo>
                  <a:cubicBezTo>
                    <a:pt x="3125" y="6991"/>
                    <a:pt x="2954" y="5770"/>
                    <a:pt x="2557" y="4577"/>
                  </a:cubicBezTo>
                  <a:cubicBezTo>
                    <a:pt x="2273" y="3753"/>
                    <a:pt x="1960" y="2958"/>
                    <a:pt x="1648" y="2135"/>
                  </a:cubicBezTo>
                  <a:cubicBezTo>
                    <a:pt x="1449" y="1652"/>
                    <a:pt x="1250" y="1169"/>
                    <a:pt x="1023" y="715"/>
                  </a:cubicBezTo>
                  <a:cubicBezTo>
                    <a:pt x="910" y="431"/>
                    <a:pt x="739" y="203"/>
                    <a:pt x="484" y="33"/>
                  </a:cubicBezTo>
                  <a:cubicBezTo>
                    <a:pt x="439" y="11"/>
                    <a:pt x="39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91"/>
            <p:cNvSpPr/>
            <p:nvPr/>
          </p:nvSpPr>
          <p:spPr>
            <a:xfrm>
              <a:off x="1208650" y="2357525"/>
              <a:ext cx="762525" cy="678650"/>
            </a:xfrm>
            <a:custGeom>
              <a:avLst/>
              <a:gdLst/>
              <a:ahLst/>
              <a:cxnLst/>
              <a:rect l="l" t="t" r="r" b="b"/>
              <a:pathLst>
                <a:path w="30501" h="27146" extrusionOk="0">
                  <a:moveTo>
                    <a:pt x="21383" y="0"/>
                  </a:moveTo>
                  <a:cubicBezTo>
                    <a:pt x="20966" y="0"/>
                    <a:pt x="20549" y="40"/>
                    <a:pt x="20135" y="119"/>
                  </a:cubicBezTo>
                  <a:cubicBezTo>
                    <a:pt x="18914" y="375"/>
                    <a:pt x="17778" y="829"/>
                    <a:pt x="16727" y="1511"/>
                  </a:cubicBezTo>
                  <a:cubicBezTo>
                    <a:pt x="15478" y="2249"/>
                    <a:pt x="14342" y="3130"/>
                    <a:pt x="13263" y="4095"/>
                  </a:cubicBezTo>
                  <a:cubicBezTo>
                    <a:pt x="12524" y="4777"/>
                    <a:pt x="11786" y="5458"/>
                    <a:pt x="11076" y="6140"/>
                  </a:cubicBezTo>
                  <a:cubicBezTo>
                    <a:pt x="10366" y="6736"/>
                    <a:pt x="9599" y="7276"/>
                    <a:pt x="8776" y="7673"/>
                  </a:cubicBezTo>
                  <a:cubicBezTo>
                    <a:pt x="7782" y="8213"/>
                    <a:pt x="6873" y="8866"/>
                    <a:pt x="6106" y="9690"/>
                  </a:cubicBezTo>
                  <a:cubicBezTo>
                    <a:pt x="5283" y="10570"/>
                    <a:pt x="4629" y="11621"/>
                    <a:pt x="4232" y="12785"/>
                  </a:cubicBezTo>
                  <a:cubicBezTo>
                    <a:pt x="3948" y="13637"/>
                    <a:pt x="3692" y="14546"/>
                    <a:pt x="3408" y="15426"/>
                  </a:cubicBezTo>
                  <a:cubicBezTo>
                    <a:pt x="3266" y="15852"/>
                    <a:pt x="3124" y="16278"/>
                    <a:pt x="2982" y="16704"/>
                  </a:cubicBezTo>
                  <a:cubicBezTo>
                    <a:pt x="2613" y="17954"/>
                    <a:pt x="2102" y="19175"/>
                    <a:pt x="1449" y="20311"/>
                  </a:cubicBezTo>
                  <a:cubicBezTo>
                    <a:pt x="1136" y="20936"/>
                    <a:pt x="852" y="21560"/>
                    <a:pt x="568" y="22185"/>
                  </a:cubicBezTo>
                  <a:cubicBezTo>
                    <a:pt x="228" y="22895"/>
                    <a:pt x="57" y="23662"/>
                    <a:pt x="29" y="24457"/>
                  </a:cubicBezTo>
                  <a:cubicBezTo>
                    <a:pt x="0" y="24855"/>
                    <a:pt x="86" y="25252"/>
                    <a:pt x="228" y="25650"/>
                  </a:cubicBezTo>
                  <a:cubicBezTo>
                    <a:pt x="341" y="26019"/>
                    <a:pt x="597" y="26331"/>
                    <a:pt x="937" y="26502"/>
                  </a:cubicBezTo>
                  <a:cubicBezTo>
                    <a:pt x="1614" y="26937"/>
                    <a:pt x="2414" y="27146"/>
                    <a:pt x="3233" y="27146"/>
                  </a:cubicBezTo>
                  <a:cubicBezTo>
                    <a:pt x="3376" y="27146"/>
                    <a:pt x="3520" y="27139"/>
                    <a:pt x="3664" y="27127"/>
                  </a:cubicBezTo>
                  <a:cubicBezTo>
                    <a:pt x="5311" y="26871"/>
                    <a:pt x="6930" y="26331"/>
                    <a:pt x="8435" y="25536"/>
                  </a:cubicBezTo>
                  <a:cubicBezTo>
                    <a:pt x="9400" y="25054"/>
                    <a:pt x="10366" y="24514"/>
                    <a:pt x="11332" y="24003"/>
                  </a:cubicBezTo>
                  <a:cubicBezTo>
                    <a:pt x="11587" y="23889"/>
                    <a:pt x="11843" y="23747"/>
                    <a:pt x="12098" y="23634"/>
                  </a:cubicBezTo>
                  <a:cubicBezTo>
                    <a:pt x="13092" y="23122"/>
                    <a:pt x="14200" y="22867"/>
                    <a:pt x="15336" y="22867"/>
                  </a:cubicBezTo>
                  <a:cubicBezTo>
                    <a:pt x="15493" y="22863"/>
                    <a:pt x="15651" y="22861"/>
                    <a:pt x="15809" y="22861"/>
                  </a:cubicBezTo>
                  <a:cubicBezTo>
                    <a:pt x="16873" y="22861"/>
                    <a:pt x="17939" y="22942"/>
                    <a:pt x="19028" y="23066"/>
                  </a:cubicBezTo>
                  <a:cubicBezTo>
                    <a:pt x="19567" y="23122"/>
                    <a:pt x="20107" y="23236"/>
                    <a:pt x="20646" y="23293"/>
                  </a:cubicBezTo>
                  <a:cubicBezTo>
                    <a:pt x="21094" y="23358"/>
                    <a:pt x="21549" y="23390"/>
                    <a:pt x="22007" y="23390"/>
                  </a:cubicBezTo>
                  <a:cubicBezTo>
                    <a:pt x="22741" y="23390"/>
                    <a:pt x="23479" y="23308"/>
                    <a:pt x="24196" y="23151"/>
                  </a:cubicBezTo>
                  <a:cubicBezTo>
                    <a:pt x="24480" y="23066"/>
                    <a:pt x="24764" y="22980"/>
                    <a:pt x="25048" y="22838"/>
                  </a:cubicBezTo>
                  <a:cubicBezTo>
                    <a:pt x="26440" y="22214"/>
                    <a:pt x="27632" y="21191"/>
                    <a:pt x="28484" y="19913"/>
                  </a:cubicBezTo>
                  <a:cubicBezTo>
                    <a:pt x="29052" y="18948"/>
                    <a:pt x="29478" y="17925"/>
                    <a:pt x="29762" y="16846"/>
                  </a:cubicBezTo>
                  <a:cubicBezTo>
                    <a:pt x="30359" y="14518"/>
                    <a:pt x="30501" y="12075"/>
                    <a:pt x="30188" y="9690"/>
                  </a:cubicBezTo>
                  <a:cubicBezTo>
                    <a:pt x="30046" y="8554"/>
                    <a:pt x="29734" y="7418"/>
                    <a:pt x="29251" y="6367"/>
                  </a:cubicBezTo>
                  <a:cubicBezTo>
                    <a:pt x="28712" y="5117"/>
                    <a:pt x="28002" y="3953"/>
                    <a:pt x="27150" y="2902"/>
                  </a:cubicBezTo>
                  <a:cubicBezTo>
                    <a:pt x="26411" y="2022"/>
                    <a:pt x="25503" y="1312"/>
                    <a:pt x="24480" y="772"/>
                  </a:cubicBezTo>
                  <a:cubicBezTo>
                    <a:pt x="23519" y="261"/>
                    <a:pt x="22455" y="0"/>
                    <a:pt x="21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91"/>
            <p:cNvSpPr/>
            <p:nvPr/>
          </p:nvSpPr>
          <p:spPr>
            <a:xfrm>
              <a:off x="1238475" y="2430775"/>
              <a:ext cx="617700" cy="548150"/>
            </a:xfrm>
            <a:custGeom>
              <a:avLst/>
              <a:gdLst/>
              <a:ahLst/>
              <a:cxnLst/>
              <a:rect l="l" t="t" r="r" b="b"/>
              <a:pathLst>
                <a:path w="24708" h="21926" extrusionOk="0">
                  <a:moveTo>
                    <a:pt x="20817" y="1"/>
                  </a:moveTo>
                  <a:cubicBezTo>
                    <a:pt x="20703" y="1"/>
                    <a:pt x="20589" y="29"/>
                    <a:pt x="20476" y="86"/>
                  </a:cubicBezTo>
                  <a:cubicBezTo>
                    <a:pt x="20249" y="171"/>
                    <a:pt x="20050" y="313"/>
                    <a:pt x="19851" y="427"/>
                  </a:cubicBezTo>
                  <a:cubicBezTo>
                    <a:pt x="18715" y="1222"/>
                    <a:pt x="17607" y="2045"/>
                    <a:pt x="16755" y="3153"/>
                  </a:cubicBezTo>
                  <a:cubicBezTo>
                    <a:pt x="16216" y="3863"/>
                    <a:pt x="15761" y="4601"/>
                    <a:pt x="15336" y="5368"/>
                  </a:cubicBezTo>
                  <a:cubicBezTo>
                    <a:pt x="14881" y="6305"/>
                    <a:pt x="14455" y="7214"/>
                    <a:pt x="13972" y="8123"/>
                  </a:cubicBezTo>
                  <a:cubicBezTo>
                    <a:pt x="13774" y="8520"/>
                    <a:pt x="13518" y="8890"/>
                    <a:pt x="13234" y="9230"/>
                  </a:cubicBezTo>
                  <a:cubicBezTo>
                    <a:pt x="13092" y="9401"/>
                    <a:pt x="12922" y="9543"/>
                    <a:pt x="12751" y="9656"/>
                  </a:cubicBezTo>
                  <a:cubicBezTo>
                    <a:pt x="11672" y="10338"/>
                    <a:pt x="10621" y="11105"/>
                    <a:pt x="9627" y="11900"/>
                  </a:cubicBezTo>
                  <a:cubicBezTo>
                    <a:pt x="9457" y="12042"/>
                    <a:pt x="9287" y="12155"/>
                    <a:pt x="9116" y="12269"/>
                  </a:cubicBezTo>
                  <a:lnTo>
                    <a:pt x="8974" y="12269"/>
                  </a:lnTo>
                  <a:cubicBezTo>
                    <a:pt x="8889" y="12127"/>
                    <a:pt x="9003" y="11985"/>
                    <a:pt x="9031" y="11872"/>
                  </a:cubicBezTo>
                  <a:cubicBezTo>
                    <a:pt x="9429" y="10821"/>
                    <a:pt x="9798" y="9770"/>
                    <a:pt x="10195" y="8719"/>
                  </a:cubicBezTo>
                  <a:cubicBezTo>
                    <a:pt x="10309" y="8435"/>
                    <a:pt x="10451" y="8180"/>
                    <a:pt x="10621" y="7896"/>
                  </a:cubicBezTo>
                  <a:cubicBezTo>
                    <a:pt x="11218" y="6731"/>
                    <a:pt x="11956" y="5624"/>
                    <a:pt x="12836" y="4601"/>
                  </a:cubicBezTo>
                  <a:cubicBezTo>
                    <a:pt x="13348" y="4062"/>
                    <a:pt x="13802" y="3494"/>
                    <a:pt x="14285" y="2954"/>
                  </a:cubicBezTo>
                  <a:cubicBezTo>
                    <a:pt x="14370" y="2869"/>
                    <a:pt x="14427" y="2755"/>
                    <a:pt x="14484" y="2642"/>
                  </a:cubicBezTo>
                  <a:cubicBezTo>
                    <a:pt x="14484" y="2613"/>
                    <a:pt x="14484" y="2557"/>
                    <a:pt x="14455" y="2528"/>
                  </a:cubicBezTo>
                  <a:cubicBezTo>
                    <a:pt x="14427" y="2500"/>
                    <a:pt x="14370" y="2471"/>
                    <a:pt x="14342" y="2471"/>
                  </a:cubicBezTo>
                  <a:cubicBezTo>
                    <a:pt x="14143" y="2528"/>
                    <a:pt x="14001" y="2642"/>
                    <a:pt x="13859" y="2784"/>
                  </a:cubicBezTo>
                  <a:cubicBezTo>
                    <a:pt x="12496" y="4005"/>
                    <a:pt x="11360" y="5453"/>
                    <a:pt x="10451" y="7044"/>
                  </a:cubicBezTo>
                  <a:cubicBezTo>
                    <a:pt x="10025" y="7867"/>
                    <a:pt x="9627" y="8691"/>
                    <a:pt x="9315" y="9571"/>
                  </a:cubicBezTo>
                  <a:cubicBezTo>
                    <a:pt x="8974" y="10565"/>
                    <a:pt x="8605" y="11531"/>
                    <a:pt x="8264" y="12525"/>
                  </a:cubicBezTo>
                  <a:cubicBezTo>
                    <a:pt x="8065" y="13064"/>
                    <a:pt x="7753" y="13547"/>
                    <a:pt x="7327" y="13945"/>
                  </a:cubicBezTo>
                  <a:cubicBezTo>
                    <a:pt x="6873" y="14342"/>
                    <a:pt x="6475" y="14768"/>
                    <a:pt x="6077" y="15194"/>
                  </a:cubicBezTo>
                  <a:cubicBezTo>
                    <a:pt x="5566" y="15705"/>
                    <a:pt x="5083" y="16217"/>
                    <a:pt x="4601" y="16728"/>
                  </a:cubicBezTo>
                  <a:cubicBezTo>
                    <a:pt x="4544" y="16785"/>
                    <a:pt x="4487" y="16813"/>
                    <a:pt x="4430" y="16841"/>
                  </a:cubicBezTo>
                  <a:cubicBezTo>
                    <a:pt x="4260" y="16699"/>
                    <a:pt x="4345" y="16529"/>
                    <a:pt x="4374" y="16387"/>
                  </a:cubicBezTo>
                  <a:cubicBezTo>
                    <a:pt x="4686" y="14768"/>
                    <a:pt x="5140" y="13206"/>
                    <a:pt x="5737" y="11673"/>
                  </a:cubicBezTo>
                  <a:cubicBezTo>
                    <a:pt x="5992" y="10821"/>
                    <a:pt x="6333" y="10026"/>
                    <a:pt x="6759" y="9230"/>
                  </a:cubicBezTo>
                  <a:cubicBezTo>
                    <a:pt x="6787" y="9145"/>
                    <a:pt x="6816" y="9060"/>
                    <a:pt x="6816" y="8975"/>
                  </a:cubicBezTo>
                  <a:cubicBezTo>
                    <a:pt x="6816" y="8890"/>
                    <a:pt x="6731" y="8861"/>
                    <a:pt x="6645" y="8861"/>
                  </a:cubicBezTo>
                  <a:cubicBezTo>
                    <a:pt x="6532" y="8890"/>
                    <a:pt x="6447" y="8975"/>
                    <a:pt x="6390" y="9088"/>
                  </a:cubicBezTo>
                  <a:cubicBezTo>
                    <a:pt x="6134" y="9543"/>
                    <a:pt x="5879" y="9997"/>
                    <a:pt x="5651" y="10480"/>
                  </a:cubicBezTo>
                  <a:cubicBezTo>
                    <a:pt x="5367" y="11190"/>
                    <a:pt x="5112" y="11900"/>
                    <a:pt x="4856" y="12610"/>
                  </a:cubicBezTo>
                  <a:cubicBezTo>
                    <a:pt x="4487" y="13689"/>
                    <a:pt x="4203" y="14797"/>
                    <a:pt x="4004" y="15933"/>
                  </a:cubicBezTo>
                  <a:cubicBezTo>
                    <a:pt x="3862" y="16586"/>
                    <a:pt x="3664" y="17267"/>
                    <a:pt x="3408" y="17892"/>
                  </a:cubicBezTo>
                  <a:cubicBezTo>
                    <a:pt x="3351" y="18062"/>
                    <a:pt x="3266" y="18233"/>
                    <a:pt x="3124" y="18375"/>
                  </a:cubicBezTo>
                  <a:cubicBezTo>
                    <a:pt x="2386" y="19255"/>
                    <a:pt x="1562" y="20107"/>
                    <a:pt x="738" y="20902"/>
                  </a:cubicBezTo>
                  <a:cubicBezTo>
                    <a:pt x="511" y="21130"/>
                    <a:pt x="284" y="21357"/>
                    <a:pt x="85" y="21584"/>
                  </a:cubicBezTo>
                  <a:cubicBezTo>
                    <a:pt x="0" y="21669"/>
                    <a:pt x="85" y="21868"/>
                    <a:pt x="227" y="21896"/>
                  </a:cubicBezTo>
                  <a:cubicBezTo>
                    <a:pt x="278" y="21916"/>
                    <a:pt x="328" y="21926"/>
                    <a:pt x="378" y="21926"/>
                  </a:cubicBezTo>
                  <a:cubicBezTo>
                    <a:pt x="470" y="21926"/>
                    <a:pt x="562" y="21895"/>
                    <a:pt x="653" y="21840"/>
                  </a:cubicBezTo>
                  <a:cubicBezTo>
                    <a:pt x="880" y="21698"/>
                    <a:pt x="1136" y="21527"/>
                    <a:pt x="1363" y="21357"/>
                  </a:cubicBezTo>
                  <a:cubicBezTo>
                    <a:pt x="1512" y="21233"/>
                    <a:pt x="1703" y="21153"/>
                    <a:pt x="1919" y="21153"/>
                  </a:cubicBezTo>
                  <a:cubicBezTo>
                    <a:pt x="1951" y="21153"/>
                    <a:pt x="1983" y="21154"/>
                    <a:pt x="2016" y="21158"/>
                  </a:cubicBezTo>
                  <a:cubicBezTo>
                    <a:pt x="2982" y="21158"/>
                    <a:pt x="3948" y="21158"/>
                    <a:pt x="4913" y="21101"/>
                  </a:cubicBezTo>
                  <a:cubicBezTo>
                    <a:pt x="5481" y="21073"/>
                    <a:pt x="6049" y="20988"/>
                    <a:pt x="6617" y="20902"/>
                  </a:cubicBezTo>
                  <a:cubicBezTo>
                    <a:pt x="6844" y="20874"/>
                    <a:pt x="7043" y="20789"/>
                    <a:pt x="7242" y="20732"/>
                  </a:cubicBezTo>
                  <a:cubicBezTo>
                    <a:pt x="7270" y="20704"/>
                    <a:pt x="7299" y="20647"/>
                    <a:pt x="7299" y="20618"/>
                  </a:cubicBezTo>
                  <a:cubicBezTo>
                    <a:pt x="7299" y="20562"/>
                    <a:pt x="7270" y="20533"/>
                    <a:pt x="7213" y="20505"/>
                  </a:cubicBezTo>
                  <a:cubicBezTo>
                    <a:pt x="7147" y="20471"/>
                    <a:pt x="7071" y="20458"/>
                    <a:pt x="6990" y="20458"/>
                  </a:cubicBezTo>
                  <a:cubicBezTo>
                    <a:pt x="6933" y="20458"/>
                    <a:pt x="6875" y="20465"/>
                    <a:pt x="6816" y="20476"/>
                  </a:cubicBezTo>
                  <a:cubicBezTo>
                    <a:pt x="5424" y="20618"/>
                    <a:pt x="4061" y="20618"/>
                    <a:pt x="2698" y="20647"/>
                  </a:cubicBezTo>
                  <a:cubicBezTo>
                    <a:pt x="2664" y="20653"/>
                    <a:pt x="2631" y="20657"/>
                    <a:pt x="2598" y="20657"/>
                  </a:cubicBezTo>
                  <a:cubicBezTo>
                    <a:pt x="2492" y="20657"/>
                    <a:pt x="2394" y="20620"/>
                    <a:pt x="2329" y="20533"/>
                  </a:cubicBezTo>
                  <a:lnTo>
                    <a:pt x="3096" y="19710"/>
                  </a:lnTo>
                  <a:cubicBezTo>
                    <a:pt x="3436" y="19312"/>
                    <a:pt x="3834" y="18914"/>
                    <a:pt x="4203" y="18517"/>
                  </a:cubicBezTo>
                  <a:cubicBezTo>
                    <a:pt x="4430" y="18233"/>
                    <a:pt x="4771" y="18091"/>
                    <a:pt x="5140" y="18091"/>
                  </a:cubicBezTo>
                  <a:cubicBezTo>
                    <a:pt x="5609" y="18048"/>
                    <a:pt x="6085" y="18027"/>
                    <a:pt x="6560" y="18027"/>
                  </a:cubicBezTo>
                  <a:cubicBezTo>
                    <a:pt x="7036" y="18027"/>
                    <a:pt x="7512" y="18048"/>
                    <a:pt x="7980" y="18091"/>
                  </a:cubicBezTo>
                  <a:cubicBezTo>
                    <a:pt x="8648" y="18133"/>
                    <a:pt x="9308" y="18155"/>
                    <a:pt x="9968" y="18155"/>
                  </a:cubicBezTo>
                  <a:cubicBezTo>
                    <a:pt x="10628" y="18155"/>
                    <a:pt x="11289" y="18133"/>
                    <a:pt x="11956" y="18091"/>
                  </a:cubicBezTo>
                  <a:cubicBezTo>
                    <a:pt x="12268" y="18062"/>
                    <a:pt x="12581" y="18006"/>
                    <a:pt x="12865" y="17892"/>
                  </a:cubicBezTo>
                  <a:cubicBezTo>
                    <a:pt x="12950" y="17864"/>
                    <a:pt x="13064" y="17807"/>
                    <a:pt x="13035" y="17693"/>
                  </a:cubicBezTo>
                  <a:cubicBezTo>
                    <a:pt x="13035" y="17580"/>
                    <a:pt x="12893" y="17551"/>
                    <a:pt x="12751" y="17551"/>
                  </a:cubicBezTo>
                  <a:cubicBezTo>
                    <a:pt x="12297" y="17580"/>
                    <a:pt x="11814" y="17608"/>
                    <a:pt x="11331" y="17636"/>
                  </a:cubicBezTo>
                  <a:cubicBezTo>
                    <a:pt x="10998" y="17644"/>
                    <a:pt x="10662" y="17647"/>
                    <a:pt x="10326" y="17647"/>
                  </a:cubicBezTo>
                  <a:cubicBezTo>
                    <a:pt x="9317" y="17647"/>
                    <a:pt x="8300" y="17615"/>
                    <a:pt x="7299" y="17551"/>
                  </a:cubicBezTo>
                  <a:cubicBezTo>
                    <a:pt x="7029" y="17523"/>
                    <a:pt x="6752" y="17509"/>
                    <a:pt x="6475" y="17509"/>
                  </a:cubicBezTo>
                  <a:cubicBezTo>
                    <a:pt x="6198" y="17509"/>
                    <a:pt x="5921" y="17523"/>
                    <a:pt x="5651" y="17551"/>
                  </a:cubicBezTo>
                  <a:lnTo>
                    <a:pt x="5453" y="17551"/>
                  </a:lnTo>
                  <a:cubicBezTo>
                    <a:pt x="5367" y="17551"/>
                    <a:pt x="5282" y="17438"/>
                    <a:pt x="5339" y="17352"/>
                  </a:cubicBezTo>
                  <a:cubicBezTo>
                    <a:pt x="5396" y="17239"/>
                    <a:pt x="5453" y="17154"/>
                    <a:pt x="5538" y="17069"/>
                  </a:cubicBezTo>
                  <a:cubicBezTo>
                    <a:pt x="6447" y="16075"/>
                    <a:pt x="7355" y="15109"/>
                    <a:pt x="8236" y="14143"/>
                  </a:cubicBezTo>
                  <a:cubicBezTo>
                    <a:pt x="8490" y="13843"/>
                    <a:pt x="8837" y="13693"/>
                    <a:pt x="9202" y="13693"/>
                  </a:cubicBezTo>
                  <a:cubicBezTo>
                    <a:pt x="9287" y="13693"/>
                    <a:pt x="9372" y="13701"/>
                    <a:pt x="9457" y="13717"/>
                  </a:cubicBezTo>
                  <a:cubicBezTo>
                    <a:pt x="10224" y="13774"/>
                    <a:pt x="11019" y="13916"/>
                    <a:pt x="11757" y="14143"/>
                  </a:cubicBezTo>
                  <a:cubicBezTo>
                    <a:pt x="12808" y="14484"/>
                    <a:pt x="13802" y="14939"/>
                    <a:pt x="14796" y="15365"/>
                  </a:cubicBezTo>
                  <a:cubicBezTo>
                    <a:pt x="15818" y="15847"/>
                    <a:pt x="16926" y="16160"/>
                    <a:pt x="18062" y="16330"/>
                  </a:cubicBezTo>
                  <a:cubicBezTo>
                    <a:pt x="18280" y="16340"/>
                    <a:pt x="18500" y="16343"/>
                    <a:pt x="18722" y="16343"/>
                  </a:cubicBezTo>
                  <a:cubicBezTo>
                    <a:pt x="19166" y="16343"/>
                    <a:pt x="19614" y="16330"/>
                    <a:pt x="20050" y="16330"/>
                  </a:cubicBezTo>
                  <a:cubicBezTo>
                    <a:pt x="20192" y="16330"/>
                    <a:pt x="20334" y="16273"/>
                    <a:pt x="20447" y="16188"/>
                  </a:cubicBezTo>
                  <a:cubicBezTo>
                    <a:pt x="20476" y="16188"/>
                    <a:pt x="20476" y="16160"/>
                    <a:pt x="20504" y="16131"/>
                  </a:cubicBezTo>
                  <a:cubicBezTo>
                    <a:pt x="20533" y="16103"/>
                    <a:pt x="20504" y="16046"/>
                    <a:pt x="20447" y="16018"/>
                  </a:cubicBezTo>
                  <a:cubicBezTo>
                    <a:pt x="20249" y="15933"/>
                    <a:pt x="20050" y="15904"/>
                    <a:pt x="19823" y="15904"/>
                  </a:cubicBezTo>
                  <a:lnTo>
                    <a:pt x="18545" y="15876"/>
                  </a:lnTo>
                  <a:cubicBezTo>
                    <a:pt x="17778" y="15791"/>
                    <a:pt x="17011" y="15620"/>
                    <a:pt x="16273" y="15336"/>
                  </a:cubicBezTo>
                  <a:cubicBezTo>
                    <a:pt x="15279" y="14995"/>
                    <a:pt x="14342" y="14569"/>
                    <a:pt x="13376" y="14143"/>
                  </a:cubicBezTo>
                  <a:cubicBezTo>
                    <a:pt x="12297" y="13632"/>
                    <a:pt x="11132" y="13320"/>
                    <a:pt x="9968" y="13206"/>
                  </a:cubicBezTo>
                  <a:cubicBezTo>
                    <a:pt x="9826" y="13206"/>
                    <a:pt x="9713" y="13178"/>
                    <a:pt x="9599" y="13149"/>
                  </a:cubicBezTo>
                  <a:cubicBezTo>
                    <a:pt x="9514" y="13149"/>
                    <a:pt x="9457" y="13036"/>
                    <a:pt x="9514" y="12951"/>
                  </a:cubicBezTo>
                  <a:cubicBezTo>
                    <a:pt x="9571" y="12865"/>
                    <a:pt x="9627" y="12809"/>
                    <a:pt x="9713" y="12752"/>
                  </a:cubicBezTo>
                  <a:cubicBezTo>
                    <a:pt x="10763" y="11843"/>
                    <a:pt x="11842" y="11020"/>
                    <a:pt x="12978" y="10224"/>
                  </a:cubicBezTo>
                  <a:cubicBezTo>
                    <a:pt x="13230" y="10036"/>
                    <a:pt x="13542" y="9925"/>
                    <a:pt x="13849" y="9925"/>
                  </a:cubicBezTo>
                  <a:cubicBezTo>
                    <a:pt x="13958" y="9925"/>
                    <a:pt x="14067" y="9939"/>
                    <a:pt x="14171" y="9969"/>
                  </a:cubicBezTo>
                  <a:cubicBezTo>
                    <a:pt x="15137" y="10139"/>
                    <a:pt x="16074" y="10423"/>
                    <a:pt x="16954" y="10821"/>
                  </a:cubicBezTo>
                  <a:cubicBezTo>
                    <a:pt x="18090" y="11332"/>
                    <a:pt x="19255" y="11758"/>
                    <a:pt x="20419" y="12127"/>
                  </a:cubicBezTo>
                  <a:cubicBezTo>
                    <a:pt x="21416" y="12388"/>
                    <a:pt x="22452" y="12510"/>
                    <a:pt x="23478" y="12510"/>
                  </a:cubicBezTo>
                  <a:cubicBezTo>
                    <a:pt x="23680" y="12510"/>
                    <a:pt x="23882" y="12506"/>
                    <a:pt x="24082" y="12496"/>
                  </a:cubicBezTo>
                  <a:cubicBezTo>
                    <a:pt x="24196" y="12468"/>
                    <a:pt x="24281" y="12468"/>
                    <a:pt x="24366" y="12439"/>
                  </a:cubicBezTo>
                  <a:cubicBezTo>
                    <a:pt x="24480" y="12411"/>
                    <a:pt x="24594" y="12411"/>
                    <a:pt x="24650" y="12269"/>
                  </a:cubicBezTo>
                  <a:cubicBezTo>
                    <a:pt x="24707" y="12127"/>
                    <a:pt x="24565" y="12070"/>
                    <a:pt x="24366" y="12042"/>
                  </a:cubicBezTo>
                  <a:cubicBezTo>
                    <a:pt x="23912" y="12014"/>
                    <a:pt x="23458" y="11957"/>
                    <a:pt x="23003" y="11957"/>
                  </a:cubicBezTo>
                  <a:cubicBezTo>
                    <a:pt x="21271" y="11957"/>
                    <a:pt x="19709" y="11417"/>
                    <a:pt x="18147" y="10736"/>
                  </a:cubicBezTo>
                  <a:cubicBezTo>
                    <a:pt x="17267" y="10310"/>
                    <a:pt x="16358" y="9969"/>
                    <a:pt x="15421" y="9685"/>
                  </a:cubicBezTo>
                  <a:cubicBezTo>
                    <a:pt x="15165" y="9600"/>
                    <a:pt x="14910" y="9571"/>
                    <a:pt x="14654" y="9543"/>
                  </a:cubicBezTo>
                  <a:cubicBezTo>
                    <a:pt x="14634" y="9550"/>
                    <a:pt x="14614" y="9553"/>
                    <a:pt x="14594" y="9553"/>
                  </a:cubicBezTo>
                  <a:cubicBezTo>
                    <a:pt x="14530" y="9553"/>
                    <a:pt x="14470" y="9516"/>
                    <a:pt x="14427" y="9429"/>
                  </a:cubicBezTo>
                  <a:cubicBezTo>
                    <a:pt x="14484" y="9230"/>
                    <a:pt x="14654" y="9174"/>
                    <a:pt x="14796" y="9088"/>
                  </a:cubicBezTo>
                  <a:cubicBezTo>
                    <a:pt x="16131" y="8322"/>
                    <a:pt x="17579" y="7754"/>
                    <a:pt x="19084" y="7384"/>
                  </a:cubicBezTo>
                  <a:cubicBezTo>
                    <a:pt x="20135" y="7129"/>
                    <a:pt x="21214" y="6930"/>
                    <a:pt x="22265" y="6675"/>
                  </a:cubicBezTo>
                  <a:cubicBezTo>
                    <a:pt x="23032" y="6504"/>
                    <a:pt x="23798" y="6277"/>
                    <a:pt x="24537" y="6078"/>
                  </a:cubicBezTo>
                  <a:cubicBezTo>
                    <a:pt x="24622" y="6050"/>
                    <a:pt x="24650" y="5965"/>
                    <a:pt x="24622" y="5908"/>
                  </a:cubicBezTo>
                  <a:cubicBezTo>
                    <a:pt x="24594" y="5879"/>
                    <a:pt x="24565" y="5823"/>
                    <a:pt x="24537" y="5823"/>
                  </a:cubicBezTo>
                  <a:cubicBezTo>
                    <a:pt x="24422" y="5797"/>
                    <a:pt x="24301" y="5783"/>
                    <a:pt x="24183" y="5783"/>
                  </a:cubicBezTo>
                  <a:cubicBezTo>
                    <a:pt x="24037" y="5783"/>
                    <a:pt x="23895" y="5804"/>
                    <a:pt x="23770" y="5851"/>
                  </a:cubicBezTo>
                  <a:cubicBezTo>
                    <a:pt x="23174" y="5965"/>
                    <a:pt x="22606" y="6135"/>
                    <a:pt x="22009" y="6249"/>
                  </a:cubicBezTo>
                  <a:cubicBezTo>
                    <a:pt x="21157" y="6419"/>
                    <a:pt x="20305" y="6618"/>
                    <a:pt x="19453" y="6788"/>
                  </a:cubicBezTo>
                  <a:cubicBezTo>
                    <a:pt x="17891" y="7072"/>
                    <a:pt x="16358" y="7612"/>
                    <a:pt x="14966" y="8378"/>
                  </a:cubicBezTo>
                  <a:cubicBezTo>
                    <a:pt x="14881" y="8407"/>
                    <a:pt x="14796" y="8435"/>
                    <a:pt x="14711" y="8464"/>
                  </a:cubicBezTo>
                  <a:cubicBezTo>
                    <a:pt x="14654" y="8464"/>
                    <a:pt x="14569" y="8464"/>
                    <a:pt x="14569" y="8350"/>
                  </a:cubicBezTo>
                  <a:cubicBezTo>
                    <a:pt x="14569" y="8293"/>
                    <a:pt x="14569" y="8265"/>
                    <a:pt x="14597" y="8208"/>
                  </a:cubicBezTo>
                  <a:cubicBezTo>
                    <a:pt x="15080" y="7271"/>
                    <a:pt x="15534" y="6334"/>
                    <a:pt x="16017" y="5425"/>
                  </a:cubicBezTo>
                  <a:cubicBezTo>
                    <a:pt x="16869" y="3778"/>
                    <a:pt x="18090" y="2386"/>
                    <a:pt x="19567" y="1307"/>
                  </a:cubicBezTo>
                  <a:cubicBezTo>
                    <a:pt x="20021" y="966"/>
                    <a:pt x="20476" y="626"/>
                    <a:pt x="20930" y="285"/>
                  </a:cubicBezTo>
                  <a:cubicBezTo>
                    <a:pt x="20987" y="228"/>
                    <a:pt x="21044" y="171"/>
                    <a:pt x="20987" y="86"/>
                  </a:cubicBezTo>
                  <a:cubicBezTo>
                    <a:pt x="20958" y="29"/>
                    <a:pt x="20902" y="1"/>
                    <a:pt x="20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91"/>
            <p:cNvSpPr/>
            <p:nvPr/>
          </p:nvSpPr>
          <p:spPr>
            <a:xfrm>
              <a:off x="1166750" y="1518850"/>
              <a:ext cx="700775" cy="669050"/>
            </a:xfrm>
            <a:custGeom>
              <a:avLst/>
              <a:gdLst/>
              <a:ahLst/>
              <a:cxnLst/>
              <a:rect l="l" t="t" r="r" b="b"/>
              <a:pathLst>
                <a:path w="28031" h="26762" extrusionOk="0">
                  <a:moveTo>
                    <a:pt x="19105" y="1"/>
                  </a:moveTo>
                  <a:cubicBezTo>
                    <a:pt x="18567" y="1"/>
                    <a:pt x="18027" y="71"/>
                    <a:pt x="17495" y="212"/>
                  </a:cubicBezTo>
                  <a:cubicBezTo>
                    <a:pt x="16359" y="525"/>
                    <a:pt x="15308" y="1036"/>
                    <a:pt x="14371" y="1718"/>
                  </a:cubicBezTo>
                  <a:cubicBezTo>
                    <a:pt x="13235" y="2513"/>
                    <a:pt x="12212" y="3421"/>
                    <a:pt x="11247" y="4415"/>
                  </a:cubicBezTo>
                  <a:cubicBezTo>
                    <a:pt x="10594" y="5069"/>
                    <a:pt x="9940" y="5779"/>
                    <a:pt x="9316" y="6460"/>
                  </a:cubicBezTo>
                  <a:cubicBezTo>
                    <a:pt x="8691" y="7057"/>
                    <a:pt x="7981" y="7596"/>
                    <a:pt x="7243" y="8050"/>
                  </a:cubicBezTo>
                  <a:cubicBezTo>
                    <a:pt x="6334" y="8590"/>
                    <a:pt x="5510" y="9300"/>
                    <a:pt x="4829" y="10095"/>
                  </a:cubicBezTo>
                  <a:cubicBezTo>
                    <a:pt x="4090" y="10976"/>
                    <a:pt x="3551" y="12026"/>
                    <a:pt x="3267" y="13134"/>
                  </a:cubicBezTo>
                  <a:cubicBezTo>
                    <a:pt x="3039" y="13986"/>
                    <a:pt x="2841" y="14838"/>
                    <a:pt x="2613" y="15690"/>
                  </a:cubicBezTo>
                  <a:cubicBezTo>
                    <a:pt x="2528" y="16087"/>
                    <a:pt x="2415" y="16513"/>
                    <a:pt x="2330" y="16939"/>
                  </a:cubicBezTo>
                  <a:cubicBezTo>
                    <a:pt x="2017" y="18132"/>
                    <a:pt x="1620" y="19296"/>
                    <a:pt x="1080" y="20432"/>
                  </a:cubicBezTo>
                  <a:cubicBezTo>
                    <a:pt x="824" y="21029"/>
                    <a:pt x="597" y="21625"/>
                    <a:pt x="342" y="22222"/>
                  </a:cubicBezTo>
                  <a:cubicBezTo>
                    <a:pt x="114" y="22932"/>
                    <a:pt x="1" y="23670"/>
                    <a:pt x="1" y="24408"/>
                  </a:cubicBezTo>
                  <a:cubicBezTo>
                    <a:pt x="29" y="24777"/>
                    <a:pt x="114" y="25175"/>
                    <a:pt x="256" y="25516"/>
                  </a:cubicBezTo>
                  <a:cubicBezTo>
                    <a:pt x="398" y="25857"/>
                    <a:pt x="654" y="26112"/>
                    <a:pt x="966" y="26283"/>
                  </a:cubicBezTo>
                  <a:cubicBezTo>
                    <a:pt x="1563" y="26602"/>
                    <a:pt x="2239" y="26762"/>
                    <a:pt x="2911" y="26762"/>
                  </a:cubicBezTo>
                  <a:cubicBezTo>
                    <a:pt x="3135" y="26762"/>
                    <a:pt x="3359" y="26744"/>
                    <a:pt x="3579" y="26709"/>
                  </a:cubicBezTo>
                  <a:cubicBezTo>
                    <a:pt x="5141" y="26339"/>
                    <a:pt x="6646" y="25743"/>
                    <a:pt x="8009" y="24919"/>
                  </a:cubicBezTo>
                  <a:cubicBezTo>
                    <a:pt x="8890" y="24380"/>
                    <a:pt x="9770" y="23840"/>
                    <a:pt x="10650" y="23301"/>
                  </a:cubicBezTo>
                  <a:cubicBezTo>
                    <a:pt x="10878" y="23159"/>
                    <a:pt x="11105" y="23017"/>
                    <a:pt x="11360" y="22875"/>
                  </a:cubicBezTo>
                  <a:cubicBezTo>
                    <a:pt x="12269" y="22335"/>
                    <a:pt x="13291" y="22023"/>
                    <a:pt x="14342" y="21966"/>
                  </a:cubicBezTo>
                  <a:cubicBezTo>
                    <a:pt x="15019" y="21916"/>
                    <a:pt x="15696" y="21886"/>
                    <a:pt x="16372" y="21886"/>
                  </a:cubicBezTo>
                  <a:cubicBezTo>
                    <a:pt x="16860" y="21886"/>
                    <a:pt x="17348" y="21902"/>
                    <a:pt x="17835" y="21938"/>
                  </a:cubicBezTo>
                  <a:cubicBezTo>
                    <a:pt x="18375" y="21938"/>
                    <a:pt x="18886" y="22023"/>
                    <a:pt x="19397" y="22051"/>
                  </a:cubicBezTo>
                  <a:cubicBezTo>
                    <a:pt x="19631" y="22069"/>
                    <a:pt x="19866" y="22078"/>
                    <a:pt x="20102" y="22078"/>
                  </a:cubicBezTo>
                  <a:cubicBezTo>
                    <a:pt x="20982" y="22078"/>
                    <a:pt x="21869" y="21951"/>
                    <a:pt x="22720" y="21682"/>
                  </a:cubicBezTo>
                  <a:cubicBezTo>
                    <a:pt x="23004" y="21597"/>
                    <a:pt x="23260" y="21483"/>
                    <a:pt x="23515" y="21341"/>
                  </a:cubicBezTo>
                  <a:cubicBezTo>
                    <a:pt x="24793" y="20660"/>
                    <a:pt x="25872" y="19637"/>
                    <a:pt x="26582" y="18359"/>
                  </a:cubicBezTo>
                  <a:cubicBezTo>
                    <a:pt x="27065" y="17422"/>
                    <a:pt x="27406" y="16428"/>
                    <a:pt x="27605" y="15377"/>
                  </a:cubicBezTo>
                  <a:cubicBezTo>
                    <a:pt x="28031" y="13162"/>
                    <a:pt x="28031" y="10862"/>
                    <a:pt x="27576" y="8647"/>
                  </a:cubicBezTo>
                  <a:cubicBezTo>
                    <a:pt x="27349" y="7568"/>
                    <a:pt x="26980" y="6517"/>
                    <a:pt x="26469" y="5551"/>
                  </a:cubicBezTo>
                  <a:cubicBezTo>
                    <a:pt x="25901" y="4387"/>
                    <a:pt x="25134" y="3336"/>
                    <a:pt x="24282" y="2399"/>
                  </a:cubicBezTo>
                  <a:cubicBezTo>
                    <a:pt x="23515" y="1632"/>
                    <a:pt x="22635" y="1008"/>
                    <a:pt x="21641" y="553"/>
                  </a:cubicBezTo>
                  <a:cubicBezTo>
                    <a:pt x="20834" y="185"/>
                    <a:pt x="19973" y="1"/>
                    <a:pt x="19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91"/>
            <p:cNvSpPr/>
            <p:nvPr/>
          </p:nvSpPr>
          <p:spPr>
            <a:xfrm>
              <a:off x="1194450" y="1588050"/>
              <a:ext cx="568700" cy="549100"/>
            </a:xfrm>
            <a:custGeom>
              <a:avLst/>
              <a:gdLst/>
              <a:ahLst/>
              <a:cxnLst/>
              <a:rect l="l" t="t" r="r" b="b"/>
              <a:pathLst>
                <a:path w="22748" h="21964" extrusionOk="0">
                  <a:moveTo>
                    <a:pt x="18346" y="0"/>
                  </a:moveTo>
                  <a:cubicBezTo>
                    <a:pt x="18232" y="0"/>
                    <a:pt x="18119" y="29"/>
                    <a:pt x="18034" y="85"/>
                  </a:cubicBezTo>
                  <a:cubicBezTo>
                    <a:pt x="17835" y="171"/>
                    <a:pt x="17636" y="313"/>
                    <a:pt x="17466" y="426"/>
                  </a:cubicBezTo>
                  <a:cubicBezTo>
                    <a:pt x="16443" y="1250"/>
                    <a:pt x="15449" y="2102"/>
                    <a:pt x="14711" y="3181"/>
                  </a:cubicBezTo>
                  <a:cubicBezTo>
                    <a:pt x="14257" y="3891"/>
                    <a:pt x="13859" y="4629"/>
                    <a:pt x="13518" y="5368"/>
                  </a:cubicBezTo>
                  <a:cubicBezTo>
                    <a:pt x="13149" y="6276"/>
                    <a:pt x="12780" y="7157"/>
                    <a:pt x="12411" y="8037"/>
                  </a:cubicBezTo>
                  <a:cubicBezTo>
                    <a:pt x="12240" y="8435"/>
                    <a:pt x="12013" y="8804"/>
                    <a:pt x="11758" y="9145"/>
                  </a:cubicBezTo>
                  <a:cubicBezTo>
                    <a:pt x="11644" y="9315"/>
                    <a:pt x="11502" y="9457"/>
                    <a:pt x="11332" y="9571"/>
                  </a:cubicBezTo>
                  <a:cubicBezTo>
                    <a:pt x="10366" y="10281"/>
                    <a:pt x="9429" y="11076"/>
                    <a:pt x="8520" y="11899"/>
                  </a:cubicBezTo>
                  <a:cubicBezTo>
                    <a:pt x="8378" y="12013"/>
                    <a:pt x="8208" y="12155"/>
                    <a:pt x="8066" y="12269"/>
                  </a:cubicBezTo>
                  <a:cubicBezTo>
                    <a:pt x="8051" y="12283"/>
                    <a:pt x="8030" y="12283"/>
                    <a:pt x="8005" y="12283"/>
                  </a:cubicBezTo>
                  <a:cubicBezTo>
                    <a:pt x="7980" y="12283"/>
                    <a:pt x="7952" y="12283"/>
                    <a:pt x="7924" y="12297"/>
                  </a:cubicBezTo>
                  <a:cubicBezTo>
                    <a:pt x="7838" y="12155"/>
                    <a:pt x="7924" y="12041"/>
                    <a:pt x="7980" y="11928"/>
                  </a:cubicBezTo>
                  <a:cubicBezTo>
                    <a:pt x="8264" y="10934"/>
                    <a:pt x="8577" y="9912"/>
                    <a:pt x="8889" y="8889"/>
                  </a:cubicBezTo>
                  <a:cubicBezTo>
                    <a:pt x="8974" y="8634"/>
                    <a:pt x="9088" y="8350"/>
                    <a:pt x="9202" y="8094"/>
                  </a:cubicBezTo>
                  <a:cubicBezTo>
                    <a:pt x="9713" y="6930"/>
                    <a:pt x="10338" y="5850"/>
                    <a:pt x="11104" y="4857"/>
                  </a:cubicBezTo>
                  <a:cubicBezTo>
                    <a:pt x="11530" y="4317"/>
                    <a:pt x="11928" y="3749"/>
                    <a:pt x="12354" y="3209"/>
                  </a:cubicBezTo>
                  <a:cubicBezTo>
                    <a:pt x="12411" y="3096"/>
                    <a:pt x="12467" y="3011"/>
                    <a:pt x="12524" y="2925"/>
                  </a:cubicBezTo>
                  <a:cubicBezTo>
                    <a:pt x="12524" y="2869"/>
                    <a:pt x="12524" y="2840"/>
                    <a:pt x="12524" y="2812"/>
                  </a:cubicBezTo>
                  <a:cubicBezTo>
                    <a:pt x="12467" y="2783"/>
                    <a:pt x="12439" y="2755"/>
                    <a:pt x="12382" y="2755"/>
                  </a:cubicBezTo>
                  <a:cubicBezTo>
                    <a:pt x="12212" y="2840"/>
                    <a:pt x="12070" y="2925"/>
                    <a:pt x="11956" y="3096"/>
                  </a:cubicBezTo>
                  <a:cubicBezTo>
                    <a:pt x="10764" y="4317"/>
                    <a:pt x="9741" y="5737"/>
                    <a:pt x="9003" y="7299"/>
                  </a:cubicBezTo>
                  <a:cubicBezTo>
                    <a:pt x="8634" y="8094"/>
                    <a:pt x="8321" y="8918"/>
                    <a:pt x="8094" y="9770"/>
                  </a:cubicBezTo>
                  <a:cubicBezTo>
                    <a:pt x="7810" y="10707"/>
                    <a:pt x="7526" y="11672"/>
                    <a:pt x="7242" y="12609"/>
                  </a:cubicBezTo>
                  <a:cubicBezTo>
                    <a:pt x="7100" y="13121"/>
                    <a:pt x="6816" y="13603"/>
                    <a:pt x="6447" y="14001"/>
                  </a:cubicBezTo>
                  <a:cubicBezTo>
                    <a:pt x="6049" y="14399"/>
                    <a:pt x="5709" y="14825"/>
                    <a:pt x="5339" y="15251"/>
                  </a:cubicBezTo>
                  <a:cubicBezTo>
                    <a:pt x="4913" y="15762"/>
                    <a:pt x="4487" y="16301"/>
                    <a:pt x="4033" y="16812"/>
                  </a:cubicBezTo>
                  <a:cubicBezTo>
                    <a:pt x="4005" y="16841"/>
                    <a:pt x="3948" y="16898"/>
                    <a:pt x="3891" y="16926"/>
                  </a:cubicBezTo>
                  <a:cubicBezTo>
                    <a:pt x="3749" y="16784"/>
                    <a:pt x="3806" y="16614"/>
                    <a:pt x="3834" y="16472"/>
                  </a:cubicBezTo>
                  <a:cubicBezTo>
                    <a:pt x="4033" y="14938"/>
                    <a:pt x="4345" y="13433"/>
                    <a:pt x="4800" y="11956"/>
                  </a:cubicBezTo>
                  <a:cubicBezTo>
                    <a:pt x="5027" y="11133"/>
                    <a:pt x="5283" y="10337"/>
                    <a:pt x="5623" y="9599"/>
                  </a:cubicBezTo>
                  <a:cubicBezTo>
                    <a:pt x="5652" y="9514"/>
                    <a:pt x="5680" y="9429"/>
                    <a:pt x="5652" y="9344"/>
                  </a:cubicBezTo>
                  <a:cubicBezTo>
                    <a:pt x="5652" y="9280"/>
                    <a:pt x="5620" y="9248"/>
                    <a:pt x="5568" y="9248"/>
                  </a:cubicBezTo>
                  <a:cubicBezTo>
                    <a:pt x="5551" y="9248"/>
                    <a:pt x="5531" y="9251"/>
                    <a:pt x="5510" y="9258"/>
                  </a:cubicBezTo>
                  <a:cubicBezTo>
                    <a:pt x="5396" y="9287"/>
                    <a:pt x="5311" y="9372"/>
                    <a:pt x="5283" y="9486"/>
                  </a:cubicBezTo>
                  <a:cubicBezTo>
                    <a:pt x="5084" y="9940"/>
                    <a:pt x="4828" y="10366"/>
                    <a:pt x="4686" y="10820"/>
                  </a:cubicBezTo>
                  <a:cubicBezTo>
                    <a:pt x="4431" y="11502"/>
                    <a:pt x="4232" y="12183"/>
                    <a:pt x="4033" y="12893"/>
                  </a:cubicBezTo>
                  <a:cubicBezTo>
                    <a:pt x="3749" y="13944"/>
                    <a:pt x="3550" y="14995"/>
                    <a:pt x="3437" y="16074"/>
                  </a:cubicBezTo>
                  <a:cubicBezTo>
                    <a:pt x="3351" y="16727"/>
                    <a:pt x="3209" y="17352"/>
                    <a:pt x="3011" y="17977"/>
                  </a:cubicBezTo>
                  <a:cubicBezTo>
                    <a:pt x="2954" y="18147"/>
                    <a:pt x="2869" y="18318"/>
                    <a:pt x="2755" y="18460"/>
                  </a:cubicBezTo>
                  <a:cubicBezTo>
                    <a:pt x="2102" y="19340"/>
                    <a:pt x="1392" y="20192"/>
                    <a:pt x="654" y="20987"/>
                  </a:cubicBezTo>
                  <a:cubicBezTo>
                    <a:pt x="455" y="21214"/>
                    <a:pt x="284" y="21441"/>
                    <a:pt x="86" y="21669"/>
                  </a:cubicBezTo>
                  <a:cubicBezTo>
                    <a:pt x="0" y="21782"/>
                    <a:pt x="114" y="21953"/>
                    <a:pt x="256" y="21953"/>
                  </a:cubicBezTo>
                  <a:cubicBezTo>
                    <a:pt x="284" y="21960"/>
                    <a:pt x="315" y="21963"/>
                    <a:pt x="346" y="21963"/>
                  </a:cubicBezTo>
                  <a:cubicBezTo>
                    <a:pt x="439" y="21963"/>
                    <a:pt x="540" y="21931"/>
                    <a:pt x="625" y="21867"/>
                  </a:cubicBezTo>
                  <a:cubicBezTo>
                    <a:pt x="852" y="21725"/>
                    <a:pt x="1080" y="21555"/>
                    <a:pt x="1278" y="21385"/>
                  </a:cubicBezTo>
                  <a:cubicBezTo>
                    <a:pt x="1449" y="21243"/>
                    <a:pt x="1647" y="21157"/>
                    <a:pt x="1875" y="21129"/>
                  </a:cubicBezTo>
                  <a:cubicBezTo>
                    <a:pt x="2783" y="21072"/>
                    <a:pt x="3721" y="21015"/>
                    <a:pt x="4629" y="20902"/>
                  </a:cubicBezTo>
                  <a:cubicBezTo>
                    <a:pt x="5169" y="20845"/>
                    <a:pt x="5680" y="20731"/>
                    <a:pt x="6220" y="20618"/>
                  </a:cubicBezTo>
                  <a:cubicBezTo>
                    <a:pt x="6419" y="20561"/>
                    <a:pt x="6589" y="20504"/>
                    <a:pt x="6788" y="20419"/>
                  </a:cubicBezTo>
                  <a:cubicBezTo>
                    <a:pt x="6816" y="20391"/>
                    <a:pt x="6844" y="20362"/>
                    <a:pt x="6844" y="20306"/>
                  </a:cubicBezTo>
                  <a:cubicBezTo>
                    <a:pt x="6816" y="20277"/>
                    <a:pt x="6788" y="20249"/>
                    <a:pt x="6759" y="20220"/>
                  </a:cubicBezTo>
                  <a:cubicBezTo>
                    <a:pt x="6703" y="20192"/>
                    <a:pt x="6639" y="20178"/>
                    <a:pt x="6571" y="20178"/>
                  </a:cubicBezTo>
                  <a:cubicBezTo>
                    <a:pt x="6504" y="20178"/>
                    <a:pt x="6433" y="20192"/>
                    <a:pt x="6362" y="20220"/>
                  </a:cubicBezTo>
                  <a:cubicBezTo>
                    <a:pt x="5084" y="20447"/>
                    <a:pt x="3777" y="20504"/>
                    <a:pt x="2471" y="20618"/>
                  </a:cubicBezTo>
                  <a:cubicBezTo>
                    <a:pt x="2439" y="20634"/>
                    <a:pt x="2405" y="20641"/>
                    <a:pt x="2371" y="20641"/>
                  </a:cubicBezTo>
                  <a:cubicBezTo>
                    <a:pt x="2283" y="20641"/>
                    <a:pt x="2192" y="20594"/>
                    <a:pt x="2130" y="20533"/>
                  </a:cubicBezTo>
                  <a:cubicBezTo>
                    <a:pt x="2357" y="20277"/>
                    <a:pt x="2585" y="19993"/>
                    <a:pt x="2783" y="19709"/>
                  </a:cubicBezTo>
                  <a:cubicBezTo>
                    <a:pt x="3124" y="19312"/>
                    <a:pt x="3465" y="18914"/>
                    <a:pt x="3777" y="18516"/>
                  </a:cubicBezTo>
                  <a:cubicBezTo>
                    <a:pt x="3976" y="18232"/>
                    <a:pt x="4289" y="18062"/>
                    <a:pt x="4629" y="18034"/>
                  </a:cubicBezTo>
                  <a:cubicBezTo>
                    <a:pt x="5282" y="17928"/>
                    <a:pt x="5951" y="17870"/>
                    <a:pt x="6612" y="17870"/>
                  </a:cubicBezTo>
                  <a:cubicBezTo>
                    <a:pt x="6842" y="17870"/>
                    <a:pt x="7071" y="17877"/>
                    <a:pt x="7299" y="17892"/>
                  </a:cubicBezTo>
                  <a:cubicBezTo>
                    <a:pt x="8577" y="17863"/>
                    <a:pt x="9826" y="17778"/>
                    <a:pt x="11076" y="17608"/>
                  </a:cubicBezTo>
                  <a:cubicBezTo>
                    <a:pt x="11360" y="17579"/>
                    <a:pt x="11644" y="17522"/>
                    <a:pt x="11900" y="17380"/>
                  </a:cubicBezTo>
                  <a:cubicBezTo>
                    <a:pt x="11985" y="17352"/>
                    <a:pt x="12070" y="17295"/>
                    <a:pt x="12070" y="17182"/>
                  </a:cubicBezTo>
                  <a:cubicBezTo>
                    <a:pt x="12042" y="17096"/>
                    <a:pt x="11900" y="17068"/>
                    <a:pt x="11786" y="17068"/>
                  </a:cubicBezTo>
                  <a:cubicBezTo>
                    <a:pt x="11360" y="17125"/>
                    <a:pt x="10906" y="17182"/>
                    <a:pt x="10451" y="17238"/>
                  </a:cubicBezTo>
                  <a:cubicBezTo>
                    <a:pt x="9173" y="17352"/>
                    <a:pt x="7895" y="17409"/>
                    <a:pt x="6617" y="17409"/>
                  </a:cubicBezTo>
                  <a:cubicBezTo>
                    <a:pt x="6490" y="17402"/>
                    <a:pt x="6362" y="17398"/>
                    <a:pt x="6234" y="17398"/>
                  </a:cubicBezTo>
                  <a:cubicBezTo>
                    <a:pt x="5851" y="17398"/>
                    <a:pt x="5467" y="17430"/>
                    <a:pt x="5084" y="17494"/>
                  </a:cubicBezTo>
                  <a:lnTo>
                    <a:pt x="4885" y="17494"/>
                  </a:lnTo>
                  <a:cubicBezTo>
                    <a:pt x="4876" y="17497"/>
                    <a:pt x="4867" y="17498"/>
                    <a:pt x="4858" y="17498"/>
                  </a:cubicBezTo>
                  <a:cubicBezTo>
                    <a:pt x="4783" y="17498"/>
                    <a:pt x="4721" y="17400"/>
                    <a:pt x="4771" y="17324"/>
                  </a:cubicBezTo>
                  <a:cubicBezTo>
                    <a:pt x="4800" y="17238"/>
                    <a:pt x="4857" y="17125"/>
                    <a:pt x="4942" y="17040"/>
                  </a:cubicBezTo>
                  <a:cubicBezTo>
                    <a:pt x="5737" y="16074"/>
                    <a:pt x="6532" y="15109"/>
                    <a:pt x="7299" y="14115"/>
                  </a:cubicBezTo>
                  <a:cubicBezTo>
                    <a:pt x="7562" y="13798"/>
                    <a:pt x="7948" y="13629"/>
                    <a:pt x="8343" y="13629"/>
                  </a:cubicBezTo>
                  <a:cubicBezTo>
                    <a:pt x="8374" y="13629"/>
                    <a:pt x="8404" y="13630"/>
                    <a:pt x="8435" y="13632"/>
                  </a:cubicBezTo>
                  <a:cubicBezTo>
                    <a:pt x="9173" y="13660"/>
                    <a:pt x="9912" y="13745"/>
                    <a:pt x="10622" y="13916"/>
                  </a:cubicBezTo>
                  <a:cubicBezTo>
                    <a:pt x="11644" y="14171"/>
                    <a:pt x="12609" y="14541"/>
                    <a:pt x="13575" y="14881"/>
                  </a:cubicBezTo>
                  <a:cubicBezTo>
                    <a:pt x="14597" y="15279"/>
                    <a:pt x="15648" y="15506"/>
                    <a:pt x="16727" y="15591"/>
                  </a:cubicBezTo>
                  <a:cubicBezTo>
                    <a:pt x="17352" y="15591"/>
                    <a:pt x="17977" y="15506"/>
                    <a:pt x="18602" y="15478"/>
                  </a:cubicBezTo>
                  <a:cubicBezTo>
                    <a:pt x="18744" y="15449"/>
                    <a:pt x="18857" y="15421"/>
                    <a:pt x="18971" y="15336"/>
                  </a:cubicBezTo>
                  <a:cubicBezTo>
                    <a:pt x="18999" y="15307"/>
                    <a:pt x="18999" y="15279"/>
                    <a:pt x="18999" y="15279"/>
                  </a:cubicBezTo>
                  <a:cubicBezTo>
                    <a:pt x="19028" y="15222"/>
                    <a:pt x="18999" y="15194"/>
                    <a:pt x="18971" y="15165"/>
                  </a:cubicBezTo>
                  <a:cubicBezTo>
                    <a:pt x="18822" y="15101"/>
                    <a:pt x="18673" y="15069"/>
                    <a:pt x="18524" y="15069"/>
                  </a:cubicBezTo>
                  <a:cubicBezTo>
                    <a:pt x="18474" y="15069"/>
                    <a:pt x="18424" y="15073"/>
                    <a:pt x="18374" y="15080"/>
                  </a:cubicBezTo>
                  <a:lnTo>
                    <a:pt x="17153" y="15137"/>
                  </a:lnTo>
                  <a:cubicBezTo>
                    <a:pt x="16415" y="15109"/>
                    <a:pt x="15677" y="14995"/>
                    <a:pt x="14967" y="14768"/>
                  </a:cubicBezTo>
                  <a:cubicBezTo>
                    <a:pt x="14001" y="14512"/>
                    <a:pt x="13092" y="14171"/>
                    <a:pt x="12155" y="13831"/>
                  </a:cubicBezTo>
                  <a:cubicBezTo>
                    <a:pt x="11104" y="13405"/>
                    <a:pt x="9997" y="13177"/>
                    <a:pt x="8889" y="13149"/>
                  </a:cubicBezTo>
                  <a:cubicBezTo>
                    <a:pt x="8776" y="13149"/>
                    <a:pt x="8662" y="13149"/>
                    <a:pt x="8548" y="13121"/>
                  </a:cubicBezTo>
                  <a:cubicBezTo>
                    <a:pt x="8463" y="13121"/>
                    <a:pt x="8406" y="13007"/>
                    <a:pt x="8435" y="12922"/>
                  </a:cubicBezTo>
                  <a:cubicBezTo>
                    <a:pt x="8492" y="12865"/>
                    <a:pt x="8548" y="12780"/>
                    <a:pt x="8634" y="12723"/>
                  </a:cubicBezTo>
                  <a:cubicBezTo>
                    <a:pt x="9571" y="11814"/>
                    <a:pt x="10536" y="10962"/>
                    <a:pt x="11530" y="10139"/>
                  </a:cubicBezTo>
                  <a:cubicBezTo>
                    <a:pt x="11813" y="9926"/>
                    <a:pt x="12136" y="9812"/>
                    <a:pt x="12465" y="9812"/>
                  </a:cubicBezTo>
                  <a:cubicBezTo>
                    <a:pt x="12532" y="9812"/>
                    <a:pt x="12599" y="9817"/>
                    <a:pt x="12666" y="9826"/>
                  </a:cubicBezTo>
                  <a:cubicBezTo>
                    <a:pt x="13575" y="9940"/>
                    <a:pt x="14484" y="10139"/>
                    <a:pt x="15364" y="10451"/>
                  </a:cubicBezTo>
                  <a:cubicBezTo>
                    <a:pt x="16443" y="10877"/>
                    <a:pt x="17551" y="11218"/>
                    <a:pt x="18687" y="11502"/>
                  </a:cubicBezTo>
                  <a:cubicBezTo>
                    <a:pt x="19366" y="11618"/>
                    <a:pt x="20045" y="11676"/>
                    <a:pt x="20724" y="11676"/>
                  </a:cubicBezTo>
                  <a:cubicBezTo>
                    <a:pt x="21210" y="11676"/>
                    <a:pt x="21695" y="11646"/>
                    <a:pt x="22180" y="11587"/>
                  </a:cubicBezTo>
                  <a:cubicBezTo>
                    <a:pt x="22265" y="11587"/>
                    <a:pt x="22350" y="11559"/>
                    <a:pt x="22436" y="11530"/>
                  </a:cubicBezTo>
                  <a:cubicBezTo>
                    <a:pt x="22549" y="11502"/>
                    <a:pt x="22663" y="11473"/>
                    <a:pt x="22691" y="11331"/>
                  </a:cubicBezTo>
                  <a:cubicBezTo>
                    <a:pt x="22748" y="11218"/>
                    <a:pt x="22606" y="11161"/>
                    <a:pt x="22407" y="11133"/>
                  </a:cubicBezTo>
                  <a:lnTo>
                    <a:pt x="21129" y="11133"/>
                  </a:lnTo>
                  <a:cubicBezTo>
                    <a:pt x="20922" y="11151"/>
                    <a:pt x="20717" y="11159"/>
                    <a:pt x="20514" y="11159"/>
                  </a:cubicBezTo>
                  <a:cubicBezTo>
                    <a:pt x="19103" y="11159"/>
                    <a:pt x="17787" y="10752"/>
                    <a:pt x="16472" y="10281"/>
                  </a:cubicBezTo>
                  <a:cubicBezTo>
                    <a:pt x="15591" y="9968"/>
                    <a:pt x="14711" y="9684"/>
                    <a:pt x="13831" y="9457"/>
                  </a:cubicBezTo>
                  <a:cubicBezTo>
                    <a:pt x="13575" y="9429"/>
                    <a:pt x="13348" y="9400"/>
                    <a:pt x="13092" y="9372"/>
                  </a:cubicBezTo>
                  <a:cubicBezTo>
                    <a:pt x="13007" y="9372"/>
                    <a:pt x="12922" y="9372"/>
                    <a:pt x="12865" y="9258"/>
                  </a:cubicBezTo>
                  <a:cubicBezTo>
                    <a:pt x="12893" y="9088"/>
                    <a:pt x="13035" y="9031"/>
                    <a:pt x="13177" y="8946"/>
                  </a:cubicBezTo>
                  <a:cubicBezTo>
                    <a:pt x="14399" y="8122"/>
                    <a:pt x="15733" y="7498"/>
                    <a:pt x="17125" y="7072"/>
                  </a:cubicBezTo>
                  <a:cubicBezTo>
                    <a:pt x="18119" y="6759"/>
                    <a:pt x="19113" y="6504"/>
                    <a:pt x="20107" y="6220"/>
                  </a:cubicBezTo>
                  <a:cubicBezTo>
                    <a:pt x="20817" y="5992"/>
                    <a:pt x="21527" y="5737"/>
                    <a:pt x="22237" y="5510"/>
                  </a:cubicBezTo>
                  <a:cubicBezTo>
                    <a:pt x="22294" y="5481"/>
                    <a:pt x="22322" y="5396"/>
                    <a:pt x="22294" y="5339"/>
                  </a:cubicBezTo>
                  <a:cubicBezTo>
                    <a:pt x="22265" y="5282"/>
                    <a:pt x="22237" y="5254"/>
                    <a:pt x="22208" y="5254"/>
                  </a:cubicBezTo>
                  <a:cubicBezTo>
                    <a:pt x="22123" y="5245"/>
                    <a:pt x="22038" y="5238"/>
                    <a:pt x="21955" y="5238"/>
                  </a:cubicBezTo>
                  <a:cubicBezTo>
                    <a:pt x="21789" y="5238"/>
                    <a:pt x="21631" y="5264"/>
                    <a:pt x="21498" y="5339"/>
                  </a:cubicBezTo>
                  <a:cubicBezTo>
                    <a:pt x="20959" y="5481"/>
                    <a:pt x="20419" y="5652"/>
                    <a:pt x="19880" y="5822"/>
                  </a:cubicBezTo>
                  <a:cubicBezTo>
                    <a:pt x="19056" y="6049"/>
                    <a:pt x="18261" y="6276"/>
                    <a:pt x="17466" y="6475"/>
                  </a:cubicBezTo>
                  <a:cubicBezTo>
                    <a:pt x="16017" y="6844"/>
                    <a:pt x="14626" y="7441"/>
                    <a:pt x="13348" y="8236"/>
                  </a:cubicBezTo>
                  <a:cubicBezTo>
                    <a:pt x="13263" y="8293"/>
                    <a:pt x="13177" y="8321"/>
                    <a:pt x="13092" y="8350"/>
                  </a:cubicBezTo>
                  <a:cubicBezTo>
                    <a:pt x="13082" y="8355"/>
                    <a:pt x="13070" y="8357"/>
                    <a:pt x="13059" y="8357"/>
                  </a:cubicBezTo>
                  <a:cubicBezTo>
                    <a:pt x="13007" y="8357"/>
                    <a:pt x="12950" y="8311"/>
                    <a:pt x="12950" y="8264"/>
                  </a:cubicBezTo>
                  <a:cubicBezTo>
                    <a:pt x="12950" y="8208"/>
                    <a:pt x="12950" y="8151"/>
                    <a:pt x="12950" y="8122"/>
                  </a:cubicBezTo>
                  <a:cubicBezTo>
                    <a:pt x="13348" y="7214"/>
                    <a:pt x="13745" y="6305"/>
                    <a:pt x="14143" y="5396"/>
                  </a:cubicBezTo>
                  <a:cubicBezTo>
                    <a:pt x="14825" y="3806"/>
                    <a:pt x="15904" y="2414"/>
                    <a:pt x="17239" y="1307"/>
                  </a:cubicBezTo>
                  <a:cubicBezTo>
                    <a:pt x="17636" y="937"/>
                    <a:pt x="18034" y="597"/>
                    <a:pt x="18460" y="227"/>
                  </a:cubicBezTo>
                  <a:cubicBezTo>
                    <a:pt x="18516" y="199"/>
                    <a:pt x="18545" y="114"/>
                    <a:pt x="18516" y="57"/>
                  </a:cubicBezTo>
                  <a:cubicBezTo>
                    <a:pt x="18460" y="29"/>
                    <a:pt x="18403" y="0"/>
                    <a:pt x="18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91"/>
            <p:cNvSpPr/>
            <p:nvPr/>
          </p:nvSpPr>
          <p:spPr>
            <a:xfrm>
              <a:off x="419150" y="1312175"/>
              <a:ext cx="621975" cy="755600"/>
            </a:xfrm>
            <a:custGeom>
              <a:avLst/>
              <a:gdLst/>
              <a:ahLst/>
              <a:cxnLst/>
              <a:rect l="l" t="t" r="r" b="b"/>
              <a:pathLst>
                <a:path w="24879" h="30224" extrusionOk="0">
                  <a:moveTo>
                    <a:pt x="10627" y="0"/>
                  </a:moveTo>
                  <a:cubicBezTo>
                    <a:pt x="10255" y="0"/>
                    <a:pt x="9883" y="34"/>
                    <a:pt x="9514" y="102"/>
                  </a:cubicBezTo>
                  <a:cubicBezTo>
                    <a:pt x="8435" y="272"/>
                    <a:pt x="7413" y="670"/>
                    <a:pt x="6504" y="1238"/>
                  </a:cubicBezTo>
                  <a:cubicBezTo>
                    <a:pt x="5425" y="1919"/>
                    <a:pt x="4431" y="2771"/>
                    <a:pt x="3607" y="3737"/>
                  </a:cubicBezTo>
                  <a:cubicBezTo>
                    <a:pt x="2841" y="4532"/>
                    <a:pt x="2244" y="5469"/>
                    <a:pt x="1761" y="6463"/>
                  </a:cubicBezTo>
                  <a:cubicBezTo>
                    <a:pt x="767" y="8508"/>
                    <a:pt x="200" y="10723"/>
                    <a:pt x="86" y="12995"/>
                  </a:cubicBezTo>
                  <a:cubicBezTo>
                    <a:pt x="1" y="14074"/>
                    <a:pt x="86" y="15125"/>
                    <a:pt x="342" y="16147"/>
                  </a:cubicBezTo>
                  <a:cubicBezTo>
                    <a:pt x="711" y="17539"/>
                    <a:pt x="1477" y="18817"/>
                    <a:pt x="2557" y="19782"/>
                  </a:cubicBezTo>
                  <a:cubicBezTo>
                    <a:pt x="2784" y="19981"/>
                    <a:pt x="3011" y="20151"/>
                    <a:pt x="3267" y="20293"/>
                  </a:cubicBezTo>
                  <a:cubicBezTo>
                    <a:pt x="4232" y="20890"/>
                    <a:pt x="5283" y="21287"/>
                    <a:pt x="6390" y="21486"/>
                  </a:cubicBezTo>
                  <a:cubicBezTo>
                    <a:pt x="6902" y="21571"/>
                    <a:pt x="7413" y="21628"/>
                    <a:pt x="7924" y="21742"/>
                  </a:cubicBezTo>
                  <a:cubicBezTo>
                    <a:pt x="9060" y="21969"/>
                    <a:pt x="10196" y="22281"/>
                    <a:pt x="11304" y="22650"/>
                  </a:cubicBezTo>
                  <a:cubicBezTo>
                    <a:pt x="12326" y="22963"/>
                    <a:pt x="13235" y="23531"/>
                    <a:pt x="14001" y="24269"/>
                  </a:cubicBezTo>
                  <a:cubicBezTo>
                    <a:pt x="14172" y="24468"/>
                    <a:pt x="14371" y="24638"/>
                    <a:pt x="14569" y="24837"/>
                  </a:cubicBezTo>
                  <a:cubicBezTo>
                    <a:pt x="15279" y="25576"/>
                    <a:pt x="15989" y="26342"/>
                    <a:pt x="16728" y="27052"/>
                  </a:cubicBezTo>
                  <a:cubicBezTo>
                    <a:pt x="17835" y="28217"/>
                    <a:pt x="19142" y="29154"/>
                    <a:pt x="20562" y="29864"/>
                  </a:cubicBezTo>
                  <a:cubicBezTo>
                    <a:pt x="21097" y="30104"/>
                    <a:pt x="21680" y="30224"/>
                    <a:pt x="22265" y="30224"/>
                  </a:cubicBezTo>
                  <a:cubicBezTo>
                    <a:pt x="22579" y="30224"/>
                    <a:pt x="22895" y="30189"/>
                    <a:pt x="23203" y="30119"/>
                  </a:cubicBezTo>
                  <a:cubicBezTo>
                    <a:pt x="23572" y="30034"/>
                    <a:pt x="23884" y="29835"/>
                    <a:pt x="24083" y="29551"/>
                  </a:cubicBezTo>
                  <a:cubicBezTo>
                    <a:pt x="24339" y="29239"/>
                    <a:pt x="24509" y="28898"/>
                    <a:pt x="24594" y="28529"/>
                  </a:cubicBezTo>
                  <a:cubicBezTo>
                    <a:pt x="24793" y="27819"/>
                    <a:pt x="24878" y="27081"/>
                    <a:pt x="24793" y="26342"/>
                  </a:cubicBezTo>
                  <a:cubicBezTo>
                    <a:pt x="24708" y="25718"/>
                    <a:pt x="24623" y="25064"/>
                    <a:pt x="24537" y="24411"/>
                  </a:cubicBezTo>
                  <a:cubicBezTo>
                    <a:pt x="24282" y="23190"/>
                    <a:pt x="24168" y="21969"/>
                    <a:pt x="24197" y="20719"/>
                  </a:cubicBezTo>
                  <a:lnTo>
                    <a:pt x="24197" y="19441"/>
                  </a:lnTo>
                  <a:cubicBezTo>
                    <a:pt x="24197" y="18561"/>
                    <a:pt x="24225" y="17709"/>
                    <a:pt x="24197" y="16829"/>
                  </a:cubicBezTo>
                  <a:cubicBezTo>
                    <a:pt x="24168" y="15664"/>
                    <a:pt x="23913" y="14528"/>
                    <a:pt x="23430" y="13506"/>
                  </a:cubicBezTo>
                  <a:cubicBezTo>
                    <a:pt x="22947" y="12540"/>
                    <a:pt x="22351" y="11688"/>
                    <a:pt x="21612" y="10922"/>
                  </a:cubicBezTo>
                  <a:cubicBezTo>
                    <a:pt x="20988" y="10297"/>
                    <a:pt x="20476" y="9615"/>
                    <a:pt x="20022" y="8877"/>
                  </a:cubicBezTo>
                  <a:cubicBezTo>
                    <a:pt x="19568" y="8053"/>
                    <a:pt x="19113" y="7201"/>
                    <a:pt x="18630" y="6378"/>
                  </a:cubicBezTo>
                  <a:cubicBezTo>
                    <a:pt x="17949" y="5185"/>
                    <a:pt x="17182" y="4049"/>
                    <a:pt x="16273" y="3027"/>
                  </a:cubicBezTo>
                  <a:cubicBezTo>
                    <a:pt x="15535" y="2118"/>
                    <a:pt x="14626" y="1351"/>
                    <a:pt x="13604" y="783"/>
                  </a:cubicBezTo>
                  <a:cubicBezTo>
                    <a:pt x="12685" y="261"/>
                    <a:pt x="11659" y="0"/>
                    <a:pt x="10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91"/>
            <p:cNvSpPr/>
            <p:nvPr/>
          </p:nvSpPr>
          <p:spPr>
            <a:xfrm>
              <a:off x="520675" y="1381850"/>
              <a:ext cx="486250" cy="642950"/>
            </a:xfrm>
            <a:custGeom>
              <a:avLst/>
              <a:gdLst/>
              <a:ahLst/>
              <a:cxnLst/>
              <a:rect l="l" t="t" r="r" b="b"/>
              <a:pathLst>
                <a:path w="19450" h="25718" extrusionOk="0">
                  <a:moveTo>
                    <a:pt x="6989" y="1"/>
                  </a:moveTo>
                  <a:cubicBezTo>
                    <a:pt x="6942" y="1"/>
                    <a:pt x="6893" y="21"/>
                    <a:pt x="6873" y="41"/>
                  </a:cubicBezTo>
                  <a:cubicBezTo>
                    <a:pt x="6788" y="98"/>
                    <a:pt x="6817" y="155"/>
                    <a:pt x="6873" y="211"/>
                  </a:cubicBezTo>
                  <a:cubicBezTo>
                    <a:pt x="7157" y="666"/>
                    <a:pt x="7470" y="1120"/>
                    <a:pt x="7754" y="1546"/>
                  </a:cubicBezTo>
                  <a:cubicBezTo>
                    <a:pt x="8776" y="2938"/>
                    <a:pt x="9458" y="4585"/>
                    <a:pt x="9742" y="6289"/>
                  </a:cubicBezTo>
                  <a:cubicBezTo>
                    <a:pt x="9912" y="7254"/>
                    <a:pt x="10054" y="8248"/>
                    <a:pt x="10224" y="9214"/>
                  </a:cubicBezTo>
                  <a:cubicBezTo>
                    <a:pt x="10224" y="9242"/>
                    <a:pt x="10224" y="9299"/>
                    <a:pt x="10224" y="9356"/>
                  </a:cubicBezTo>
                  <a:cubicBezTo>
                    <a:pt x="10204" y="9397"/>
                    <a:pt x="10152" y="9424"/>
                    <a:pt x="10104" y="9424"/>
                  </a:cubicBezTo>
                  <a:cubicBezTo>
                    <a:pt x="10086" y="9424"/>
                    <a:pt x="10069" y="9420"/>
                    <a:pt x="10054" y="9413"/>
                  </a:cubicBezTo>
                  <a:cubicBezTo>
                    <a:pt x="9997" y="9356"/>
                    <a:pt x="9912" y="9299"/>
                    <a:pt x="9855" y="9242"/>
                  </a:cubicBezTo>
                  <a:cubicBezTo>
                    <a:pt x="8804" y="8163"/>
                    <a:pt x="7612" y="7254"/>
                    <a:pt x="6277" y="6516"/>
                  </a:cubicBezTo>
                  <a:cubicBezTo>
                    <a:pt x="5539" y="6118"/>
                    <a:pt x="4829" y="5692"/>
                    <a:pt x="4119" y="5266"/>
                  </a:cubicBezTo>
                  <a:cubicBezTo>
                    <a:pt x="3636" y="4982"/>
                    <a:pt x="3153" y="4698"/>
                    <a:pt x="2670" y="4414"/>
                  </a:cubicBezTo>
                  <a:cubicBezTo>
                    <a:pt x="2471" y="4272"/>
                    <a:pt x="2244" y="4187"/>
                    <a:pt x="1989" y="4159"/>
                  </a:cubicBezTo>
                  <a:cubicBezTo>
                    <a:pt x="1960" y="4159"/>
                    <a:pt x="1904" y="4187"/>
                    <a:pt x="1875" y="4216"/>
                  </a:cubicBezTo>
                  <a:cubicBezTo>
                    <a:pt x="1818" y="4272"/>
                    <a:pt x="1847" y="4358"/>
                    <a:pt x="1904" y="4386"/>
                  </a:cubicBezTo>
                  <a:cubicBezTo>
                    <a:pt x="2528" y="4784"/>
                    <a:pt x="3125" y="5210"/>
                    <a:pt x="3778" y="5579"/>
                  </a:cubicBezTo>
                  <a:cubicBezTo>
                    <a:pt x="4687" y="6118"/>
                    <a:pt x="5567" y="6601"/>
                    <a:pt x="6447" y="7141"/>
                  </a:cubicBezTo>
                  <a:cubicBezTo>
                    <a:pt x="7697" y="7908"/>
                    <a:pt x="8833" y="8845"/>
                    <a:pt x="9827" y="9952"/>
                  </a:cubicBezTo>
                  <a:cubicBezTo>
                    <a:pt x="9912" y="10066"/>
                    <a:pt x="10026" y="10151"/>
                    <a:pt x="10026" y="10350"/>
                  </a:cubicBezTo>
                  <a:cubicBezTo>
                    <a:pt x="9992" y="10401"/>
                    <a:pt x="9947" y="10411"/>
                    <a:pt x="9899" y="10411"/>
                  </a:cubicBezTo>
                  <a:cubicBezTo>
                    <a:pt x="9867" y="10411"/>
                    <a:pt x="9832" y="10407"/>
                    <a:pt x="9798" y="10407"/>
                  </a:cubicBezTo>
                  <a:cubicBezTo>
                    <a:pt x="9543" y="10378"/>
                    <a:pt x="9316" y="10293"/>
                    <a:pt x="9060" y="10293"/>
                  </a:cubicBezTo>
                  <a:cubicBezTo>
                    <a:pt x="8151" y="10293"/>
                    <a:pt x="7214" y="10350"/>
                    <a:pt x="6305" y="10463"/>
                  </a:cubicBezTo>
                  <a:cubicBezTo>
                    <a:pt x="5691" y="10518"/>
                    <a:pt x="5077" y="10560"/>
                    <a:pt x="4465" y="10560"/>
                  </a:cubicBezTo>
                  <a:cubicBezTo>
                    <a:pt x="3491" y="10560"/>
                    <a:pt x="2522" y="10454"/>
                    <a:pt x="1563" y="10123"/>
                  </a:cubicBezTo>
                  <a:cubicBezTo>
                    <a:pt x="1165" y="10009"/>
                    <a:pt x="739" y="9924"/>
                    <a:pt x="342" y="9810"/>
                  </a:cubicBezTo>
                  <a:cubicBezTo>
                    <a:pt x="280" y="9801"/>
                    <a:pt x="224" y="9795"/>
                    <a:pt x="176" y="9795"/>
                  </a:cubicBezTo>
                  <a:cubicBezTo>
                    <a:pt x="69" y="9795"/>
                    <a:pt x="1" y="9826"/>
                    <a:pt x="1" y="9924"/>
                  </a:cubicBezTo>
                  <a:cubicBezTo>
                    <a:pt x="1" y="10066"/>
                    <a:pt x="114" y="10123"/>
                    <a:pt x="200" y="10179"/>
                  </a:cubicBezTo>
                  <a:cubicBezTo>
                    <a:pt x="285" y="10236"/>
                    <a:pt x="342" y="10265"/>
                    <a:pt x="427" y="10293"/>
                  </a:cubicBezTo>
                  <a:cubicBezTo>
                    <a:pt x="1534" y="10719"/>
                    <a:pt x="2670" y="10975"/>
                    <a:pt x="3835" y="11060"/>
                  </a:cubicBezTo>
                  <a:cubicBezTo>
                    <a:pt x="4999" y="11060"/>
                    <a:pt x="6163" y="11003"/>
                    <a:pt x="7328" y="10889"/>
                  </a:cubicBezTo>
                  <a:cubicBezTo>
                    <a:pt x="7763" y="10850"/>
                    <a:pt x="8191" y="10829"/>
                    <a:pt x="8617" y="10829"/>
                  </a:cubicBezTo>
                  <a:cubicBezTo>
                    <a:pt x="9108" y="10829"/>
                    <a:pt x="9595" y="10857"/>
                    <a:pt x="10082" y="10918"/>
                  </a:cubicBezTo>
                  <a:cubicBezTo>
                    <a:pt x="10480" y="10975"/>
                    <a:pt x="10849" y="11173"/>
                    <a:pt x="11105" y="11514"/>
                  </a:cubicBezTo>
                  <a:cubicBezTo>
                    <a:pt x="11872" y="12565"/>
                    <a:pt x="12610" y="13616"/>
                    <a:pt x="13291" y="14752"/>
                  </a:cubicBezTo>
                  <a:cubicBezTo>
                    <a:pt x="13348" y="14808"/>
                    <a:pt x="13377" y="14894"/>
                    <a:pt x="13433" y="14979"/>
                  </a:cubicBezTo>
                  <a:cubicBezTo>
                    <a:pt x="13433" y="15064"/>
                    <a:pt x="13377" y="15149"/>
                    <a:pt x="13291" y="15149"/>
                  </a:cubicBezTo>
                  <a:cubicBezTo>
                    <a:pt x="13178" y="15121"/>
                    <a:pt x="13064" y="15092"/>
                    <a:pt x="12951" y="15092"/>
                  </a:cubicBezTo>
                  <a:cubicBezTo>
                    <a:pt x="12239" y="14928"/>
                    <a:pt x="11515" y="14846"/>
                    <a:pt x="10795" y="14846"/>
                  </a:cubicBezTo>
                  <a:cubicBezTo>
                    <a:pt x="10394" y="14846"/>
                    <a:pt x="9995" y="14871"/>
                    <a:pt x="9600" y="14922"/>
                  </a:cubicBezTo>
                  <a:cubicBezTo>
                    <a:pt x="8606" y="15036"/>
                    <a:pt x="7640" y="15149"/>
                    <a:pt x="6646" y="15149"/>
                  </a:cubicBezTo>
                  <a:cubicBezTo>
                    <a:pt x="6462" y="15163"/>
                    <a:pt x="6277" y="15171"/>
                    <a:pt x="6092" y="15171"/>
                  </a:cubicBezTo>
                  <a:cubicBezTo>
                    <a:pt x="5539" y="15171"/>
                    <a:pt x="4985" y="15107"/>
                    <a:pt x="4431" y="14979"/>
                  </a:cubicBezTo>
                  <a:lnTo>
                    <a:pt x="3267" y="14610"/>
                  </a:lnTo>
                  <a:cubicBezTo>
                    <a:pt x="3142" y="14568"/>
                    <a:pt x="2987" y="14542"/>
                    <a:pt x="2835" y="14542"/>
                  </a:cubicBezTo>
                  <a:cubicBezTo>
                    <a:pt x="2779" y="14542"/>
                    <a:pt x="2724" y="14545"/>
                    <a:pt x="2670" y="14553"/>
                  </a:cubicBezTo>
                  <a:cubicBezTo>
                    <a:pt x="2613" y="14553"/>
                    <a:pt x="2613" y="14581"/>
                    <a:pt x="2613" y="14638"/>
                  </a:cubicBezTo>
                  <a:cubicBezTo>
                    <a:pt x="2613" y="14666"/>
                    <a:pt x="2613" y="14666"/>
                    <a:pt x="2642" y="14695"/>
                  </a:cubicBezTo>
                  <a:cubicBezTo>
                    <a:pt x="2699" y="14808"/>
                    <a:pt x="2812" y="14894"/>
                    <a:pt x="2954" y="14922"/>
                  </a:cubicBezTo>
                  <a:cubicBezTo>
                    <a:pt x="3551" y="15121"/>
                    <a:pt x="4147" y="15348"/>
                    <a:pt x="4743" y="15490"/>
                  </a:cubicBezTo>
                  <a:cubicBezTo>
                    <a:pt x="5407" y="15612"/>
                    <a:pt x="6070" y="15670"/>
                    <a:pt x="6734" y="15670"/>
                  </a:cubicBezTo>
                  <a:cubicBezTo>
                    <a:pt x="7150" y="15670"/>
                    <a:pt x="7565" y="15647"/>
                    <a:pt x="7981" y="15604"/>
                  </a:cubicBezTo>
                  <a:cubicBezTo>
                    <a:pt x="9003" y="15518"/>
                    <a:pt x="10026" y="15376"/>
                    <a:pt x="11048" y="15376"/>
                  </a:cubicBezTo>
                  <a:cubicBezTo>
                    <a:pt x="11786" y="15405"/>
                    <a:pt x="12525" y="15490"/>
                    <a:pt x="13263" y="15660"/>
                  </a:cubicBezTo>
                  <a:cubicBezTo>
                    <a:pt x="13689" y="15717"/>
                    <a:pt x="14058" y="16001"/>
                    <a:pt x="14229" y="16399"/>
                  </a:cubicBezTo>
                  <a:cubicBezTo>
                    <a:pt x="14740" y="17535"/>
                    <a:pt x="15279" y="18671"/>
                    <a:pt x="15819" y="19835"/>
                  </a:cubicBezTo>
                  <a:cubicBezTo>
                    <a:pt x="15847" y="19920"/>
                    <a:pt x="15876" y="20034"/>
                    <a:pt x="15904" y="20147"/>
                  </a:cubicBezTo>
                  <a:cubicBezTo>
                    <a:pt x="15929" y="20221"/>
                    <a:pt x="15868" y="20295"/>
                    <a:pt x="15796" y="20295"/>
                  </a:cubicBezTo>
                  <a:cubicBezTo>
                    <a:pt x="15785" y="20295"/>
                    <a:pt x="15774" y="20293"/>
                    <a:pt x="15762" y="20289"/>
                  </a:cubicBezTo>
                  <a:lnTo>
                    <a:pt x="15563" y="20204"/>
                  </a:lnTo>
                  <a:cubicBezTo>
                    <a:pt x="15081" y="20005"/>
                    <a:pt x="14598" y="19835"/>
                    <a:pt x="14087" y="19721"/>
                  </a:cubicBezTo>
                  <a:cubicBezTo>
                    <a:pt x="12837" y="19437"/>
                    <a:pt x="11616" y="19068"/>
                    <a:pt x="10423" y="18614"/>
                  </a:cubicBezTo>
                  <a:cubicBezTo>
                    <a:pt x="9997" y="18472"/>
                    <a:pt x="9571" y="18302"/>
                    <a:pt x="9174" y="18160"/>
                  </a:cubicBezTo>
                  <a:cubicBezTo>
                    <a:pt x="9123" y="18134"/>
                    <a:pt x="9066" y="18120"/>
                    <a:pt x="9014" y="18120"/>
                  </a:cubicBezTo>
                  <a:cubicBezTo>
                    <a:pt x="8950" y="18120"/>
                    <a:pt x="8893" y="18141"/>
                    <a:pt x="8861" y="18188"/>
                  </a:cubicBezTo>
                  <a:cubicBezTo>
                    <a:pt x="8833" y="18302"/>
                    <a:pt x="8918" y="18358"/>
                    <a:pt x="8975" y="18415"/>
                  </a:cubicBezTo>
                  <a:cubicBezTo>
                    <a:pt x="9202" y="18614"/>
                    <a:pt x="9458" y="18756"/>
                    <a:pt x="9742" y="18869"/>
                  </a:cubicBezTo>
                  <a:cubicBezTo>
                    <a:pt x="10906" y="19324"/>
                    <a:pt x="12099" y="19721"/>
                    <a:pt x="13320" y="20034"/>
                  </a:cubicBezTo>
                  <a:cubicBezTo>
                    <a:pt x="14172" y="20233"/>
                    <a:pt x="15052" y="20488"/>
                    <a:pt x="15876" y="20857"/>
                  </a:cubicBezTo>
                  <a:cubicBezTo>
                    <a:pt x="16188" y="20971"/>
                    <a:pt x="16444" y="21198"/>
                    <a:pt x="16586" y="21511"/>
                  </a:cubicBezTo>
                  <a:cubicBezTo>
                    <a:pt x="16785" y="21993"/>
                    <a:pt x="17012" y="22476"/>
                    <a:pt x="17211" y="22931"/>
                  </a:cubicBezTo>
                  <a:cubicBezTo>
                    <a:pt x="17381" y="23243"/>
                    <a:pt x="17523" y="23584"/>
                    <a:pt x="17665" y="23896"/>
                  </a:cubicBezTo>
                  <a:cubicBezTo>
                    <a:pt x="17608" y="23924"/>
                    <a:pt x="17544" y="23939"/>
                    <a:pt x="17484" y="23939"/>
                  </a:cubicBezTo>
                  <a:cubicBezTo>
                    <a:pt x="17424" y="23939"/>
                    <a:pt x="17367" y="23924"/>
                    <a:pt x="17324" y="23896"/>
                  </a:cubicBezTo>
                  <a:cubicBezTo>
                    <a:pt x="16103" y="23442"/>
                    <a:pt x="14853" y="23044"/>
                    <a:pt x="13661" y="22533"/>
                  </a:cubicBezTo>
                  <a:cubicBezTo>
                    <a:pt x="13547" y="22448"/>
                    <a:pt x="13405" y="22419"/>
                    <a:pt x="13263" y="22419"/>
                  </a:cubicBezTo>
                  <a:cubicBezTo>
                    <a:pt x="13235" y="22419"/>
                    <a:pt x="13206" y="22448"/>
                    <a:pt x="13178" y="22505"/>
                  </a:cubicBezTo>
                  <a:cubicBezTo>
                    <a:pt x="13178" y="22533"/>
                    <a:pt x="13178" y="22590"/>
                    <a:pt x="13206" y="22618"/>
                  </a:cubicBezTo>
                  <a:cubicBezTo>
                    <a:pt x="13348" y="22760"/>
                    <a:pt x="13519" y="22874"/>
                    <a:pt x="13689" y="22959"/>
                  </a:cubicBezTo>
                  <a:cubicBezTo>
                    <a:pt x="14200" y="23215"/>
                    <a:pt x="14683" y="23442"/>
                    <a:pt x="15166" y="23640"/>
                  </a:cubicBezTo>
                  <a:cubicBezTo>
                    <a:pt x="16046" y="23953"/>
                    <a:pt x="16898" y="24237"/>
                    <a:pt x="17779" y="24549"/>
                  </a:cubicBezTo>
                  <a:cubicBezTo>
                    <a:pt x="18006" y="24578"/>
                    <a:pt x="18204" y="24720"/>
                    <a:pt x="18318" y="24918"/>
                  </a:cubicBezTo>
                  <a:cubicBezTo>
                    <a:pt x="18460" y="25117"/>
                    <a:pt x="18630" y="25344"/>
                    <a:pt x="18801" y="25543"/>
                  </a:cubicBezTo>
                  <a:cubicBezTo>
                    <a:pt x="18914" y="25657"/>
                    <a:pt x="19028" y="25714"/>
                    <a:pt x="19170" y="25714"/>
                  </a:cubicBezTo>
                  <a:cubicBezTo>
                    <a:pt x="19182" y="25716"/>
                    <a:pt x="19195" y="25717"/>
                    <a:pt x="19207" y="25717"/>
                  </a:cubicBezTo>
                  <a:cubicBezTo>
                    <a:pt x="19335" y="25717"/>
                    <a:pt x="19449" y="25588"/>
                    <a:pt x="19397" y="25458"/>
                  </a:cubicBezTo>
                  <a:cubicBezTo>
                    <a:pt x="19284" y="25202"/>
                    <a:pt x="19142" y="24947"/>
                    <a:pt x="19000" y="24691"/>
                  </a:cubicBezTo>
                  <a:cubicBezTo>
                    <a:pt x="18488" y="23726"/>
                    <a:pt x="18006" y="22732"/>
                    <a:pt x="17580" y="21709"/>
                  </a:cubicBezTo>
                  <a:cubicBezTo>
                    <a:pt x="17523" y="21539"/>
                    <a:pt x="17466" y="21369"/>
                    <a:pt x="17466" y="21198"/>
                  </a:cubicBezTo>
                  <a:cubicBezTo>
                    <a:pt x="17409" y="20545"/>
                    <a:pt x="17438" y="19892"/>
                    <a:pt x="17495" y="19239"/>
                  </a:cubicBezTo>
                  <a:cubicBezTo>
                    <a:pt x="17665" y="18160"/>
                    <a:pt x="17722" y="17080"/>
                    <a:pt x="17722" y="16001"/>
                  </a:cubicBezTo>
                  <a:cubicBezTo>
                    <a:pt x="17693" y="15263"/>
                    <a:pt x="17665" y="14553"/>
                    <a:pt x="17608" y="13843"/>
                  </a:cubicBezTo>
                  <a:cubicBezTo>
                    <a:pt x="17551" y="13360"/>
                    <a:pt x="17438" y="12877"/>
                    <a:pt x="17353" y="12395"/>
                  </a:cubicBezTo>
                  <a:cubicBezTo>
                    <a:pt x="17353" y="12281"/>
                    <a:pt x="17267" y="12167"/>
                    <a:pt x="17182" y="12111"/>
                  </a:cubicBezTo>
                  <a:cubicBezTo>
                    <a:pt x="17161" y="12100"/>
                    <a:pt x="17137" y="12094"/>
                    <a:pt x="17113" y="12094"/>
                  </a:cubicBezTo>
                  <a:cubicBezTo>
                    <a:pt x="17071" y="12094"/>
                    <a:pt x="17030" y="12113"/>
                    <a:pt x="17012" y="12167"/>
                  </a:cubicBezTo>
                  <a:cubicBezTo>
                    <a:pt x="16983" y="12253"/>
                    <a:pt x="16983" y="12338"/>
                    <a:pt x="16983" y="12423"/>
                  </a:cubicBezTo>
                  <a:cubicBezTo>
                    <a:pt x="17125" y="13247"/>
                    <a:pt x="17182" y="14070"/>
                    <a:pt x="17211" y="14922"/>
                  </a:cubicBezTo>
                  <a:cubicBezTo>
                    <a:pt x="17267" y="16456"/>
                    <a:pt x="17211" y="18018"/>
                    <a:pt x="17040" y="19551"/>
                  </a:cubicBezTo>
                  <a:cubicBezTo>
                    <a:pt x="17012" y="19693"/>
                    <a:pt x="17040" y="19863"/>
                    <a:pt x="16870" y="19949"/>
                  </a:cubicBezTo>
                  <a:cubicBezTo>
                    <a:pt x="16813" y="19920"/>
                    <a:pt x="16785" y="19863"/>
                    <a:pt x="16728" y="19807"/>
                  </a:cubicBezTo>
                  <a:cubicBezTo>
                    <a:pt x="16444" y="19210"/>
                    <a:pt x="16160" y="18585"/>
                    <a:pt x="15876" y="17989"/>
                  </a:cubicBezTo>
                  <a:cubicBezTo>
                    <a:pt x="15620" y="17478"/>
                    <a:pt x="15393" y="16967"/>
                    <a:pt x="15109" y="16484"/>
                  </a:cubicBezTo>
                  <a:cubicBezTo>
                    <a:pt x="14825" y="16030"/>
                    <a:pt x="14683" y="15490"/>
                    <a:pt x="14683" y="14950"/>
                  </a:cubicBezTo>
                  <a:cubicBezTo>
                    <a:pt x="14655" y="13956"/>
                    <a:pt x="14598" y="12963"/>
                    <a:pt x="14569" y="11997"/>
                  </a:cubicBezTo>
                  <a:cubicBezTo>
                    <a:pt x="14541" y="11117"/>
                    <a:pt x="14427" y="10236"/>
                    <a:pt x="14285" y="9384"/>
                  </a:cubicBezTo>
                  <a:cubicBezTo>
                    <a:pt x="13945" y="7680"/>
                    <a:pt x="13320" y="6062"/>
                    <a:pt x="12440" y="4556"/>
                  </a:cubicBezTo>
                  <a:cubicBezTo>
                    <a:pt x="12383" y="4386"/>
                    <a:pt x="12269" y="4244"/>
                    <a:pt x="12127" y="4130"/>
                  </a:cubicBezTo>
                  <a:cubicBezTo>
                    <a:pt x="12108" y="4126"/>
                    <a:pt x="12089" y="4123"/>
                    <a:pt x="12071" y="4123"/>
                  </a:cubicBezTo>
                  <a:cubicBezTo>
                    <a:pt x="11987" y="4123"/>
                    <a:pt x="11928" y="4178"/>
                    <a:pt x="11928" y="4272"/>
                  </a:cubicBezTo>
                  <a:cubicBezTo>
                    <a:pt x="11957" y="4358"/>
                    <a:pt x="11985" y="4471"/>
                    <a:pt x="12014" y="4585"/>
                  </a:cubicBezTo>
                  <a:cubicBezTo>
                    <a:pt x="12298" y="5210"/>
                    <a:pt x="12553" y="5863"/>
                    <a:pt x="12837" y="6488"/>
                  </a:cubicBezTo>
                  <a:cubicBezTo>
                    <a:pt x="13348" y="7652"/>
                    <a:pt x="13689" y="8873"/>
                    <a:pt x="13916" y="10123"/>
                  </a:cubicBezTo>
                  <a:cubicBezTo>
                    <a:pt x="13945" y="10407"/>
                    <a:pt x="13973" y="10691"/>
                    <a:pt x="13973" y="10975"/>
                  </a:cubicBezTo>
                  <a:cubicBezTo>
                    <a:pt x="14030" y="12025"/>
                    <a:pt x="14087" y="13076"/>
                    <a:pt x="14115" y="14155"/>
                  </a:cubicBezTo>
                  <a:cubicBezTo>
                    <a:pt x="14115" y="14269"/>
                    <a:pt x="14172" y="14411"/>
                    <a:pt x="14058" y="14496"/>
                  </a:cubicBezTo>
                  <a:cubicBezTo>
                    <a:pt x="14030" y="14496"/>
                    <a:pt x="13973" y="14496"/>
                    <a:pt x="13945" y="14468"/>
                  </a:cubicBezTo>
                  <a:cubicBezTo>
                    <a:pt x="13831" y="14297"/>
                    <a:pt x="13717" y="14127"/>
                    <a:pt x="13604" y="13956"/>
                  </a:cubicBezTo>
                  <a:cubicBezTo>
                    <a:pt x="12951" y="12963"/>
                    <a:pt x="12212" y="11969"/>
                    <a:pt x="11474" y="11031"/>
                  </a:cubicBezTo>
                  <a:cubicBezTo>
                    <a:pt x="11332" y="10889"/>
                    <a:pt x="11218" y="10719"/>
                    <a:pt x="11162" y="10520"/>
                  </a:cubicBezTo>
                  <a:cubicBezTo>
                    <a:pt x="10991" y="10123"/>
                    <a:pt x="10878" y="9725"/>
                    <a:pt x="10792" y="9299"/>
                  </a:cubicBezTo>
                  <a:cubicBezTo>
                    <a:pt x="10650" y="8333"/>
                    <a:pt x="10508" y="7396"/>
                    <a:pt x="10366" y="6431"/>
                  </a:cubicBezTo>
                  <a:cubicBezTo>
                    <a:pt x="10253" y="5607"/>
                    <a:pt x="10026" y="4812"/>
                    <a:pt x="9770" y="4017"/>
                  </a:cubicBezTo>
                  <a:cubicBezTo>
                    <a:pt x="9316" y="2767"/>
                    <a:pt x="8549" y="1745"/>
                    <a:pt x="7782" y="666"/>
                  </a:cubicBezTo>
                  <a:cubicBezTo>
                    <a:pt x="7640" y="495"/>
                    <a:pt x="7498" y="325"/>
                    <a:pt x="7328" y="183"/>
                  </a:cubicBezTo>
                  <a:cubicBezTo>
                    <a:pt x="7243" y="98"/>
                    <a:pt x="7157" y="41"/>
                    <a:pt x="7044" y="13"/>
                  </a:cubicBezTo>
                  <a:cubicBezTo>
                    <a:pt x="7027" y="4"/>
                    <a:pt x="7008" y="1"/>
                    <a:pt x="6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91"/>
            <p:cNvSpPr/>
            <p:nvPr/>
          </p:nvSpPr>
          <p:spPr>
            <a:xfrm>
              <a:off x="1134800" y="1787950"/>
              <a:ext cx="863350" cy="886175"/>
            </a:xfrm>
            <a:custGeom>
              <a:avLst/>
              <a:gdLst/>
              <a:ahLst/>
              <a:cxnLst/>
              <a:rect l="l" t="t" r="r" b="b"/>
              <a:pathLst>
                <a:path w="34534" h="35447" extrusionOk="0">
                  <a:moveTo>
                    <a:pt x="25042" y="1"/>
                  </a:moveTo>
                  <a:cubicBezTo>
                    <a:pt x="23632" y="1"/>
                    <a:pt x="22234" y="376"/>
                    <a:pt x="21016" y="1092"/>
                  </a:cubicBezTo>
                  <a:cubicBezTo>
                    <a:pt x="20079" y="1632"/>
                    <a:pt x="19227" y="2256"/>
                    <a:pt x="18460" y="2995"/>
                  </a:cubicBezTo>
                  <a:cubicBezTo>
                    <a:pt x="17523" y="3875"/>
                    <a:pt x="16586" y="4699"/>
                    <a:pt x="15563" y="5494"/>
                  </a:cubicBezTo>
                  <a:cubicBezTo>
                    <a:pt x="14882" y="6005"/>
                    <a:pt x="14257" y="6573"/>
                    <a:pt x="13661" y="7198"/>
                  </a:cubicBezTo>
                  <a:cubicBezTo>
                    <a:pt x="12411" y="8561"/>
                    <a:pt x="11360" y="10094"/>
                    <a:pt x="10622" y="11798"/>
                  </a:cubicBezTo>
                  <a:cubicBezTo>
                    <a:pt x="10082" y="12906"/>
                    <a:pt x="9628" y="14042"/>
                    <a:pt x="9145" y="15149"/>
                  </a:cubicBezTo>
                  <a:cubicBezTo>
                    <a:pt x="8521" y="16598"/>
                    <a:pt x="7754" y="17989"/>
                    <a:pt x="6845" y="19267"/>
                  </a:cubicBezTo>
                  <a:cubicBezTo>
                    <a:pt x="5851" y="20659"/>
                    <a:pt x="4800" y="21937"/>
                    <a:pt x="3721" y="23215"/>
                  </a:cubicBezTo>
                  <a:cubicBezTo>
                    <a:pt x="1960" y="25288"/>
                    <a:pt x="768" y="27730"/>
                    <a:pt x="256" y="30371"/>
                  </a:cubicBezTo>
                  <a:cubicBezTo>
                    <a:pt x="1" y="31536"/>
                    <a:pt x="86" y="32757"/>
                    <a:pt x="484" y="33893"/>
                  </a:cubicBezTo>
                  <a:cubicBezTo>
                    <a:pt x="739" y="34688"/>
                    <a:pt x="1421" y="35256"/>
                    <a:pt x="2244" y="35369"/>
                  </a:cubicBezTo>
                  <a:cubicBezTo>
                    <a:pt x="2494" y="35421"/>
                    <a:pt x="2744" y="35447"/>
                    <a:pt x="2993" y="35447"/>
                  </a:cubicBezTo>
                  <a:cubicBezTo>
                    <a:pt x="3422" y="35447"/>
                    <a:pt x="3847" y="35371"/>
                    <a:pt x="4261" y="35227"/>
                  </a:cubicBezTo>
                  <a:cubicBezTo>
                    <a:pt x="4971" y="34943"/>
                    <a:pt x="5681" y="34716"/>
                    <a:pt x="6419" y="34574"/>
                  </a:cubicBezTo>
                  <a:cubicBezTo>
                    <a:pt x="7356" y="34319"/>
                    <a:pt x="8180" y="33836"/>
                    <a:pt x="8861" y="33154"/>
                  </a:cubicBezTo>
                  <a:cubicBezTo>
                    <a:pt x="9202" y="32785"/>
                    <a:pt x="9571" y="32416"/>
                    <a:pt x="9912" y="32047"/>
                  </a:cubicBezTo>
                  <a:cubicBezTo>
                    <a:pt x="10395" y="31564"/>
                    <a:pt x="10934" y="31138"/>
                    <a:pt x="11531" y="30797"/>
                  </a:cubicBezTo>
                  <a:cubicBezTo>
                    <a:pt x="12468" y="30314"/>
                    <a:pt x="13519" y="29974"/>
                    <a:pt x="14569" y="29860"/>
                  </a:cubicBezTo>
                  <a:cubicBezTo>
                    <a:pt x="15876" y="29661"/>
                    <a:pt x="17182" y="29491"/>
                    <a:pt x="18489" y="29349"/>
                  </a:cubicBezTo>
                  <a:cubicBezTo>
                    <a:pt x="19539" y="29178"/>
                    <a:pt x="20590" y="28923"/>
                    <a:pt x="21612" y="28610"/>
                  </a:cubicBezTo>
                  <a:cubicBezTo>
                    <a:pt x="23458" y="27986"/>
                    <a:pt x="25219" y="27105"/>
                    <a:pt x="26809" y="25998"/>
                  </a:cubicBezTo>
                  <a:cubicBezTo>
                    <a:pt x="27974" y="25174"/>
                    <a:pt x="29053" y="24180"/>
                    <a:pt x="29990" y="23101"/>
                  </a:cubicBezTo>
                  <a:cubicBezTo>
                    <a:pt x="30785" y="22221"/>
                    <a:pt x="31467" y="21284"/>
                    <a:pt x="32063" y="20290"/>
                  </a:cubicBezTo>
                  <a:cubicBezTo>
                    <a:pt x="32773" y="19040"/>
                    <a:pt x="33370" y="17734"/>
                    <a:pt x="33796" y="16342"/>
                  </a:cubicBezTo>
                  <a:cubicBezTo>
                    <a:pt x="34250" y="14951"/>
                    <a:pt x="34506" y="13502"/>
                    <a:pt x="34534" y="12026"/>
                  </a:cubicBezTo>
                  <a:cubicBezTo>
                    <a:pt x="34534" y="11685"/>
                    <a:pt x="34534" y="11316"/>
                    <a:pt x="34506" y="10946"/>
                  </a:cubicBezTo>
                  <a:cubicBezTo>
                    <a:pt x="34307" y="9157"/>
                    <a:pt x="33824" y="7396"/>
                    <a:pt x="33086" y="5749"/>
                  </a:cubicBezTo>
                  <a:cubicBezTo>
                    <a:pt x="32290" y="4045"/>
                    <a:pt x="31069" y="2569"/>
                    <a:pt x="29564" y="1461"/>
                  </a:cubicBezTo>
                  <a:cubicBezTo>
                    <a:pt x="28485" y="638"/>
                    <a:pt x="27207" y="155"/>
                    <a:pt x="25844" y="41"/>
                  </a:cubicBezTo>
                  <a:cubicBezTo>
                    <a:pt x="25577" y="14"/>
                    <a:pt x="25310" y="1"/>
                    <a:pt x="25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91"/>
            <p:cNvSpPr/>
            <p:nvPr/>
          </p:nvSpPr>
          <p:spPr>
            <a:xfrm>
              <a:off x="1210075" y="1840800"/>
              <a:ext cx="729150" cy="761650"/>
            </a:xfrm>
            <a:custGeom>
              <a:avLst/>
              <a:gdLst/>
              <a:ahLst/>
              <a:cxnLst/>
              <a:rect l="l" t="t" r="r" b="b"/>
              <a:pathLst>
                <a:path w="29166" h="30466" extrusionOk="0">
                  <a:moveTo>
                    <a:pt x="14938" y="12411"/>
                  </a:moveTo>
                  <a:lnTo>
                    <a:pt x="14995" y="12439"/>
                  </a:lnTo>
                  <a:lnTo>
                    <a:pt x="14938" y="12439"/>
                  </a:lnTo>
                  <a:lnTo>
                    <a:pt x="14938" y="12411"/>
                  </a:lnTo>
                  <a:close/>
                  <a:moveTo>
                    <a:pt x="19737" y="0"/>
                  </a:moveTo>
                  <a:cubicBezTo>
                    <a:pt x="19652" y="0"/>
                    <a:pt x="19595" y="0"/>
                    <a:pt x="19539" y="57"/>
                  </a:cubicBezTo>
                  <a:cubicBezTo>
                    <a:pt x="19397" y="142"/>
                    <a:pt x="19311" y="227"/>
                    <a:pt x="19198" y="341"/>
                  </a:cubicBezTo>
                  <a:cubicBezTo>
                    <a:pt x="18829" y="795"/>
                    <a:pt x="18431" y="1221"/>
                    <a:pt x="18090" y="1676"/>
                  </a:cubicBezTo>
                  <a:cubicBezTo>
                    <a:pt x="17579" y="2329"/>
                    <a:pt x="17125" y="2982"/>
                    <a:pt x="16699" y="3664"/>
                  </a:cubicBezTo>
                  <a:cubicBezTo>
                    <a:pt x="16102" y="4686"/>
                    <a:pt x="15648" y="5794"/>
                    <a:pt x="15336" y="6958"/>
                  </a:cubicBezTo>
                  <a:cubicBezTo>
                    <a:pt x="14796" y="8634"/>
                    <a:pt x="14342" y="10366"/>
                    <a:pt x="14001" y="12098"/>
                  </a:cubicBezTo>
                  <a:cubicBezTo>
                    <a:pt x="13916" y="12439"/>
                    <a:pt x="13745" y="12780"/>
                    <a:pt x="13518" y="13064"/>
                  </a:cubicBezTo>
                  <a:cubicBezTo>
                    <a:pt x="12496" y="14313"/>
                    <a:pt x="11502" y="15563"/>
                    <a:pt x="10565" y="16869"/>
                  </a:cubicBezTo>
                  <a:cubicBezTo>
                    <a:pt x="10337" y="17238"/>
                    <a:pt x="10053" y="17579"/>
                    <a:pt x="9769" y="17892"/>
                  </a:cubicBezTo>
                  <a:cubicBezTo>
                    <a:pt x="9713" y="17579"/>
                    <a:pt x="9713" y="17295"/>
                    <a:pt x="9798" y="16983"/>
                  </a:cubicBezTo>
                  <a:cubicBezTo>
                    <a:pt x="9968" y="15847"/>
                    <a:pt x="10110" y="14711"/>
                    <a:pt x="10167" y="13575"/>
                  </a:cubicBezTo>
                  <a:cubicBezTo>
                    <a:pt x="10252" y="12354"/>
                    <a:pt x="10536" y="11133"/>
                    <a:pt x="10962" y="9968"/>
                  </a:cubicBezTo>
                  <a:cubicBezTo>
                    <a:pt x="11530" y="8548"/>
                    <a:pt x="12183" y="7157"/>
                    <a:pt x="12950" y="5822"/>
                  </a:cubicBezTo>
                  <a:cubicBezTo>
                    <a:pt x="13092" y="5538"/>
                    <a:pt x="13206" y="5254"/>
                    <a:pt x="13319" y="4942"/>
                  </a:cubicBezTo>
                  <a:cubicBezTo>
                    <a:pt x="13348" y="4885"/>
                    <a:pt x="13319" y="4800"/>
                    <a:pt x="13262" y="4771"/>
                  </a:cubicBezTo>
                  <a:cubicBezTo>
                    <a:pt x="13239" y="4760"/>
                    <a:pt x="13211" y="4753"/>
                    <a:pt x="13181" y="4753"/>
                  </a:cubicBezTo>
                  <a:cubicBezTo>
                    <a:pt x="13140" y="4753"/>
                    <a:pt x="13097" y="4766"/>
                    <a:pt x="13064" y="4800"/>
                  </a:cubicBezTo>
                  <a:cubicBezTo>
                    <a:pt x="12950" y="4885"/>
                    <a:pt x="12865" y="4999"/>
                    <a:pt x="12780" y="5112"/>
                  </a:cubicBezTo>
                  <a:cubicBezTo>
                    <a:pt x="12552" y="5510"/>
                    <a:pt x="12297" y="5907"/>
                    <a:pt x="12070" y="6305"/>
                  </a:cubicBezTo>
                  <a:cubicBezTo>
                    <a:pt x="11161" y="7867"/>
                    <a:pt x="10451" y="9514"/>
                    <a:pt x="9968" y="11246"/>
                  </a:cubicBezTo>
                  <a:cubicBezTo>
                    <a:pt x="9826" y="11757"/>
                    <a:pt x="9713" y="12297"/>
                    <a:pt x="9656" y="12837"/>
                  </a:cubicBezTo>
                  <a:cubicBezTo>
                    <a:pt x="9514" y="13944"/>
                    <a:pt x="9457" y="15052"/>
                    <a:pt x="9343" y="16159"/>
                  </a:cubicBezTo>
                  <a:cubicBezTo>
                    <a:pt x="9258" y="17040"/>
                    <a:pt x="9116" y="17892"/>
                    <a:pt x="8889" y="18744"/>
                  </a:cubicBezTo>
                  <a:cubicBezTo>
                    <a:pt x="8804" y="19141"/>
                    <a:pt x="8633" y="19482"/>
                    <a:pt x="8378" y="19794"/>
                  </a:cubicBezTo>
                  <a:cubicBezTo>
                    <a:pt x="7384" y="21044"/>
                    <a:pt x="6418" y="22322"/>
                    <a:pt x="5424" y="23571"/>
                  </a:cubicBezTo>
                  <a:cubicBezTo>
                    <a:pt x="5254" y="23827"/>
                    <a:pt x="5055" y="24026"/>
                    <a:pt x="4800" y="24168"/>
                  </a:cubicBezTo>
                  <a:cubicBezTo>
                    <a:pt x="4778" y="24232"/>
                    <a:pt x="4757" y="24264"/>
                    <a:pt x="4736" y="24264"/>
                  </a:cubicBezTo>
                  <a:cubicBezTo>
                    <a:pt x="4729" y="24264"/>
                    <a:pt x="4721" y="24260"/>
                    <a:pt x="4714" y="24253"/>
                  </a:cubicBezTo>
                  <a:cubicBezTo>
                    <a:pt x="4686" y="24196"/>
                    <a:pt x="4714" y="24139"/>
                    <a:pt x="4771" y="24139"/>
                  </a:cubicBezTo>
                  <a:cubicBezTo>
                    <a:pt x="4771" y="23571"/>
                    <a:pt x="4828" y="23032"/>
                    <a:pt x="4942" y="22464"/>
                  </a:cubicBezTo>
                  <a:cubicBezTo>
                    <a:pt x="5055" y="21527"/>
                    <a:pt x="5112" y="20533"/>
                    <a:pt x="5339" y="19596"/>
                  </a:cubicBezTo>
                  <a:cubicBezTo>
                    <a:pt x="5510" y="18772"/>
                    <a:pt x="5652" y="17920"/>
                    <a:pt x="5794" y="17068"/>
                  </a:cubicBezTo>
                  <a:cubicBezTo>
                    <a:pt x="5794" y="17011"/>
                    <a:pt x="5794" y="16926"/>
                    <a:pt x="5794" y="16869"/>
                  </a:cubicBezTo>
                  <a:cubicBezTo>
                    <a:pt x="5775" y="16794"/>
                    <a:pt x="5718" y="16756"/>
                    <a:pt x="5657" y="16756"/>
                  </a:cubicBezTo>
                  <a:cubicBezTo>
                    <a:pt x="5626" y="16756"/>
                    <a:pt x="5595" y="16765"/>
                    <a:pt x="5566" y="16784"/>
                  </a:cubicBezTo>
                  <a:cubicBezTo>
                    <a:pt x="5481" y="16898"/>
                    <a:pt x="5424" y="16983"/>
                    <a:pt x="5368" y="17096"/>
                  </a:cubicBezTo>
                  <a:cubicBezTo>
                    <a:pt x="5197" y="17551"/>
                    <a:pt x="5084" y="18034"/>
                    <a:pt x="5027" y="18516"/>
                  </a:cubicBezTo>
                  <a:cubicBezTo>
                    <a:pt x="4856" y="19368"/>
                    <a:pt x="4658" y="20220"/>
                    <a:pt x="4544" y="21101"/>
                  </a:cubicBezTo>
                  <a:cubicBezTo>
                    <a:pt x="4402" y="22379"/>
                    <a:pt x="4232" y="23600"/>
                    <a:pt x="4061" y="24849"/>
                  </a:cubicBezTo>
                  <a:cubicBezTo>
                    <a:pt x="4033" y="25105"/>
                    <a:pt x="3948" y="25332"/>
                    <a:pt x="3777" y="25531"/>
                  </a:cubicBezTo>
                  <a:lnTo>
                    <a:pt x="1846" y="27803"/>
                  </a:lnTo>
                  <a:cubicBezTo>
                    <a:pt x="1800" y="27849"/>
                    <a:pt x="1753" y="27896"/>
                    <a:pt x="1691" y="27896"/>
                  </a:cubicBezTo>
                  <a:cubicBezTo>
                    <a:pt x="1678" y="27896"/>
                    <a:pt x="1663" y="27893"/>
                    <a:pt x="1647" y="27888"/>
                  </a:cubicBezTo>
                  <a:cubicBezTo>
                    <a:pt x="1534" y="27718"/>
                    <a:pt x="1590" y="27547"/>
                    <a:pt x="1619" y="27405"/>
                  </a:cubicBezTo>
                  <a:cubicBezTo>
                    <a:pt x="1789" y="26241"/>
                    <a:pt x="1960" y="25105"/>
                    <a:pt x="2130" y="23941"/>
                  </a:cubicBezTo>
                  <a:cubicBezTo>
                    <a:pt x="2158" y="23855"/>
                    <a:pt x="2158" y="23742"/>
                    <a:pt x="2130" y="23657"/>
                  </a:cubicBezTo>
                  <a:cubicBezTo>
                    <a:pt x="2130" y="23600"/>
                    <a:pt x="2102" y="23571"/>
                    <a:pt x="2073" y="23543"/>
                  </a:cubicBezTo>
                  <a:cubicBezTo>
                    <a:pt x="2053" y="23530"/>
                    <a:pt x="2035" y="23524"/>
                    <a:pt x="2018" y="23524"/>
                  </a:cubicBezTo>
                  <a:cubicBezTo>
                    <a:pt x="1962" y="23524"/>
                    <a:pt x="1918" y="23585"/>
                    <a:pt x="1874" y="23628"/>
                  </a:cubicBezTo>
                  <a:cubicBezTo>
                    <a:pt x="1846" y="23742"/>
                    <a:pt x="1789" y="23827"/>
                    <a:pt x="1732" y="23969"/>
                  </a:cubicBezTo>
                  <a:cubicBezTo>
                    <a:pt x="1562" y="24565"/>
                    <a:pt x="1420" y="25190"/>
                    <a:pt x="1335" y="25815"/>
                  </a:cubicBezTo>
                  <a:cubicBezTo>
                    <a:pt x="1164" y="26582"/>
                    <a:pt x="1108" y="27348"/>
                    <a:pt x="1136" y="28144"/>
                  </a:cubicBezTo>
                  <a:cubicBezTo>
                    <a:pt x="1136" y="28342"/>
                    <a:pt x="1079" y="28541"/>
                    <a:pt x="966" y="28740"/>
                  </a:cubicBezTo>
                  <a:cubicBezTo>
                    <a:pt x="795" y="29052"/>
                    <a:pt x="597" y="29365"/>
                    <a:pt x="341" y="29620"/>
                  </a:cubicBezTo>
                  <a:cubicBezTo>
                    <a:pt x="171" y="29791"/>
                    <a:pt x="57" y="30018"/>
                    <a:pt x="0" y="30245"/>
                  </a:cubicBezTo>
                  <a:cubicBezTo>
                    <a:pt x="0" y="30330"/>
                    <a:pt x="29" y="30387"/>
                    <a:pt x="85" y="30444"/>
                  </a:cubicBezTo>
                  <a:cubicBezTo>
                    <a:pt x="114" y="30458"/>
                    <a:pt x="149" y="30465"/>
                    <a:pt x="185" y="30465"/>
                  </a:cubicBezTo>
                  <a:cubicBezTo>
                    <a:pt x="220" y="30465"/>
                    <a:pt x="256" y="30458"/>
                    <a:pt x="284" y="30444"/>
                  </a:cubicBezTo>
                  <a:cubicBezTo>
                    <a:pt x="369" y="30359"/>
                    <a:pt x="455" y="30274"/>
                    <a:pt x="540" y="30188"/>
                  </a:cubicBezTo>
                  <a:lnTo>
                    <a:pt x="1250" y="29365"/>
                  </a:lnTo>
                  <a:cubicBezTo>
                    <a:pt x="1392" y="29223"/>
                    <a:pt x="1562" y="29138"/>
                    <a:pt x="1761" y="29138"/>
                  </a:cubicBezTo>
                  <a:cubicBezTo>
                    <a:pt x="2670" y="29052"/>
                    <a:pt x="3550" y="28882"/>
                    <a:pt x="4402" y="28683"/>
                  </a:cubicBezTo>
                  <a:cubicBezTo>
                    <a:pt x="4743" y="28598"/>
                    <a:pt x="5055" y="28484"/>
                    <a:pt x="5368" y="28314"/>
                  </a:cubicBezTo>
                  <a:cubicBezTo>
                    <a:pt x="5424" y="28286"/>
                    <a:pt x="5481" y="28229"/>
                    <a:pt x="5538" y="28200"/>
                  </a:cubicBezTo>
                  <a:cubicBezTo>
                    <a:pt x="5566" y="28172"/>
                    <a:pt x="5595" y="28115"/>
                    <a:pt x="5595" y="28058"/>
                  </a:cubicBezTo>
                  <a:cubicBezTo>
                    <a:pt x="5595" y="27973"/>
                    <a:pt x="5510" y="27973"/>
                    <a:pt x="5424" y="27973"/>
                  </a:cubicBezTo>
                  <a:lnTo>
                    <a:pt x="5226" y="27973"/>
                  </a:lnTo>
                  <a:cubicBezTo>
                    <a:pt x="4658" y="28115"/>
                    <a:pt x="4090" y="28229"/>
                    <a:pt x="3522" y="28342"/>
                  </a:cubicBezTo>
                  <a:cubicBezTo>
                    <a:pt x="3010" y="28456"/>
                    <a:pt x="2499" y="28513"/>
                    <a:pt x="1988" y="28513"/>
                  </a:cubicBezTo>
                  <a:cubicBezTo>
                    <a:pt x="2215" y="28257"/>
                    <a:pt x="2386" y="28058"/>
                    <a:pt x="2556" y="27860"/>
                  </a:cubicBezTo>
                  <a:cubicBezTo>
                    <a:pt x="3096" y="27206"/>
                    <a:pt x="3664" y="26582"/>
                    <a:pt x="4232" y="25928"/>
                  </a:cubicBezTo>
                  <a:cubicBezTo>
                    <a:pt x="4374" y="25730"/>
                    <a:pt x="4601" y="25588"/>
                    <a:pt x="4828" y="25588"/>
                  </a:cubicBezTo>
                  <a:cubicBezTo>
                    <a:pt x="4970" y="25588"/>
                    <a:pt x="5084" y="25474"/>
                    <a:pt x="5226" y="25417"/>
                  </a:cubicBezTo>
                  <a:cubicBezTo>
                    <a:pt x="5623" y="25219"/>
                    <a:pt x="6049" y="25105"/>
                    <a:pt x="6475" y="25048"/>
                  </a:cubicBezTo>
                  <a:cubicBezTo>
                    <a:pt x="7362" y="24997"/>
                    <a:pt x="8225" y="24902"/>
                    <a:pt x="9087" y="24902"/>
                  </a:cubicBezTo>
                  <a:cubicBezTo>
                    <a:pt x="9191" y="24902"/>
                    <a:pt x="9296" y="24903"/>
                    <a:pt x="9400" y="24906"/>
                  </a:cubicBezTo>
                  <a:cubicBezTo>
                    <a:pt x="9658" y="24914"/>
                    <a:pt x="9916" y="24918"/>
                    <a:pt x="10174" y="24918"/>
                  </a:cubicBezTo>
                  <a:cubicBezTo>
                    <a:pt x="10796" y="24918"/>
                    <a:pt x="11419" y="24898"/>
                    <a:pt x="12041" y="24878"/>
                  </a:cubicBezTo>
                  <a:cubicBezTo>
                    <a:pt x="12638" y="24849"/>
                    <a:pt x="13234" y="24793"/>
                    <a:pt x="13859" y="24707"/>
                  </a:cubicBezTo>
                  <a:cubicBezTo>
                    <a:pt x="14881" y="24537"/>
                    <a:pt x="15904" y="24281"/>
                    <a:pt x="16897" y="23997"/>
                  </a:cubicBezTo>
                  <a:cubicBezTo>
                    <a:pt x="17352" y="23855"/>
                    <a:pt x="17778" y="23685"/>
                    <a:pt x="18204" y="23515"/>
                  </a:cubicBezTo>
                  <a:cubicBezTo>
                    <a:pt x="18374" y="23458"/>
                    <a:pt x="18545" y="23344"/>
                    <a:pt x="18658" y="23174"/>
                  </a:cubicBezTo>
                  <a:cubicBezTo>
                    <a:pt x="18715" y="23145"/>
                    <a:pt x="18715" y="23089"/>
                    <a:pt x="18715" y="23060"/>
                  </a:cubicBezTo>
                  <a:cubicBezTo>
                    <a:pt x="18687" y="23003"/>
                    <a:pt x="18630" y="23003"/>
                    <a:pt x="18601" y="22975"/>
                  </a:cubicBezTo>
                  <a:cubicBezTo>
                    <a:pt x="18403" y="23003"/>
                    <a:pt x="18204" y="23032"/>
                    <a:pt x="18033" y="23117"/>
                  </a:cubicBezTo>
                  <a:cubicBezTo>
                    <a:pt x="16926" y="23515"/>
                    <a:pt x="15790" y="23799"/>
                    <a:pt x="14654" y="23997"/>
                  </a:cubicBezTo>
                  <a:cubicBezTo>
                    <a:pt x="13503" y="24253"/>
                    <a:pt x="12351" y="24371"/>
                    <a:pt x="11179" y="24371"/>
                  </a:cubicBezTo>
                  <a:cubicBezTo>
                    <a:pt x="11050" y="24371"/>
                    <a:pt x="10921" y="24369"/>
                    <a:pt x="10792" y="24367"/>
                  </a:cubicBezTo>
                  <a:cubicBezTo>
                    <a:pt x="10658" y="24363"/>
                    <a:pt x="10524" y="24362"/>
                    <a:pt x="10389" y="24362"/>
                  </a:cubicBezTo>
                  <a:cubicBezTo>
                    <a:pt x="9297" y="24362"/>
                    <a:pt x="8184" y="24455"/>
                    <a:pt x="7071" y="24480"/>
                  </a:cubicBezTo>
                  <a:cubicBezTo>
                    <a:pt x="6901" y="24480"/>
                    <a:pt x="6731" y="24509"/>
                    <a:pt x="6589" y="24537"/>
                  </a:cubicBezTo>
                  <a:cubicBezTo>
                    <a:pt x="6191" y="24622"/>
                    <a:pt x="5794" y="24679"/>
                    <a:pt x="5453" y="24764"/>
                  </a:cubicBezTo>
                  <a:cubicBezTo>
                    <a:pt x="5424" y="24651"/>
                    <a:pt x="5453" y="24537"/>
                    <a:pt x="5538" y="24480"/>
                  </a:cubicBezTo>
                  <a:cubicBezTo>
                    <a:pt x="5822" y="24111"/>
                    <a:pt x="6134" y="23713"/>
                    <a:pt x="6447" y="23344"/>
                  </a:cubicBezTo>
                  <a:cubicBezTo>
                    <a:pt x="7242" y="22350"/>
                    <a:pt x="8037" y="21385"/>
                    <a:pt x="8832" y="20391"/>
                  </a:cubicBezTo>
                  <a:cubicBezTo>
                    <a:pt x="9042" y="20102"/>
                    <a:pt x="9228" y="19788"/>
                    <a:pt x="9615" y="19788"/>
                  </a:cubicBezTo>
                  <a:cubicBezTo>
                    <a:pt x="9646" y="19788"/>
                    <a:pt x="9679" y="19790"/>
                    <a:pt x="9713" y="19794"/>
                  </a:cubicBezTo>
                  <a:cubicBezTo>
                    <a:pt x="9798" y="19794"/>
                    <a:pt x="9855" y="19738"/>
                    <a:pt x="9911" y="19681"/>
                  </a:cubicBezTo>
                  <a:cubicBezTo>
                    <a:pt x="11161" y="19198"/>
                    <a:pt x="12439" y="18772"/>
                    <a:pt x="13745" y="18488"/>
                  </a:cubicBezTo>
                  <a:cubicBezTo>
                    <a:pt x="14682" y="18261"/>
                    <a:pt x="15648" y="18119"/>
                    <a:pt x="16585" y="17863"/>
                  </a:cubicBezTo>
                  <a:cubicBezTo>
                    <a:pt x="17778" y="17579"/>
                    <a:pt x="18999" y="17380"/>
                    <a:pt x="20220" y="17040"/>
                  </a:cubicBezTo>
                  <a:cubicBezTo>
                    <a:pt x="21072" y="16812"/>
                    <a:pt x="21924" y="16500"/>
                    <a:pt x="22776" y="16188"/>
                  </a:cubicBezTo>
                  <a:cubicBezTo>
                    <a:pt x="23770" y="15790"/>
                    <a:pt x="24707" y="15336"/>
                    <a:pt x="25644" y="14768"/>
                  </a:cubicBezTo>
                  <a:cubicBezTo>
                    <a:pt x="26212" y="14455"/>
                    <a:pt x="26752" y="14086"/>
                    <a:pt x="27320" y="13745"/>
                  </a:cubicBezTo>
                  <a:cubicBezTo>
                    <a:pt x="27519" y="13575"/>
                    <a:pt x="27717" y="13405"/>
                    <a:pt x="27916" y="13234"/>
                  </a:cubicBezTo>
                  <a:cubicBezTo>
                    <a:pt x="27945" y="13177"/>
                    <a:pt x="27973" y="13092"/>
                    <a:pt x="27945" y="13035"/>
                  </a:cubicBezTo>
                  <a:cubicBezTo>
                    <a:pt x="27908" y="12980"/>
                    <a:pt x="27848" y="12949"/>
                    <a:pt x="27787" y="12949"/>
                  </a:cubicBezTo>
                  <a:cubicBezTo>
                    <a:pt x="27753" y="12949"/>
                    <a:pt x="27719" y="12958"/>
                    <a:pt x="27689" y="12979"/>
                  </a:cubicBezTo>
                  <a:cubicBezTo>
                    <a:pt x="27519" y="13121"/>
                    <a:pt x="27348" y="13263"/>
                    <a:pt x="27150" y="13376"/>
                  </a:cubicBezTo>
                  <a:cubicBezTo>
                    <a:pt x="25758" y="14171"/>
                    <a:pt x="24281" y="14938"/>
                    <a:pt x="22804" y="15591"/>
                  </a:cubicBezTo>
                  <a:cubicBezTo>
                    <a:pt x="21385" y="16159"/>
                    <a:pt x="19908" y="16585"/>
                    <a:pt x="18403" y="16898"/>
                  </a:cubicBezTo>
                  <a:cubicBezTo>
                    <a:pt x="17295" y="17125"/>
                    <a:pt x="16159" y="17324"/>
                    <a:pt x="15052" y="17579"/>
                  </a:cubicBezTo>
                  <a:cubicBezTo>
                    <a:pt x="14058" y="17806"/>
                    <a:pt x="13064" y="18034"/>
                    <a:pt x="12098" y="18374"/>
                  </a:cubicBezTo>
                  <a:cubicBezTo>
                    <a:pt x="11558" y="18516"/>
                    <a:pt x="11019" y="18687"/>
                    <a:pt x="10508" y="18914"/>
                  </a:cubicBezTo>
                  <a:cubicBezTo>
                    <a:pt x="10366" y="18942"/>
                    <a:pt x="10224" y="18971"/>
                    <a:pt x="10082" y="18999"/>
                  </a:cubicBezTo>
                  <a:cubicBezTo>
                    <a:pt x="10062" y="19019"/>
                    <a:pt x="10029" y="19052"/>
                    <a:pt x="9992" y="19052"/>
                  </a:cubicBezTo>
                  <a:cubicBezTo>
                    <a:pt x="9975" y="19052"/>
                    <a:pt x="9957" y="19045"/>
                    <a:pt x="9940" y="19028"/>
                  </a:cubicBezTo>
                  <a:cubicBezTo>
                    <a:pt x="9940" y="19028"/>
                    <a:pt x="9997" y="18971"/>
                    <a:pt x="10025" y="18942"/>
                  </a:cubicBezTo>
                  <a:cubicBezTo>
                    <a:pt x="10110" y="18772"/>
                    <a:pt x="10224" y="18602"/>
                    <a:pt x="10309" y="18460"/>
                  </a:cubicBezTo>
                  <a:cubicBezTo>
                    <a:pt x="11331" y="17011"/>
                    <a:pt x="12382" y="15648"/>
                    <a:pt x="13461" y="14228"/>
                  </a:cubicBezTo>
                  <a:cubicBezTo>
                    <a:pt x="13887" y="13660"/>
                    <a:pt x="14455" y="13234"/>
                    <a:pt x="15137" y="13007"/>
                  </a:cubicBezTo>
                  <a:cubicBezTo>
                    <a:pt x="16301" y="12581"/>
                    <a:pt x="17465" y="12240"/>
                    <a:pt x="18687" y="11928"/>
                  </a:cubicBezTo>
                  <a:cubicBezTo>
                    <a:pt x="20107" y="11559"/>
                    <a:pt x="21555" y="11189"/>
                    <a:pt x="22975" y="10792"/>
                  </a:cubicBezTo>
                  <a:cubicBezTo>
                    <a:pt x="23628" y="10593"/>
                    <a:pt x="24281" y="10366"/>
                    <a:pt x="24906" y="10082"/>
                  </a:cubicBezTo>
                  <a:cubicBezTo>
                    <a:pt x="26241" y="9429"/>
                    <a:pt x="27547" y="8634"/>
                    <a:pt x="28740" y="7725"/>
                  </a:cubicBezTo>
                  <a:cubicBezTo>
                    <a:pt x="28910" y="7640"/>
                    <a:pt x="29052" y="7469"/>
                    <a:pt x="29137" y="7299"/>
                  </a:cubicBezTo>
                  <a:cubicBezTo>
                    <a:pt x="29166" y="7270"/>
                    <a:pt x="29166" y="7214"/>
                    <a:pt x="29137" y="7185"/>
                  </a:cubicBezTo>
                  <a:cubicBezTo>
                    <a:pt x="29109" y="7128"/>
                    <a:pt x="29052" y="7128"/>
                    <a:pt x="29024" y="7128"/>
                  </a:cubicBezTo>
                  <a:cubicBezTo>
                    <a:pt x="28768" y="7185"/>
                    <a:pt x="28569" y="7299"/>
                    <a:pt x="28371" y="7441"/>
                  </a:cubicBezTo>
                  <a:cubicBezTo>
                    <a:pt x="27746" y="7838"/>
                    <a:pt x="27150" y="8236"/>
                    <a:pt x="26525" y="8634"/>
                  </a:cubicBezTo>
                  <a:cubicBezTo>
                    <a:pt x="25673" y="9173"/>
                    <a:pt x="24736" y="9628"/>
                    <a:pt x="23770" y="9968"/>
                  </a:cubicBezTo>
                  <a:cubicBezTo>
                    <a:pt x="22719" y="10309"/>
                    <a:pt x="21697" y="10593"/>
                    <a:pt x="20618" y="10877"/>
                  </a:cubicBezTo>
                  <a:cubicBezTo>
                    <a:pt x="18885" y="11275"/>
                    <a:pt x="17181" y="11757"/>
                    <a:pt x="15506" y="12325"/>
                  </a:cubicBezTo>
                  <a:cubicBezTo>
                    <a:pt x="15455" y="12351"/>
                    <a:pt x="15398" y="12365"/>
                    <a:pt x="15346" y="12365"/>
                  </a:cubicBezTo>
                  <a:cubicBezTo>
                    <a:pt x="15282" y="12365"/>
                    <a:pt x="15225" y="12344"/>
                    <a:pt x="15194" y="12297"/>
                  </a:cubicBezTo>
                  <a:cubicBezTo>
                    <a:pt x="15137" y="12212"/>
                    <a:pt x="15194" y="12127"/>
                    <a:pt x="15250" y="12041"/>
                  </a:cubicBezTo>
                  <a:cubicBezTo>
                    <a:pt x="15648" y="11559"/>
                    <a:pt x="15989" y="11076"/>
                    <a:pt x="16386" y="10621"/>
                  </a:cubicBezTo>
                  <a:cubicBezTo>
                    <a:pt x="17693" y="9173"/>
                    <a:pt x="18999" y="7782"/>
                    <a:pt x="20391" y="6447"/>
                  </a:cubicBezTo>
                  <a:cubicBezTo>
                    <a:pt x="21385" y="5481"/>
                    <a:pt x="22407" y="4544"/>
                    <a:pt x="23458" y="3664"/>
                  </a:cubicBezTo>
                  <a:cubicBezTo>
                    <a:pt x="23969" y="3238"/>
                    <a:pt x="24452" y="2783"/>
                    <a:pt x="24934" y="2357"/>
                  </a:cubicBezTo>
                  <a:cubicBezTo>
                    <a:pt x="25105" y="2187"/>
                    <a:pt x="25275" y="1988"/>
                    <a:pt x="25360" y="1761"/>
                  </a:cubicBezTo>
                  <a:cubicBezTo>
                    <a:pt x="25360" y="1704"/>
                    <a:pt x="25332" y="1676"/>
                    <a:pt x="25304" y="1619"/>
                  </a:cubicBezTo>
                  <a:cubicBezTo>
                    <a:pt x="25275" y="1591"/>
                    <a:pt x="25247" y="1591"/>
                    <a:pt x="25190" y="1591"/>
                  </a:cubicBezTo>
                  <a:cubicBezTo>
                    <a:pt x="24934" y="1676"/>
                    <a:pt x="24707" y="1789"/>
                    <a:pt x="24508" y="1988"/>
                  </a:cubicBezTo>
                  <a:cubicBezTo>
                    <a:pt x="23713" y="2585"/>
                    <a:pt x="22975" y="3266"/>
                    <a:pt x="22208" y="3919"/>
                  </a:cubicBezTo>
                  <a:cubicBezTo>
                    <a:pt x="19993" y="5850"/>
                    <a:pt x="17891" y="7924"/>
                    <a:pt x="15932" y="10110"/>
                  </a:cubicBezTo>
                  <a:cubicBezTo>
                    <a:pt x="15847" y="10224"/>
                    <a:pt x="15762" y="10366"/>
                    <a:pt x="15676" y="10479"/>
                  </a:cubicBezTo>
                  <a:cubicBezTo>
                    <a:pt x="15392" y="10792"/>
                    <a:pt x="15137" y="11104"/>
                    <a:pt x="14853" y="11388"/>
                  </a:cubicBezTo>
                  <a:lnTo>
                    <a:pt x="14768" y="11388"/>
                  </a:lnTo>
                  <a:cubicBezTo>
                    <a:pt x="14654" y="11218"/>
                    <a:pt x="14768" y="11019"/>
                    <a:pt x="14796" y="10849"/>
                  </a:cubicBezTo>
                  <a:cubicBezTo>
                    <a:pt x="15222" y="9230"/>
                    <a:pt x="15648" y="7611"/>
                    <a:pt x="16216" y="6021"/>
                  </a:cubicBezTo>
                  <a:cubicBezTo>
                    <a:pt x="16557" y="5027"/>
                    <a:pt x="17039" y="4090"/>
                    <a:pt x="17636" y="3238"/>
                  </a:cubicBezTo>
                  <a:cubicBezTo>
                    <a:pt x="18147" y="2528"/>
                    <a:pt x="18687" y="1818"/>
                    <a:pt x="19198" y="1108"/>
                  </a:cubicBezTo>
                  <a:cubicBezTo>
                    <a:pt x="19397" y="852"/>
                    <a:pt x="19567" y="540"/>
                    <a:pt x="19766" y="256"/>
                  </a:cubicBezTo>
                  <a:cubicBezTo>
                    <a:pt x="19823" y="199"/>
                    <a:pt x="19823" y="57"/>
                    <a:pt x="19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91"/>
            <p:cNvSpPr/>
            <p:nvPr/>
          </p:nvSpPr>
          <p:spPr>
            <a:xfrm>
              <a:off x="1458550" y="2312925"/>
              <a:ext cx="3575" cy="4000"/>
            </a:xfrm>
            <a:custGeom>
              <a:avLst/>
              <a:gdLst/>
              <a:ahLst/>
              <a:cxnLst/>
              <a:rect l="l" t="t" r="r" b="b"/>
              <a:pathLst>
                <a:path w="143" h="160" extrusionOk="0">
                  <a:moveTo>
                    <a:pt x="86" y="1"/>
                  </a:moveTo>
                  <a:cubicBezTo>
                    <a:pt x="58" y="57"/>
                    <a:pt x="1" y="114"/>
                    <a:pt x="1" y="114"/>
                  </a:cubicBezTo>
                  <a:cubicBezTo>
                    <a:pt x="23" y="148"/>
                    <a:pt x="41" y="159"/>
                    <a:pt x="58" y="159"/>
                  </a:cubicBezTo>
                  <a:cubicBezTo>
                    <a:pt x="84" y="159"/>
                    <a:pt x="108" y="131"/>
                    <a:pt x="143" y="114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91"/>
            <p:cNvSpPr/>
            <p:nvPr/>
          </p:nvSpPr>
          <p:spPr>
            <a:xfrm>
              <a:off x="1326500" y="2444975"/>
              <a:ext cx="3575" cy="3150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86" y="1"/>
                  </a:moveTo>
                  <a:cubicBezTo>
                    <a:pt x="29" y="29"/>
                    <a:pt x="1" y="86"/>
                    <a:pt x="29" y="114"/>
                  </a:cubicBezTo>
                  <a:cubicBezTo>
                    <a:pt x="44" y="122"/>
                    <a:pt x="57" y="125"/>
                    <a:pt x="69" y="125"/>
                  </a:cubicBezTo>
                  <a:cubicBezTo>
                    <a:pt x="101" y="125"/>
                    <a:pt x="122" y="99"/>
                    <a:pt x="143" y="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91"/>
            <p:cNvSpPr/>
            <p:nvPr/>
          </p:nvSpPr>
          <p:spPr>
            <a:xfrm>
              <a:off x="1583500" y="2151050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1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91"/>
            <p:cNvSpPr/>
            <p:nvPr/>
          </p:nvSpPr>
          <p:spPr>
            <a:xfrm>
              <a:off x="237400" y="2357375"/>
              <a:ext cx="891050" cy="778975"/>
            </a:xfrm>
            <a:custGeom>
              <a:avLst/>
              <a:gdLst/>
              <a:ahLst/>
              <a:cxnLst/>
              <a:rect l="l" t="t" r="r" b="b"/>
              <a:pathLst>
                <a:path w="35642" h="31159" extrusionOk="0">
                  <a:moveTo>
                    <a:pt x="8624" y="0"/>
                  </a:moveTo>
                  <a:cubicBezTo>
                    <a:pt x="8047" y="0"/>
                    <a:pt x="7469" y="61"/>
                    <a:pt x="6902" y="182"/>
                  </a:cubicBezTo>
                  <a:cubicBezTo>
                    <a:pt x="5652" y="494"/>
                    <a:pt x="4488" y="1119"/>
                    <a:pt x="3550" y="2028"/>
                  </a:cubicBezTo>
                  <a:cubicBezTo>
                    <a:pt x="2244" y="3278"/>
                    <a:pt x="1279" y="4868"/>
                    <a:pt x="739" y="6600"/>
                  </a:cubicBezTo>
                  <a:cubicBezTo>
                    <a:pt x="228" y="8247"/>
                    <a:pt x="1" y="9980"/>
                    <a:pt x="29" y="11712"/>
                  </a:cubicBezTo>
                  <a:cubicBezTo>
                    <a:pt x="29" y="12053"/>
                    <a:pt x="57" y="12394"/>
                    <a:pt x="114" y="12734"/>
                  </a:cubicBezTo>
                  <a:cubicBezTo>
                    <a:pt x="341" y="14126"/>
                    <a:pt x="767" y="15489"/>
                    <a:pt x="1364" y="16767"/>
                  </a:cubicBezTo>
                  <a:cubicBezTo>
                    <a:pt x="1960" y="18017"/>
                    <a:pt x="2670" y="19209"/>
                    <a:pt x="3522" y="20317"/>
                  </a:cubicBezTo>
                  <a:cubicBezTo>
                    <a:pt x="4204" y="21197"/>
                    <a:pt x="4999" y="22021"/>
                    <a:pt x="5851" y="22731"/>
                  </a:cubicBezTo>
                  <a:cubicBezTo>
                    <a:pt x="6873" y="23668"/>
                    <a:pt x="8037" y="24463"/>
                    <a:pt x="9259" y="25116"/>
                  </a:cubicBezTo>
                  <a:cubicBezTo>
                    <a:pt x="10934" y="25968"/>
                    <a:pt x="12695" y="26565"/>
                    <a:pt x="14541" y="26934"/>
                  </a:cubicBezTo>
                  <a:cubicBezTo>
                    <a:pt x="15563" y="27133"/>
                    <a:pt x="16586" y="27218"/>
                    <a:pt x="17608" y="27246"/>
                  </a:cubicBezTo>
                  <a:cubicBezTo>
                    <a:pt x="18460" y="27246"/>
                    <a:pt x="19312" y="27234"/>
                    <a:pt x="20155" y="27234"/>
                  </a:cubicBezTo>
                  <a:cubicBezTo>
                    <a:pt x="20577" y="27234"/>
                    <a:pt x="20997" y="27237"/>
                    <a:pt x="21413" y="27246"/>
                  </a:cubicBezTo>
                  <a:cubicBezTo>
                    <a:pt x="21488" y="27244"/>
                    <a:pt x="21563" y="27243"/>
                    <a:pt x="21638" y="27243"/>
                  </a:cubicBezTo>
                  <a:cubicBezTo>
                    <a:pt x="22610" y="27243"/>
                    <a:pt x="23555" y="27415"/>
                    <a:pt x="24452" y="27757"/>
                  </a:cubicBezTo>
                  <a:cubicBezTo>
                    <a:pt x="25077" y="28013"/>
                    <a:pt x="25645" y="28354"/>
                    <a:pt x="26184" y="28751"/>
                  </a:cubicBezTo>
                  <a:cubicBezTo>
                    <a:pt x="26582" y="29064"/>
                    <a:pt x="26951" y="29376"/>
                    <a:pt x="27349" y="29660"/>
                  </a:cubicBezTo>
                  <a:cubicBezTo>
                    <a:pt x="28059" y="30257"/>
                    <a:pt x="28911" y="30597"/>
                    <a:pt x="29819" y="30711"/>
                  </a:cubicBezTo>
                  <a:cubicBezTo>
                    <a:pt x="30558" y="30768"/>
                    <a:pt x="31268" y="30910"/>
                    <a:pt x="31949" y="31080"/>
                  </a:cubicBezTo>
                  <a:cubicBezTo>
                    <a:pt x="32196" y="31134"/>
                    <a:pt x="32447" y="31159"/>
                    <a:pt x="32697" y="31159"/>
                  </a:cubicBezTo>
                  <a:cubicBezTo>
                    <a:pt x="33109" y="31159"/>
                    <a:pt x="33520" y="31090"/>
                    <a:pt x="33909" y="30966"/>
                  </a:cubicBezTo>
                  <a:cubicBezTo>
                    <a:pt x="34676" y="30739"/>
                    <a:pt x="35244" y="30115"/>
                    <a:pt x="35386" y="29319"/>
                  </a:cubicBezTo>
                  <a:cubicBezTo>
                    <a:pt x="35641" y="28183"/>
                    <a:pt x="35556" y="27019"/>
                    <a:pt x="35187" y="25940"/>
                  </a:cubicBezTo>
                  <a:cubicBezTo>
                    <a:pt x="34335" y="23469"/>
                    <a:pt x="32887" y="21282"/>
                    <a:pt x="30984" y="19550"/>
                  </a:cubicBezTo>
                  <a:cubicBezTo>
                    <a:pt x="29791" y="18443"/>
                    <a:pt x="28598" y="17335"/>
                    <a:pt x="27491" y="16171"/>
                  </a:cubicBezTo>
                  <a:cubicBezTo>
                    <a:pt x="26440" y="15035"/>
                    <a:pt x="25531" y="13814"/>
                    <a:pt x="24764" y="12507"/>
                  </a:cubicBezTo>
                  <a:cubicBezTo>
                    <a:pt x="24168" y="11513"/>
                    <a:pt x="23572" y="10491"/>
                    <a:pt x="22947" y="9497"/>
                  </a:cubicBezTo>
                  <a:cubicBezTo>
                    <a:pt x="22010" y="7992"/>
                    <a:pt x="20817" y="6629"/>
                    <a:pt x="19454" y="5493"/>
                  </a:cubicBezTo>
                  <a:cubicBezTo>
                    <a:pt x="18801" y="4981"/>
                    <a:pt x="18119" y="4527"/>
                    <a:pt x="17409" y="4101"/>
                  </a:cubicBezTo>
                  <a:cubicBezTo>
                    <a:pt x="16358" y="3505"/>
                    <a:pt x="15364" y="2823"/>
                    <a:pt x="14370" y="2113"/>
                  </a:cubicBezTo>
                  <a:cubicBezTo>
                    <a:pt x="13518" y="1488"/>
                    <a:pt x="12610" y="1006"/>
                    <a:pt x="11673" y="580"/>
                  </a:cubicBezTo>
                  <a:cubicBezTo>
                    <a:pt x="10704" y="196"/>
                    <a:pt x="9665" y="0"/>
                    <a:pt x="8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91"/>
            <p:cNvSpPr/>
            <p:nvPr/>
          </p:nvSpPr>
          <p:spPr>
            <a:xfrm>
              <a:off x="287100" y="2401850"/>
              <a:ext cx="771050" cy="666800"/>
            </a:xfrm>
            <a:custGeom>
              <a:avLst/>
              <a:gdLst/>
              <a:ahLst/>
              <a:cxnLst/>
              <a:rect l="l" t="t" r="r" b="b"/>
              <a:pathLst>
                <a:path w="30842" h="26672" extrusionOk="0">
                  <a:moveTo>
                    <a:pt x="14314" y="11268"/>
                  </a:moveTo>
                  <a:lnTo>
                    <a:pt x="14314" y="11296"/>
                  </a:lnTo>
                  <a:lnTo>
                    <a:pt x="14257" y="11296"/>
                  </a:lnTo>
                  <a:lnTo>
                    <a:pt x="14314" y="11268"/>
                  </a:lnTo>
                  <a:close/>
                  <a:moveTo>
                    <a:pt x="8268" y="1"/>
                  </a:moveTo>
                  <a:cubicBezTo>
                    <a:pt x="8236" y="1"/>
                    <a:pt x="8208" y="8"/>
                    <a:pt x="8179" y="22"/>
                  </a:cubicBezTo>
                  <a:cubicBezTo>
                    <a:pt x="8094" y="79"/>
                    <a:pt x="8094" y="192"/>
                    <a:pt x="8179" y="249"/>
                  </a:cubicBezTo>
                  <a:cubicBezTo>
                    <a:pt x="8378" y="505"/>
                    <a:pt x="8605" y="760"/>
                    <a:pt x="8833" y="987"/>
                  </a:cubicBezTo>
                  <a:lnTo>
                    <a:pt x="10565" y="2833"/>
                  </a:lnTo>
                  <a:cubicBezTo>
                    <a:pt x="11247" y="3572"/>
                    <a:pt x="11843" y="4395"/>
                    <a:pt x="12297" y="5304"/>
                  </a:cubicBezTo>
                  <a:cubicBezTo>
                    <a:pt x="13036" y="6752"/>
                    <a:pt x="13632" y="8257"/>
                    <a:pt x="14228" y="9734"/>
                  </a:cubicBezTo>
                  <a:cubicBezTo>
                    <a:pt x="14314" y="9905"/>
                    <a:pt x="14427" y="10075"/>
                    <a:pt x="14342" y="10274"/>
                  </a:cubicBezTo>
                  <a:lnTo>
                    <a:pt x="14257" y="10274"/>
                  </a:lnTo>
                  <a:cubicBezTo>
                    <a:pt x="13973" y="9990"/>
                    <a:pt x="13660" y="9734"/>
                    <a:pt x="13376" y="9479"/>
                  </a:cubicBezTo>
                  <a:cubicBezTo>
                    <a:pt x="13263" y="9393"/>
                    <a:pt x="13178" y="9280"/>
                    <a:pt x="13064" y="9166"/>
                  </a:cubicBezTo>
                  <a:cubicBezTo>
                    <a:pt x="10906" y="7320"/>
                    <a:pt x="8662" y="5616"/>
                    <a:pt x="6277" y="4054"/>
                  </a:cubicBezTo>
                  <a:cubicBezTo>
                    <a:pt x="5482" y="3515"/>
                    <a:pt x="4686" y="2975"/>
                    <a:pt x="3863" y="2493"/>
                  </a:cubicBezTo>
                  <a:cubicBezTo>
                    <a:pt x="3636" y="2351"/>
                    <a:pt x="3408" y="2265"/>
                    <a:pt x="3153" y="2209"/>
                  </a:cubicBezTo>
                  <a:cubicBezTo>
                    <a:pt x="3096" y="2209"/>
                    <a:pt x="3068" y="2237"/>
                    <a:pt x="3039" y="2265"/>
                  </a:cubicBezTo>
                  <a:cubicBezTo>
                    <a:pt x="3011" y="2294"/>
                    <a:pt x="3011" y="2351"/>
                    <a:pt x="3011" y="2407"/>
                  </a:cubicBezTo>
                  <a:cubicBezTo>
                    <a:pt x="3124" y="2606"/>
                    <a:pt x="3295" y="2777"/>
                    <a:pt x="3494" y="2919"/>
                  </a:cubicBezTo>
                  <a:cubicBezTo>
                    <a:pt x="4005" y="3259"/>
                    <a:pt x="4516" y="3628"/>
                    <a:pt x="5056" y="3969"/>
                  </a:cubicBezTo>
                  <a:cubicBezTo>
                    <a:pt x="6191" y="4679"/>
                    <a:pt x="7271" y="5474"/>
                    <a:pt x="8321" y="6241"/>
                  </a:cubicBezTo>
                  <a:cubicBezTo>
                    <a:pt x="9798" y="7320"/>
                    <a:pt x="11247" y="8513"/>
                    <a:pt x="12638" y="9706"/>
                  </a:cubicBezTo>
                  <a:cubicBezTo>
                    <a:pt x="13092" y="10103"/>
                    <a:pt x="13490" y="10529"/>
                    <a:pt x="13916" y="10927"/>
                  </a:cubicBezTo>
                  <a:cubicBezTo>
                    <a:pt x="13973" y="10984"/>
                    <a:pt x="14086" y="11041"/>
                    <a:pt x="14030" y="11154"/>
                  </a:cubicBezTo>
                  <a:cubicBezTo>
                    <a:pt x="13973" y="11230"/>
                    <a:pt x="13903" y="11255"/>
                    <a:pt x="13830" y="11255"/>
                  </a:cubicBezTo>
                  <a:cubicBezTo>
                    <a:pt x="13793" y="11255"/>
                    <a:pt x="13755" y="11249"/>
                    <a:pt x="13717" y="11239"/>
                  </a:cubicBezTo>
                  <a:cubicBezTo>
                    <a:pt x="12042" y="10899"/>
                    <a:pt x="10338" y="10643"/>
                    <a:pt x="8634" y="10501"/>
                  </a:cubicBezTo>
                  <a:cubicBezTo>
                    <a:pt x="7583" y="10387"/>
                    <a:pt x="6561" y="10217"/>
                    <a:pt x="5510" y="10018"/>
                  </a:cubicBezTo>
                  <a:cubicBezTo>
                    <a:pt x="4544" y="9819"/>
                    <a:pt x="3607" y="9507"/>
                    <a:pt x="2727" y="9081"/>
                  </a:cubicBezTo>
                  <a:cubicBezTo>
                    <a:pt x="2074" y="8797"/>
                    <a:pt x="1449" y="8485"/>
                    <a:pt x="824" y="8201"/>
                  </a:cubicBezTo>
                  <a:cubicBezTo>
                    <a:pt x="597" y="8087"/>
                    <a:pt x="398" y="8002"/>
                    <a:pt x="143" y="7974"/>
                  </a:cubicBezTo>
                  <a:cubicBezTo>
                    <a:pt x="57" y="7974"/>
                    <a:pt x="1" y="8087"/>
                    <a:pt x="57" y="8172"/>
                  </a:cubicBezTo>
                  <a:cubicBezTo>
                    <a:pt x="171" y="8314"/>
                    <a:pt x="313" y="8428"/>
                    <a:pt x="483" y="8513"/>
                  </a:cubicBezTo>
                  <a:cubicBezTo>
                    <a:pt x="1733" y="9251"/>
                    <a:pt x="3068" y="9848"/>
                    <a:pt x="4459" y="10302"/>
                  </a:cubicBezTo>
                  <a:cubicBezTo>
                    <a:pt x="5084" y="10473"/>
                    <a:pt x="5737" y="10615"/>
                    <a:pt x="6362" y="10728"/>
                  </a:cubicBezTo>
                  <a:cubicBezTo>
                    <a:pt x="7782" y="10899"/>
                    <a:pt x="9202" y="11097"/>
                    <a:pt x="10622" y="11268"/>
                  </a:cubicBezTo>
                  <a:cubicBezTo>
                    <a:pt x="11814" y="11381"/>
                    <a:pt x="13007" y="11580"/>
                    <a:pt x="14200" y="11836"/>
                  </a:cubicBezTo>
                  <a:cubicBezTo>
                    <a:pt x="14853" y="11978"/>
                    <a:pt x="15450" y="12319"/>
                    <a:pt x="15932" y="12801"/>
                  </a:cubicBezTo>
                  <a:cubicBezTo>
                    <a:pt x="17125" y="13994"/>
                    <a:pt x="18346" y="15158"/>
                    <a:pt x="19454" y="16436"/>
                  </a:cubicBezTo>
                  <a:cubicBezTo>
                    <a:pt x="19596" y="16550"/>
                    <a:pt x="19709" y="16720"/>
                    <a:pt x="19823" y="16862"/>
                  </a:cubicBezTo>
                  <a:lnTo>
                    <a:pt x="19908" y="16948"/>
                  </a:lnTo>
                  <a:cubicBezTo>
                    <a:pt x="19886" y="16981"/>
                    <a:pt x="19864" y="16993"/>
                    <a:pt x="19841" y="16993"/>
                  </a:cubicBezTo>
                  <a:cubicBezTo>
                    <a:pt x="19807" y="16993"/>
                    <a:pt x="19772" y="16965"/>
                    <a:pt x="19738" y="16948"/>
                  </a:cubicBezTo>
                  <a:cubicBezTo>
                    <a:pt x="19596" y="16948"/>
                    <a:pt x="19454" y="16948"/>
                    <a:pt x="19312" y="16919"/>
                  </a:cubicBezTo>
                  <a:cubicBezTo>
                    <a:pt x="18801" y="16777"/>
                    <a:pt x="18261" y="16664"/>
                    <a:pt x="17750" y="16607"/>
                  </a:cubicBezTo>
                  <a:cubicBezTo>
                    <a:pt x="16784" y="16408"/>
                    <a:pt x="15790" y="16294"/>
                    <a:pt x="14825" y="16209"/>
                  </a:cubicBezTo>
                  <a:cubicBezTo>
                    <a:pt x="13717" y="16096"/>
                    <a:pt x="12638" y="16067"/>
                    <a:pt x="11530" y="15982"/>
                  </a:cubicBezTo>
                  <a:cubicBezTo>
                    <a:pt x="10054" y="15897"/>
                    <a:pt x="8605" y="15670"/>
                    <a:pt x="7185" y="15300"/>
                  </a:cubicBezTo>
                  <a:cubicBezTo>
                    <a:pt x="5680" y="14874"/>
                    <a:pt x="4204" y="14335"/>
                    <a:pt x="2755" y="13738"/>
                  </a:cubicBezTo>
                  <a:cubicBezTo>
                    <a:pt x="2556" y="13653"/>
                    <a:pt x="2386" y="13540"/>
                    <a:pt x="2187" y="13454"/>
                  </a:cubicBezTo>
                  <a:cubicBezTo>
                    <a:pt x="2157" y="13434"/>
                    <a:pt x="2123" y="13425"/>
                    <a:pt x="2091" y="13425"/>
                  </a:cubicBezTo>
                  <a:cubicBezTo>
                    <a:pt x="2032" y="13425"/>
                    <a:pt x="1978" y="13456"/>
                    <a:pt x="1960" y="13511"/>
                  </a:cubicBezTo>
                  <a:cubicBezTo>
                    <a:pt x="1932" y="13568"/>
                    <a:pt x="1960" y="13653"/>
                    <a:pt x="2017" y="13710"/>
                  </a:cubicBezTo>
                  <a:cubicBezTo>
                    <a:pt x="2216" y="13852"/>
                    <a:pt x="2414" y="13994"/>
                    <a:pt x="2642" y="14108"/>
                  </a:cubicBezTo>
                  <a:cubicBezTo>
                    <a:pt x="3238" y="14392"/>
                    <a:pt x="3806" y="14647"/>
                    <a:pt x="4374" y="14903"/>
                  </a:cubicBezTo>
                  <a:cubicBezTo>
                    <a:pt x="5340" y="15300"/>
                    <a:pt x="6305" y="15641"/>
                    <a:pt x="7299" y="15897"/>
                  </a:cubicBezTo>
                  <a:cubicBezTo>
                    <a:pt x="8151" y="16096"/>
                    <a:pt x="9003" y="16294"/>
                    <a:pt x="9855" y="16380"/>
                  </a:cubicBezTo>
                  <a:cubicBezTo>
                    <a:pt x="11019" y="16550"/>
                    <a:pt x="12212" y="16578"/>
                    <a:pt x="13405" y="16720"/>
                  </a:cubicBezTo>
                  <a:cubicBezTo>
                    <a:pt x="14342" y="16834"/>
                    <a:pt x="15279" y="16834"/>
                    <a:pt x="16188" y="16948"/>
                  </a:cubicBezTo>
                  <a:cubicBezTo>
                    <a:pt x="17494" y="17061"/>
                    <a:pt x="18772" y="17288"/>
                    <a:pt x="19993" y="17629"/>
                  </a:cubicBezTo>
                  <a:cubicBezTo>
                    <a:pt x="20079" y="17629"/>
                    <a:pt x="20135" y="17686"/>
                    <a:pt x="20192" y="17686"/>
                  </a:cubicBezTo>
                  <a:cubicBezTo>
                    <a:pt x="20258" y="17669"/>
                    <a:pt x="20319" y="17662"/>
                    <a:pt x="20377" y="17662"/>
                  </a:cubicBezTo>
                  <a:cubicBezTo>
                    <a:pt x="20713" y="17662"/>
                    <a:pt x="20911" y="17922"/>
                    <a:pt x="21129" y="18140"/>
                  </a:cubicBezTo>
                  <a:cubicBezTo>
                    <a:pt x="22010" y="18992"/>
                    <a:pt x="22890" y="19816"/>
                    <a:pt x="23799" y="20668"/>
                  </a:cubicBezTo>
                  <a:cubicBezTo>
                    <a:pt x="24140" y="20980"/>
                    <a:pt x="24452" y="21293"/>
                    <a:pt x="24793" y="21633"/>
                  </a:cubicBezTo>
                  <a:cubicBezTo>
                    <a:pt x="24878" y="21690"/>
                    <a:pt x="24935" y="21775"/>
                    <a:pt x="24906" y="21889"/>
                  </a:cubicBezTo>
                  <a:lnTo>
                    <a:pt x="23799" y="21832"/>
                  </a:lnTo>
                  <a:cubicBezTo>
                    <a:pt x="23728" y="21818"/>
                    <a:pt x="23650" y="21811"/>
                    <a:pt x="23568" y="21811"/>
                  </a:cubicBezTo>
                  <a:cubicBezTo>
                    <a:pt x="23486" y="21811"/>
                    <a:pt x="23401" y="21818"/>
                    <a:pt x="23316" y="21832"/>
                  </a:cubicBezTo>
                  <a:cubicBezTo>
                    <a:pt x="22123" y="21946"/>
                    <a:pt x="20931" y="22003"/>
                    <a:pt x="19738" y="22173"/>
                  </a:cubicBezTo>
                  <a:cubicBezTo>
                    <a:pt x="18883" y="22312"/>
                    <a:pt x="18014" y="22382"/>
                    <a:pt x="17151" y="22382"/>
                  </a:cubicBezTo>
                  <a:cubicBezTo>
                    <a:pt x="16781" y="22382"/>
                    <a:pt x="16412" y="22369"/>
                    <a:pt x="16046" y="22343"/>
                  </a:cubicBezTo>
                  <a:cubicBezTo>
                    <a:pt x="14910" y="22287"/>
                    <a:pt x="13802" y="22145"/>
                    <a:pt x="12695" y="21917"/>
                  </a:cubicBezTo>
                  <a:cubicBezTo>
                    <a:pt x="12524" y="21861"/>
                    <a:pt x="12326" y="21861"/>
                    <a:pt x="12155" y="21861"/>
                  </a:cubicBezTo>
                  <a:cubicBezTo>
                    <a:pt x="12098" y="21889"/>
                    <a:pt x="12042" y="21917"/>
                    <a:pt x="12042" y="21946"/>
                  </a:cubicBezTo>
                  <a:cubicBezTo>
                    <a:pt x="12042" y="22003"/>
                    <a:pt x="12070" y="22031"/>
                    <a:pt x="12098" y="22059"/>
                  </a:cubicBezTo>
                  <a:cubicBezTo>
                    <a:pt x="12240" y="22201"/>
                    <a:pt x="12411" y="22287"/>
                    <a:pt x="12581" y="22315"/>
                  </a:cubicBezTo>
                  <a:cubicBezTo>
                    <a:pt x="13007" y="22457"/>
                    <a:pt x="13462" y="22542"/>
                    <a:pt x="13888" y="22627"/>
                  </a:cubicBezTo>
                  <a:cubicBezTo>
                    <a:pt x="14882" y="22769"/>
                    <a:pt x="15876" y="22883"/>
                    <a:pt x="16898" y="22911"/>
                  </a:cubicBezTo>
                  <a:cubicBezTo>
                    <a:pt x="17466" y="22911"/>
                    <a:pt x="18062" y="22911"/>
                    <a:pt x="18630" y="22855"/>
                  </a:cubicBezTo>
                  <a:cubicBezTo>
                    <a:pt x="19482" y="22769"/>
                    <a:pt x="20334" y="22684"/>
                    <a:pt x="21158" y="22542"/>
                  </a:cubicBezTo>
                  <a:cubicBezTo>
                    <a:pt x="22095" y="22400"/>
                    <a:pt x="23032" y="22400"/>
                    <a:pt x="23969" y="22315"/>
                  </a:cubicBezTo>
                  <a:cubicBezTo>
                    <a:pt x="24395" y="22315"/>
                    <a:pt x="24793" y="22372"/>
                    <a:pt x="25219" y="22514"/>
                  </a:cubicBezTo>
                  <a:cubicBezTo>
                    <a:pt x="25320" y="22539"/>
                    <a:pt x="25444" y="22632"/>
                    <a:pt x="25570" y="22632"/>
                  </a:cubicBezTo>
                  <a:cubicBezTo>
                    <a:pt x="25585" y="22632"/>
                    <a:pt x="25601" y="22630"/>
                    <a:pt x="25616" y="22627"/>
                  </a:cubicBezTo>
                  <a:cubicBezTo>
                    <a:pt x="25645" y="22624"/>
                    <a:pt x="25673" y="22622"/>
                    <a:pt x="25701" y="22622"/>
                  </a:cubicBezTo>
                  <a:cubicBezTo>
                    <a:pt x="25899" y="22622"/>
                    <a:pt x="26092" y="22709"/>
                    <a:pt x="26241" y="22883"/>
                  </a:cubicBezTo>
                  <a:lnTo>
                    <a:pt x="28087" y="24502"/>
                  </a:lnTo>
                  <a:cubicBezTo>
                    <a:pt x="28257" y="24672"/>
                    <a:pt x="28456" y="24842"/>
                    <a:pt x="28683" y="25070"/>
                  </a:cubicBezTo>
                  <a:cubicBezTo>
                    <a:pt x="28442" y="25098"/>
                    <a:pt x="28201" y="25112"/>
                    <a:pt x="27956" y="25112"/>
                  </a:cubicBezTo>
                  <a:cubicBezTo>
                    <a:pt x="27711" y="25112"/>
                    <a:pt x="27462" y="25098"/>
                    <a:pt x="27207" y="25070"/>
                  </a:cubicBezTo>
                  <a:cubicBezTo>
                    <a:pt x="26667" y="25070"/>
                    <a:pt x="26099" y="24984"/>
                    <a:pt x="25531" y="24956"/>
                  </a:cubicBezTo>
                  <a:lnTo>
                    <a:pt x="25332" y="24956"/>
                  </a:lnTo>
                  <a:cubicBezTo>
                    <a:pt x="25247" y="24956"/>
                    <a:pt x="25190" y="24984"/>
                    <a:pt x="25190" y="25070"/>
                  </a:cubicBezTo>
                  <a:cubicBezTo>
                    <a:pt x="25190" y="25126"/>
                    <a:pt x="25219" y="25155"/>
                    <a:pt x="25247" y="25183"/>
                  </a:cubicBezTo>
                  <a:cubicBezTo>
                    <a:pt x="25304" y="25212"/>
                    <a:pt x="25389" y="25240"/>
                    <a:pt x="25446" y="25268"/>
                  </a:cubicBezTo>
                  <a:cubicBezTo>
                    <a:pt x="25758" y="25382"/>
                    <a:pt x="26071" y="25467"/>
                    <a:pt x="26412" y="25496"/>
                  </a:cubicBezTo>
                  <a:cubicBezTo>
                    <a:pt x="27062" y="25582"/>
                    <a:pt x="27713" y="25619"/>
                    <a:pt x="28377" y="25619"/>
                  </a:cubicBezTo>
                  <a:cubicBezTo>
                    <a:pt x="28582" y="25619"/>
                    <a:pt x="28788" y="25616"/>
                    <a:pt x="28996" y="25609"/>
                  </a:cubicBezTo>
                  <a:cubicBezTo>
                    <a:pt x="29025" y="25604"/>
                    <a:pt x="29055" y="25602"/>
                    <a:pt x="29086" y="25602"/>
                  </a:cubicBezTo>
                  <a:cubicBezTo>
                    <a:pt x="29233" y="25602"/>
                    <a:pt x="29389" y="25657"/>
                    <a:pt x="29507" y="25751"/>
                  </a:cubicBezTo>
                  <a:cubicBezTo>
                    <a:pt x="29763" y="25978"/>
                    <a:pt x="30047" y="26234"/>
                    <a:pt x="30302" y="26461"/>
                  </a:cubicBezTo>
                  <a:cubicBezTo>
                    <a:pt x="30387" y="26546"/>
                    <a:pt x="30473" y="26603"/>
                    <a:pt x="30586" y="26660"/>
                  </a:cubicBezTo>
                  <a:cubicBezTo>
                    <a:pt x="30603" y="26668"/>
                    <a:pt x="30619" y="26672"/>
                    <a:pt x="30636" y="26672"/>
                  </a:cubicBezTo>
                  <a:cubicBezTo>
                    <a:pt x="30676" y="26672"/>
                    <a:pt x="30716" y="26652"/>
                    <a:pt x="30757" y="26632"/>
                  </a:cubicBezTo>
                  <a:cubicBezTo>
                    <a:pt x="30813" y="26575"/>
                    <a:pt x="30842" y="26518"/>
                    <a:pt x="30842" y="26433"/>
                  </a:cubicBezTo>
                  <a:cubicBezTo>
                    <a:pt x="30757" y="26234"/>
                    <a:pt x="30615" y="26035"/>
                    <a:pt x="30416" y="25893"/>
                  </a:cubicBezTo>
                  <a:cubicBezTo>
                    <a:pt x="30160" y="25666"/>
                    <a:pt x="29905" y="25410"/>
                    <a:pt x="29706" y="25126"/>
                  </a:cubicBezTo>
                  <a:cubicBezTo>
                    <a:pt x="29592" y="24956"/>
                    <a:pt x="29507" y="24757"/>
                    <a:pt x="29479" y="24558"/>
                  </a:cubicBezTo>
                  <a:cubicBezTo>
                    <a:pt x="29422" y="23820"/>
                    <a:pt x="29251" y="23082"/>
                    <a:pt x="28996" y="22400"/>
                  </a:cubicBezTo>
                  <a:cubicBezTo>
                    <a:pt x="28825" y="21804"/>
                    <a:pt x="28627" y="21236"/>
                    <a:pt x="28371" y="20668"/>
                  </a:cubicBezTo>
                  <a:cubicBezTo>
                    <a:pt x="28314" y="20554"/>
                    <a:pt x="28257" y="20469"/>
                    <a:pt x="28201" y="20355"/>
                  </a:cubicBezTo>
                  <a:cubicBezTo>
                    <a:pt x="28161" y="20336"/>
                    <a:pt x="28122" y="20303"/>
                    <a:pt x="28074" y="20303"/>
                  </a:cubicBezTo>
                  <a:cubicBezTo>
                    <a:pt x="28052" y="20303"/>
                    <a:pt x="28028" y="20309"/>
                    <a:pt x="28002" y="20327"/>
                  </a:cubicBezTo>
                  <a:cubicBezTo>
                    <a:pt x="27973" y="20327"/>
                    <a:pt x="27945" y="20384"/>
                    <a:pt x="27945" y="20441"/>
                  </a:cubicBezTo>
                  <a:cubicBezTo>
                    <a:pt x="27945" y="20526"/>
                    <a:pt x="27973" y="20611"/>
                    <a:pt x="28002" y="20696"/>
                  </a:cubicBezTo>
                  <a:cubicBezTo>
                    <a:pt x="28314" y="21775"/>
                    <a:pt x="28627" y="22883"/>
                    <a:pt x="28939" y="23934"/>
                  </a:cubicBezTo>
                  <a:cubicBezTo>
                    <a:pt x="28967" y="24076"/>
                    <a:pt x="29053" y="24246"/>
                    <a:pt x="28967" y="24388"/>
                  </a:cubicBezTo>
                  <a:cubicBezTo>
                    <a:pt x="28932" y="24400"/>
                    <a:pt x="28897" y="24407"/>
                    <a:pt x="28866" y="24407"/>
                  </a:cubicBezTo>
                  <a:cubicBezTo>
                    <a:pt x="28821" y="24407"/>
                    <a:pt x="28785" y="24393"/>
                    <a:pt x="28769" y="24360"/>
                  </a:cubicBezTo>
                  <a:cubicBezTo>
                    <a:pt x="28059" y="23706"/>
                    <a:pt x="27349" y="23082"/>
                    <a:pt x="26639" y="22429"/>
                  </a:cubicBezTo>
                  <a:cubicBezTo>
                    <a:pt x="26468" y="22258"/>
                    <a:pt x="26326" y="22059"/>
                    <a:pt x="26270" y="21832"/>
                  </a:cubicBezTo>
                  <a:cubicBezTo>
                    <a:pt x="25957" y="20639"/>
                    <a:pt x="25616" y="19475"/>
                    <a:pt x="25332" y="18282"/>
                  </a:cubicBezTo>
                  <a:cubicBezTo>
                    <a:pt x="25134" y="17487"/>
                    <a:pt x="24821" y="16692"/>
                    <a:pt x="24566" y="15897"/>
                  </a:cubicBezTo>
                  <a:cubicBezTo>
                    <a:pt x="24424" y="15442"/>
                    <a:pt x="24253" y="15016"/>
                    <a:pt x="24026" y="14590"/>
                  </a:cubicBezTo>
                  <a:cubicBezTo>
                    <a:pt x="23969" y="14505"/>
                    <a:pt x="23884" y="14392"/>
                    <a:pt x="23799" y="14335"/>
                  </a:cubicBezTo>
                  <a:cubicBezTo>
                    <a:pt x="23785" y="14321"/>
                    <a:pt x="23763" y="14314"/>
                    <a:pt x="23742" y="14314"/>
                  </a:cubicBezTo>
                  <a:cubicBezTo>
                    <a:pt x="23721" y="14314"/>
                    <a:pt x="23699" y="14321"/>
                    <a:pt x="23685" y="14335"/>
                  </a:cubicBezTo>
                  <a:cubicBezTo>
                    <a:pt x="23628" y="14335"/>
                    <a:pt x="23600" y="14392"/>
                    <a:pt x="23600" y="14420"/>
                  </a:cubicBezTo>
                  <a:cubicBezTo>
                    <a:pt x="23600" y="14505"/>
                    <a:pt x="23600" y="14562"/>
                    <a:pt x="23628" y="14647"/>
                  </a:cubicBezTo>
                  <a:cubicBezTo>
                    <a:pt x="23884" y="15414"/>
                    <a:pt x="24111" y="16209"/>
                    <a:pt x="24395" y="16976"/>
                  </a:cubicBezTo>
                  <a:cubicBezTo>
                    <a:pt x="24708" y="17856"/>
                    <a:pt x="24878" y="18765"/>
                    <a:pt x="25105" y="19674"/>
                  </a:cubicBezTo>
                  <a:cubicBezTo>
                    <a:pt x="25304" y="20185"/>
                    <a:pt x="25418" y="20725"/>
                    <a:pt x="25503" y="21236"/>
                  </a:cubicBezTo>
                  <a:cubicBezTo>
                    <a:pt x="25560" y="21264"/>
                    <a:pt x="25588" y="21293"/>
                    <a:pt x="25560" y="21349"/>
                  </a:cubicBezTo>
                  <a:cubicBezTo>
                    <a:pt x="25552" y="21357"/>
                    <a:pt x="25544" y="21361"/>
                    <a:pt x="25537" y="21361"/>
                  </a:cubicBezTo>
                  <a:cubicBezTo>
                    <a:pt x="25516" y="21361"/>
                    <a:pt x="25495" y="21334"/>
                    <a:pt x="25474" y="21293"/>
                  </a:cubicBezTo>
                  <a:cubicBezTo>
                    <a:pt x="25219" y="21179"/>
                    <a:pt x="24992" y="21009"/>
                    <a:pt x="24793" y="20781"/>
                  </a:cubicBezTo>
                  <a:cubicBezTo>
                    <a:pt x="23685" y="19702"/>
                    <a:pt x="22606" y="18623"/>
                    <a:pt x="21499" y="17544"/>
                  </a:cubicBezTo>
                  <a:cubicBezTo>
                    <a:pt x="21215" y="17288"/>
                    <a:pt x="21016" y="16976"/>
                    <a:pt x="20874" y="16635"/>
                  </a:cubicBezTo>
                  <a:cubicBezTo>
                    <a:pt x="20561" y="15840"/>
                    <a:pt x="20306" y="15045"/>
                    <a:pt x="20135" y="14221"/>
                  </a:cubicBezTo>
                  <a:cubicBezTo>
                    <a:pt x="19880" y="13171"/>
                    <a:pt x="19681" y="12120"/>
                    <a:pt x="19425" y="11069"/>
                  </a:cubicBezTo>
                  <a:cubicBezTo>
                    <a:pt x="19283" y="10558"/>
                    <a:pt x="19113" y="10075"/>
                    <a:pt x="18914" y="9592"/>
                  </a:cubicBezTo>
                  <a:cubicBezTo>
                    <a:pt x="18233" y="8002"/>
                    <a:pt x="17352" y="6497"/>
                    <a:pt x="16273" y="5134"/>
                  </a:cubicBezTo>
                  <a:cubicBezTo>
                    <a:pt x="16018" y="4793"/>
                    <a:pt x="15734" y="4452"/>
                    <a:pt x="15450" y="4111"/>
                  </a:cubicBezTo>
                  <a:cubicBezTo>
                    <a:pt x="15336" y="3998"/>
                    <a:pt x="15251" y="3884"/>
                    <a:pt x="15137" y="3827"/>
                  </a:cubicBezTo>
                  <a:cubicBezTo>
                    <a:pt x="15109" y="3799"/>
                    <a:pt x="15073" y="3785"/>
                    <a:pt x="15038" y="3785"/>
                  </a:cubicBezTo>
                  <a:cubicBezTo>
                    <a:pt x="15002" y="3785"/>
                    <a:pt x="14967" y="3799"/>
                    <a:pt x="14938" y="3827"/>
                  </a:cubicBezTo>
                  <a:cubicBezTo>
                    <a:pt x="14882" y="3856"/>
                    <a:pt x="14882" y="3941"/>
                    <a:pt x="14910" y="3998"/>
                  </a:cubicBezTo>
                  <a:cubicBezTo>
                    <a:pt x="15052" y="4253"/>
                    <a:pt x="15194" y="4537"/>
                    <a:pt x="15364" y="4793"/>
                  </a:cubicBezTo>
                  <a:cubicBezTo>
                    <a:pt x="16245" y="5957"/>
                    <a:pt x="17068" y="7207"/>
                    <a:pt x="17778" y="8485"/>
                  </a:cubicBezTo>
                  <a:cubicBezTo>
                    <a:pt x="18346" y="9535"/>
                    <a:pt x="18772" y="10671"/>
                    <a:pt x="19028" y="11836"/>
                  </a:cubicBezTo>
                  <a:cubicBezTo>
                    <a:pt x="19227" y="12915"/>
                    <a:pt x="19482" y="13994"/>
                    <a:pt x="19795" y="15045"/>
                  </a:cubicBezTo>
                  <a:cubicBezTo>
                    <a:pt x="19880" y="15300"/>
                    <a:pt x="19937" y="15556"/>
                    <a:pt x="19937" y="15840"/>
                  </a:cubicBezTo>
                  <a:cubicBezTo>
                    <a:pt x="19596" y="15584"/>
                    <a:pt x="19312" y="15300"/>
                    <a:pt x="19056" y="14960"/>
                  </a:cubicBezTo>
                  <a:cubicBezTo>
                    <a:pt x="17977" y="13852"/>
                    <a:pt x="16869" y="12773"/>
                    <a:pt x="15734" y="11722"/>
                  </a:cubicBezTo>
                  <a:cubicBezTo>
                    <a:pt x="15478" y="11467"/>
                    <a:pt x="15279" y="11183"/>
                    <a:pt x="15166" y="10842"/>
                  </a:cubicBezTo>
                  <a:cubicBezTo>
                    <a:pt x="14598" y="9223"/>
                    <a:pt x="13973" y="7661"/>
                    <a:pt x="13234" y="6099"/>
                  </a:cubicBezTo>
                  <a:cubicBezTo>
                    <a:pt x="12808" y="5048"/>
                    <a:pt x="12212" y="4026"/>
                    <a:pt x="11530" y="3117"/>
                  </a:cubicBezTo>
                  <a:cubicBezTo>
                    <a:pt x="11048" y="2521"/>
                    <a:pt x="10508" y="1953"/>
                    <a:pt x="9969" y="1385"/>
                  </a:cubicBezTo>
                  <a:cubicBezTo>
                    <a:pt x="9571" y="987"/>
                    <a:pt x="9145" y="618"/>
                    <a:pt x="8719" y="249"/>
                  </a:cubicBezTo>
                  <a:cubicBezTo>
                    <a:pt x="8605" y="164"/>
                    <a:pt x="8492" y="79"/>
                    <a:pt x="8378" y="22"/>
                  </a:cubicBezTo>
                  <a:cubicBezTo>
                    <a:pt x="8336" y="8"/>
                    <a:pt x="8300" y="1"/>
                    <a:pt x="8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91"/>
            <p:cNvSpPr/>
            <p:nvPr/>
          </p:nvSpPr>
          <p:spPr>
            <a:xfrm>
              <a:off x="781250" y="2823400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57" y="0"/>
                  </a:moveTo>
                  <a:lnTo>
                    <a:pt x="0" y="86"/>
                  </a:lnTo>
                  <a:cubicBezTo>
                    <a:pt x="17" y="103"/>
                    <a:pt x="45" y="131"/>
                    <a:pt x="77" y="131"/>
                  </a:cubicBezTo>
                  <a:cubicBezTo>
                    <a:pt x="98" y="131"/>
                    <a:pt x="120" y="119"/>
                    <a:pt x="142" y="8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91"/>
            <p:cNvSpPr/>
            <p:nvPr/>
          </p:nvSpPr>
          <p:spPr>
            <a:xfrm>
              <a:off x="923950" y="2932025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29" y="0"/>
                  </a:moveTo>
                  <a:lnTo>
                    <a:pt x="0" y="57"/>
                  </a:lnTo>
                  <a:cubicBezTo>
                    <a:pt x="21" y="99"/>
                    <a:pt x="42" y="125"/>
                    <a:pt x="63" y="125"/>
                  </a:cubicBezTo>
                  <a:cubicBezTo>
                    <a:pt x="70" y="125"/>
                    <a:pt x="78" y="122"/>
                    <a:pt x="86" y="114"/>
                  </a:cubicBezTo>
                  <a:cubicBezTo>
                    <a:pt x="114" y="57"/>
                    <a:pt x="86" y="29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91"/>
            <p:cNvSpPr/>
            <p:nvPr/>
          </p:nvSpPr>
          <p:spPr>
            <a:xfrm>
              <a:off x="643500" y="2683525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29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91"/>
            <p:cNvSpPr/>
            <p:nvPr/>
          </p:nvSpPr>
          <p:spPr>
            <a:xfrm>
              <a:off x="1220000" y="1004925"/>
              <a:ext cx="661025" cy="702250"/>
            </a:xfrm>
            <a:custGeom>
              <a:avLst/>
              <a:gdLst/>
              <a:ahLst/>
              <a:cxnLst/>
              <a:rect l="l" t="t" r="r" b="b"/>
              <a:pathLst>
                <a:path w="26441" h="28090" extrusionOk="0">
                  <a:moveTo>
                    <a:pt x="17888" y="1"/>
                  </a:moveTo>
                  <a:cubicBezTo>
                    <a:pt x="16994" y="1"/>
                    <a:pt x="16102" y="165"/>
                    <a:pt x="15279" y="521"/>
                  </a:cubicBezTo>
                  <a:cubicBezTo>
                    <a:pt x="14456" y="862"/>
                    <a:pt x="13717" y="1345"/>
                    <a:pt x="13149" y="2026"/>
                  </a:cubicBezTo>
                  <a:cubicBezTo>
                    <a:pt x="12922" y="2282"/>
                    <a:pt x="12667" y="2509"/>
                    <a:pt x="12439" y="2736"/>
                  </a:cubicBezTo>
                  <a:cubicBezTo>
                    <a:pt x="10821" y="4355"/>
                    <a:pt x="9174" y="5917"/>
                    <a:pt x="7725" y="7706"/>
                  </a:cubicBezTo>
                  <a:cubicBezTo>
                    <a:pt x="6930" y="8615"/>
                    <a:pt x="6220" y="9609"/>
                    <a:pt x="5595" y="10659"/>
                  </a:cubicBezTo>
                  <a:cubicBezTo>
                    <a:pt x="4999" y="11710"/>
                    <a:pt x="4403" y="12733"/>
                    <a:pt x="3806" y="13755"/>
                  </a:cubicBezTo>
                  <a:cubicBezTo>
                    <a:pt x="3465" y="14380"/>
                    <a:pt x="3096" y="15033"/>
                    <a:pt x="2755" y="15686"/>
                  </a:cubicBezTo>
                  <a:cubicBezTo>
                    <a:pt x="2329" y="16481"/>
                    <a:pt x="2017" y="17305"/>
                    <a:pt x="1790" y="18185"/>
                  </a:cubicBezTo>
                  <a:cubicBezTo>
                    <a:pt x="1477" y="19463"/>
                    <a:pt x="1222" y="20769"/>
                    <a:pt x="909" y="22047"/>
                  </a:cubicBezTo>
                  <a:cubicBezTo>
                    <a:pt x="767" y="22757"/>
                    <a:pt x="625" y="23467"/>
                    <a:pt x="398" y="24177"/>
                  </a:cubicBezTo>
                  <a:cubicBezTo>
                    <a:pt x="285" y="24461"/>
                    <a:pt x="200" y="24774"/>
                    <a:pt x="114" y="25058"/>
                  </a:cubicBezTo>
                  <a:cubicBezTo>
                    <a:pt x="29" y="25427"/>
                    <a:pt x="1" y="25796"/>
                    <a:pt x="29" y="26165"/>
                  </a:cubicBezTo>
                  <a:cubicBezTo>
                    <a:pt x="143" y="26960"/>
                    <a:pt x="682" y="27670"/>
                    <a:pt x="1449" y="27926"/>
                  </a:cubicBezTo>
                  <a:cubicBezTo>
                    <a:pt x="1849" y="28031"/>
                    <a:pt x="2249" y="28090"/>
                    <a:pt x="2650" y="28090"/>
                  </a:cubicBezTo>
                  <a:cubicBezTo>
                    <a:pt x="2789" y="28090"/>
                    <a:pt x="2928" y="28083"/>
                    <a:pt x="3068" y="28068"/>
                  </a:cubicBezTo>
                  <a:cubicBezTo>
                    <a:pt x="3778" y="27983"/>
                    <a:pt x="4488" y="27784"/>
                    <a:pt x="5198" y="27528"/>
                  </a:cubicBezTo>
                  <a:cubicBezTo>
                    <a:pt x="6788" y="26875"/>
                    <a:pt x="8322" y="26023"/>
                    <a:pt x="9713" y="24972"/>
                  </a:cubicBezTo>
                  <a:cubicBezTo>
                    <a:pt x="10594" y="24348"/>
                    <a:pt x="11445" y="23638"/>
                    <a:pt x="12354" y="23041"/>
                  </a:cubicBezTo>
                  <a:cubicBezTo>
                    <a:pt x="14456" y="21735"/>
                    <a:pt x="16699" y="20599"/>
                    <a:pt x="19000" y="19719"/>
                  </a:cubicBezTo>
                  <a:cubicBezTo>
                    <a:pt x="20221" y="19264"/>
                    <a:pt x="21385" y="18696"/>
                    <a:pt x="22493" y="18043"/>
                  </a:cubicBezTo>
                  <a:cubicBezTo>
                    <a:pt x="23373" y="17532"/>
                    <a:pt x="24140" y="16794"/>
                    <a:pt x="24679" y="15942"/>
                  </a:cubicBezTo>
                  <a:cubicBezTo>
                    <a:pt x="25134" y="15232"/>
                    <a:pt x="25475" y="14436"/>
                    <a:pt x="25844" y="13670"/>
                  </a:cubicBezTo>
                  <a:cubicBezTo>
                    <a:pt x="26156" y="13102"/>
                    <a:pt x="26327" y="12477"/>
                    <a:pt x="26412" y="11852"/>
                  </a:cubicBezTo>
                  <a:cubicBezTo>
                    <a:pt x="26440" y="11455"/>
                    <a:pt x="26440" y="11085"/>
                    <a:pt x="26412" y="10688"/>
                  </a:cubicBezTo>
                  <a:cubicBezTo>
                    <a:pt x="26355" y="9097"/>
                    <a:pt x="26071" y="7536"/>
                    <a:pt x="25645" y="6030"/>
                  </a:cubicBezTo>
                  <a:cubicBezTo>
                    <a:pt x="25304" y="4894"/>
                    <a:pt x="24850" y="3815"/>
                    <a:pt x="23998" y="2963"/>
                  </a:cubicBezTo>
                  <a:cubicBezTo>
                    <a:pt x="22805" y="1856"/>
                    <a:pt x="21414" y="947"/>
                    <a:pt x="19908" y="351"/>
                  </a:cubicBezTo>
                  <a:cubicBezTo>
                    <a:pt x="19482" y="209"/>
                    <a:pt x="19056" y="95"/>
                    <a:pt x="18630" y="38"/>
                  </a:cubicBezTo>
                  <a:cubicBezTo>
                    <a:pt x="18384" y="14"/>
                    <a:pt x="18136" y="1"/>
                    <a:pt x="17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91"/>
            <p:cNvSpPr/>
            <p:nvPr/>
          </p:nvSpPr>
          <p:spPr>
            <a:xfrm>
              <a:off x="1244850" y="1041775"/>
              <a:ext cx="587175" cy="623025"/>
            </a:xfrm>
            <a:custGeom>
              <a:avLst/>
              <a:gdLst/>
              <a:ahLst/>
              <a:cxnLst/>
              <a:rect l="l" t="t" r="r" b="b"/>
              <a:pathLst>
                <a:path w="23487" h="24921" extrusionOk="0">
                  <a:moveTo>
                    <a:pt x="8662" y="13048"/>
                  </a:moveTo>
                  <a:lnTo>
                    <a:pt x="8719" y="13104"/>
                  </a:lnTo>
                  <a:lnTo>
                    <a:pt x="8662" y="13104"/>
                  </a:lnTo>
                  <a:lnTo>
                    <a:pt x="8662" y="13048"/>
                  </a:lnTo>
                  <a:close/>
                  <a:moveTo>
                    <a:pt x="15676" y="1"/>
                  </a:moveTo>
                  <a:cubicBezTo>
                    <a:pt x="15656" y="1"/>
                    <a:pt x="15637" y="4"/>
                    <a:pt x="15620" y="13"/>
                  </a:cubicBezTo>
                  <a:cubicBezTo>
                    <a:pt x="15535" y="41"/>
                    <a:pt x="15450" y="98"/>
                    <a:pt x="15364" y="155"/>
                  </a:cubicBezTo>
                  <a:cubicBezTo>
                    <a:pt x="15109" y="410"/>
                    <a:pt x="14825" y="637"/>
                    <a:pt x="14598" y="921"/>
                  </a:cubicBezTo>
                  <a:cubicBezTo>
                    <a:pt x="13803" y="1688"/>
                    <a:pt x="13149" y="2568"/>
                    <a:pt x="12638" y="3534"/>
                  </a:cubicBezTo>
                  <a:cubicBezTo>
                    <a:pt x="11758" y="5181"/>
                    <a:pt x="11218" y="6970"/>
                    <a:pt x="10991" y="8788"/>
                  </a:cubicBezTo>
                  <a:cubicBezTo>
                    <a:pt x="10963" y="9100"/>
                    <a:pt x="10877" y="9384"/>
                    <a:pt x="10792" y="9640"/>
                  </a:cubicBezTo>
                  <a:cubicBezTo>
                    <a:pt x="10735" y="9867"/>
                    <a:pt x="10622" y="10037"/>
                    <a:pt x="10451" y="10179"/>
                  </a:cubicBezTo>
                  <a:cubicBezTo>
                    <a:pt x="9685" y="10918"/>
                    <a:pt x="8975" y="11656"/>
                    <a:pt x="8208" y="12394"/>
                  </a:cubicBezTo>
                  <a:cubicBezTo>
                    <a:pt x="8094" y="12508"/>
                    <a:pt x="8009" y="12678"/>
                    <a:pt x="7782" y="12678"/>
                  </a:cubicBezTo>
                  <a:cubicBezTo>
                    <a:pt x="7782" y="12281"/>
                    <a:pt x="7725" y="11855"/>
                    <a:pt x="7782" y="11457"/>
                  </a:cubicBezTo>
                  <a:cubicBezTo>
                    <a:pt x="7867" y="10009"/>
                    <a:pt x="8236" y="8617"/>
                    <a:pt x="8833" y="7311"/>
                  </a:cubicBezTo>
                  <a:cubicBezTo>
                    <a:pt x="9145" y="6658"/>
                    <a:pt x="9429" y="5976"/>
                    <a:pt x="9713" y="5295"/>
                  </a:cubicBezTo>
                  <a:cubicBezTo>
                    <a:pt x="9770" y="5210"/>
                    <a:pt x="9713" y="5096"/>
                    <a:pt x="9628" y="5068"/>
                  </a:cubicBezTo>
                  <a:cubicBezTo>
                    <a:pt x="9605" y="5060"/>
                    <a:pt x="9582" y="5056"/>
                    <a:pt x="9561" y="5056"/>
                  </a:cubicBezTo>
                  <a:cubicBezTo>
                    <a:pt x="9501" y="5056"/>
                    <a:pt x="9450" y="5083"/>
                    <a:pt x="9429" y="5124"/>
                  </a:cubicBezTo>
                  <a:cubicBezTo>
                    <a:pt x="9344" y="5210"/>
                    <a:pt x="9287" y="5323"/>
                    <a:pt x="9230" y="5437"/>
                  </a:cubicBezTo>
                  <a:cubicBezTo>
                    <a:pt x="8748" y="6289"/>
                    <a:pt x="8322" y="7197"/>
                    <a:pt x="7981" y="8135"/>
                  </a:cubicBezTo>
                  <a:cubicBezTo>
                    <a:pt x="7725" y="8759"/>
                    <a:pt x="7555" y="9384"/>
                    <a:pt x="7441" y="10037"/>
                  </a:cubicBezTo>
                  <a:cubicBezTo>
                    <a:pt x="7328" y="10634"/>
                    <a:pt x="7242" y="11230"/>
                    <a:pt x="7242" y="11826"/>
                  </a:cubicBezTo>
                  <a:cubicBezTo>
                    <a:pt x="7242" y="12338"/>
                    <a:pt x="7157" y="12849"/>
                    <a:pt x="7129" y="13360"/>
                  </a:cubicBezTo>
                  <a:cubicBezTo>
                    <a:pt x="7100" y="13587"/>
                    <a:pt x="7015" y="13786"/>
                    <a:pt x="6873" y="13956"/>
                  </a:cubicBezTo>
                  <a:cubicBezTo>
                    <a:pt x="6334" y="14666"/>
                    <a:pt x="5794" y="15433"/>
                    <a:pt x="5283" y="16143"/>
                  </a:cubicBezTo>
                  <a:cubicBezTo>
                    <a:pt x="4999" y="16512"/>
                    <a:pt x="4743" y="16881"/>
                    <a:pt x="4459" y="17251"/>
                  </a:cubicBezTo>
                  <a:cubicBezTo>
                    <a:pt x="4419" y="17291"/>
                    <a:pt x="4379" y="17331"/>
                    <a:pt x="4329" y="17331"/>
                  </a:cubicBezTo>
                  <a:cubicBezTo>
                    <a:pt x="4308" y="17331"/>
                    <a:pt x="4285" y="17324"/>
                    <a:pt x="4261" y="17307"/>
                  </a:cubicBezTo>
                  <a:cubicBezTo>
                    <a:pt x="4232" y="17279"/>
                    <a:pt x="4204" y="17251"/>
                    <a:pt x="4204" y="17194"/>
                  </a:cubicBezTo>
                  <a:cubicBezTo>
                    <a:pt x="4062" y="16285"/>
                    <a:pt x="4062" y="15348"/>
                    <a:pt x="4204" y="14439"/>
                  </a:cubicBezTo>
                  <a:cubicBezTo>
                    <a:pt x="4488" y="13161"/>
                    <a:pt x="4601" y="11855"/>
                    <a:pt x="5112" y="10634"/>
                  </a:cubicBezTo>
                  <a:cubicBezTo>
                    <a:pt x="5169" y="10549"/>
                    <a:pt x="5141" y="10463"/>
                    <a:pt x="5056" y="10463"/>
                  </a:cubicBezTo>
                  <a:cubicBezTo>
                    <a:pt x="5039" y="10455"/>
                    <a:pt x="5025" y="10452"/>
                    <a:pt x="5012" y="10452"/>
                  </a:cubicBezTo>
                  <a:cubicBezTo>
                    <a:pt x="4980" y="10452"/>
                    <a:pt x="4954" y="10472"/>
                    <a:pt x="4914" y="10492"/>
                  </a:cubicBezTo>
                  <a:cubicBezTo>
                    <a:pt x="4658" y="10719"/>
                    <a:pt x="4488" y="11003"/>
                    <a:pt x="4403" y="11344"/>
                  </a:cubicBezTo>
                  <a:cubicBezTo>
                    <a:pt x="4261" y="11826"/>
                    <a:pt x="4147" y="12281"/>
                    <a:pt x="4033" y="12764"/>
                  </a:cubicBezTo>
                  <a:cubicBezTo>
                    <a:pt x="3664" y="14212"/>
                    <a:pt x="3551" y="15689"/>
                    <a:pt x="3693" y="17165"/>
                  </a:cubicBezTo>
                  <a:cubicBezTo>
                    <a:pt x="3806" y="18358"/>
                    <a:pt x="3778" y="18358"/>
                    <a:pt x="3153" y="19437"/>
                  </a:cubicBezTo>
                  <a:cubicBezTo>
                    <a:pt x="3096" y="19551"/>
                    <a:pt x="3039" y="19636"/>
                    <a:pt x="2983" y="19750"/>
                  </a:cubicBezTo>
                  <a:cubicBezTo>
                    <a:pt x="2727" y="20176"/>
                    <a:pt x="2471" y="20573"/>
                    <a:pt x="2187" y="20971"/>
                  </a:cubicBezTo>
                  <a:cubicBezTo>
                    <a:pt x="2159" y="20999"/>
                    <a:pt x="2131" y="21028"/>
                    <a:pt x="2074" y="21028"/>
                  </a:cubicBezTo>
                  <a:cubicBezTo>
                    <a:pt x="2045" y="20999"/>
                    <a:pt x="2017" y="20971"/>
                    <a:pt x="1989" y="20943"/>
                  </a:cubicBezTo>
                  <a:cubicBezTo>
                    <a:pt x="1960" y="20488"/>
                    <a:pt x="1960" y="20062"/>
                    <a:pt x="1989" y="19608"/>
                  </a:cubicBezTo>
                  <a:cubicBezTo>
                    <a:pt x="2074" y="19068"/>
                    <a:pt x="2131" y="18500"/>
                    <a:pt x="2187" y="17961"/>
                  </a:cubicBezTo>
                  <a:lnTo>
                    <a:pt x="2187" y="17591"/>
                  </a:lnTo>
                  <a:cubicBezTo>
                    <a:pt x="2187" y="17535"/>
                    <a:pt x="2131" y="17506"/>
                    <a:pt x="2074" y="17506"/>
                  </a:cubicBezTo>
                  <a:cubicBezTo>
                    <a:pt x="2045" y="17506"/>
                    <a:pt x="1960" y="17535"/>
                    <a:pt x="1960" y="17563"/>
                  </a:cubicBezTo>
                  <a:cubicBezTo>
                    <a:pt x="1818" y="17790"/>
                    <a:pt x="1733" y="18046"/>
                    <a:pt x="1705" y="18301"/>
                  </a:cubicBezTo>
                  <a:cubicBezTo>
                    <a:pt x="1506" y="19381"/>
                    <a:pt x="1449" y="20488"/>
                    <a:pt x="1534" y="21596"/>
                  </a:cubicBezTo>
                  <a:cubicBezTo>
                    <a:pt x="1563" y="21851"/>
                    <a:pt x="1506" y="22107"/>
                    <a:pt x="1364" y="22334"/>
                  </a:cubicBezTo>
                  <a:cubicBezTo>
                    <a:pt x="966" y="22959"/>
                    <a:pt x="597" y="23584"/>
                    <a:pt x="228" y="24208"/>
                  </a:cubicBezTo>
                  <a:cubicBezTo>
                    <a:pt x="143" y="24322"/>
                    <a:pt x="86" y="24464"/>
                    <a:pt x="29" y="24606"/>
                  </a:cubicBezTo>
                  <a:cubicBezTo>
                    <a:pt x="1" y="24691"/>
                    <a:pt x="57" y="24805"/>
                    <a:pt x="143" y="24862"/>
                  </a:cubicBezTo>
                  <a:cubicBezTo>
                    <a:pt x="178" y="24897"/>
                    <a:pt x="235" y="24921"/>
                    <a:pt x="293" y="24921"/>
                  </a:cubicBezTo>
                  <a:cubicBezTo>
                    <a:pt x="329" y="24921"/>
                    <a:pt x="366" y="24912"/>
                    <a:pt x="398" y="24890"/>
                  </a:cubicBezTo>
                  <a:cubicBezTo>
                    <a:pt x="597" y="24805"/>
                    <a:pt x="767" y="24634"/>
                    <a:pt x="881" y="24464"/>
                  </a:cubicBezTo>
                  <a:cubicBezTo>
                    <a:pt x="1193" y="24010"/>
                    <a:pt x="1506" y="23584"/>
                    <a:pt x="1790" y="23129"/>
                  </a:cubicBezTo>
                  <a:cubicBezTo>
                    <a:pt x="1979" y="22752"/>
                    <a:pt x="2372" y="22502"/>
                    <a:pt x="2800" y="22502"/>
                  </a:cubicBezTo>
                  <a:cubicBezTo>
                    <a:pt x="2823" y="22502"/>
                    <a:pt x="2846" y="22503"/>
                    <a:pt x="2869" y="22504"/>
                  </a:cubicBezTo>
                  <a:cubicBezTo>
                    <a:pt x="3465" y="22476"/>
                    <a:pt x="4062" y="22448"/>
                    <a:pt x="4687" y="22448"/>
                  </a:cubicBezTo>
                  <a:cubicBezTo>
                    <a:pt x="5766" y="22419"/>
                    <a:pt x="6845" y="22164"/>
                    <a:pt x="7839" y="21709"/>
                  </a:cubicBezTo>
                  <a:cubicBezTo>
                    <a:pt x="8066" y="21624"/>
                    <a:pt x="8236" y="21482"/>
                    <a:pt x="8350" y="21283"/>
                  </a:cubicBezTo>
                  <a:cubicBezTo>
                    <a:pt x="8378" y="21255"/>
                    <a:pt x="8378" y="21198"/>
                    <a:pt x="8350" y="21170"/>
                  </a:cubicBezTo>
                  <a:cubicBezTo>
                    <a:pt x="8322" y="21113"/>
                    <a:pt x="8293" y="21085"/>
                    <a:pt x="8236" y="21085"/>
                  </a:cubicBezTo>
                  <a:cubicBezTo>
                    <a:pt x="8038" y="21170"/>
                    <a:pt x="7810" y="21227"/>
                    <a:pt x="7612" y="21283"/>
                  </a:cubicBezTo>
                  <a:cubicBezTo>
                    <a:pt x="6674" y="21653"/>
                    <a:pt x="5709" y="21851"/>
                    <a:pt x="4715" y="21908"/>
                  </a:cubicBezTo>
                  <a:cubicBezTo>
                    <a:pt x="4412" y="21908"/>
                    <a:pt x="4122" y="21895"/>
                    <a:pt x="3827" y="21895"/>
                  </a:cubicBezTo>
                  <a:cubicBezTo>
                    <a:pt x="3680" y="21895"/>
                    <a:pt x="3532" y="21899"/>
                    <a:pt x="3380" y="21908"/>
                  </a:cubicBezTo>
                  <a:cubicBezTo>
                    <a:pt x="3288" y="21921"/>
                    <a:pt x="3178" y="21940"/>
                    <a:pt x="3075" y="21940"/>
                  </a:cubicBezTo>
                  <a:cubicBezTo>
                    <a:pt x="2955" y="21940"/>
                    <a:pt x="2845" y="21914"/>
                    <a:pt x="2784" y="21823"/>
                  </a:cubicBezTo>
                  <a:cubicBezTo>
                    <a:pt x="2699" y="21653"/>
                    <a:pt x="2897" y="21482"/>
                    <a:pt x="3011" y="21312"/>
                  </a:cubicBezTo>
                  <a:cubicBezTo>
                    <a:pt x="3039" y="21227"/>
                    <a:pt x="3096" y="21141"/>
                    <a:pt x="3153" y="21056"/>
                  </a:cubicBezTo>
                  <a:cubicBezTo>
                    <a:pt x="3664" y="20261"/>
                    <a:pt x="4204" y="19466"/>
                    <a:pt x="4658" y="18642"/>
                  </a:cubicBezTo>
                  <a:cubicBezTo>
                    <a:pt x="4914" y="18195"/>
                    <a:pt x="4962" y="18067"/>
                    <a:pt x="5269" y="18067"/>
                  </a:cubicBezTo>
                  <a:cubicBezTo>
                    <a:pt x="5372" y="18067"/>
                    <a:pt x="5503" y="18081"/>
                    <a:pt x="5680" y="18103"/>
                  </a:cubicBezTo>
                  <a:cubicBezTo>
                    <a:pt x="5879" y="18131"/>
                    <a:pt x="6106" y="18159"/>
                    <a:pt x="6334" y="18188"/>
                  </a:cubicBezTo>
                  <a:cubicBezTo>
                    <a:pt x="6987" y="18273"/>
                    <a:pt x="7640" y="18358"/>
                    <a:pt x="8293" y="18415"/>
                  </a:cubicBezTo>
                  <a:cubicBezTo>
                    <a:pt x="8610" y="18441"/>
                    <a:pt x="8926" y="18454"/>
                    <a:pt x="9242" y="18454"/>
                  </a:cubicBezTo>
                  <a:cubicBezTo>
                    <a:pt x="9946" y="18454"/>
                    <a:pt x="10646" y="18391"/>
                    <a:pt x="11332" y="18273"/>
                  </a:cubicBezTo>
                  <a:cubicBezTo>
                    <a:pt x="13405" y="17904"/>
                    <a:pt x="15279" y="17023"/>
                    <a:pt x="17097" y="16030"/>
                  </a:cubicBezTo>
                  <a:cubicBezTo>
                    <a:pt x="17210" y="15973"/>
                    <a:pt x="17324" y="15888"/>
                    <a:pt x="17438" y="15774"/>
                  </a:cubicBezTo>
                  <a:cubicBezTo>
                    <a:pt x="17494" y="15717"/>
                    <a:pt x="17580" y="15632"/>
                    <a:pt x="17494" y="15547"/>
                  </a:cubicBezTo>
                  <a:cubicBezTo>
                    <a:pt x="17459" y="15512"/>
                    <a:pt x="17413" y="15487"/>
                    <a:pt x="17370" y="15487"/>
                  </a:cubicBezTo>
                  <a:cubicBezTo>
                    <a:pt x="17343" y="15487"/>
                    <a:pt x="17317" y="15497"/>
                    <a:pt x="17296" y="15518"/>
                  </a:cubicBezTo>
                  <a:lnTo>
                    <a:pt x="16046" y="16086"/>
                  </a:lnTo>
                  <a:cubicBezTo>
                    <a:pt x="14683" y="16711"/>
                    <a:pt x="13291" y="17364"/>
                    <a:pt x="11815" y="17648"/>
                  </a:cubicBezTo>
                  <a:cubicBezTo>
                    <a:pt x="10934" y="17819"/>
                    <a:pt x="10082" y="17904"/>
                    <a:pt x="9202" y="17904"/>
                  </a:cubicBezTo>
                  <a:cubicBezTo>
                    <a:pt x="7952" y="17847"/>
                    <a:pt x="6674" y="17705"/>
                    <a:pt x="5453" y="17478"/>
                  </a:cubicBezTo>
                  <a:cubicBezTo>
                    <a:pt x="5453" y="17393"/>
                    <a:pt x="5482" y="17336"/>
                    <a:pt x="5538" y="17251"/>
                  </a:cubicBezTo>
                  <a:cubicBezTo>
                    <a:pt x="6248" y="16257"/>
                    <a:pt x="6958" y="15234"/>
                    <a:pt x="7668" y="14212"/>
                  </a:cubicBezTo>
                  <a:cubicBezTo>
                    <a:pt x="7810" y="13956"/>
                    <a:pt x="8094" y="13758"/>
                    <a:pt x="8407" y="13701"/>
                  </a:cubicBezTo>
                  <a:cubicBezTo>
                    <a:pt x="8885" y="13659"/>
                    <a:pt x="9363" y="13633"/>
                    <a:pt x="9841" y="13633"/>
                  </a:cubicBezTo>
                  <a:cubicBezTo>
                    <a:pt x="10016" y="13633"/>
                    <a:pt x="10191" y="13636"/>
                    <a:pt x="10366" y="13644"/>
                  </a:cubicBezTo>
                  <a:cubicBezTo>
                    <a:pt x="11559" y="13644"/>
                    <a:pt x="12752" y="13701"/>
                    <a:pt x="13945" y="13701"/>
                  </a:cubicBezTo>
                  <a:lnTo>
                    <a:pt x="15109" y="13701"/>
                  </a:lnTo>
                  <a:cubicBezTo>
                    <a:pt x="16273" y="13616"/>
                    <a:pt x="17409" y="13388"/>
                    <a:pt x="18545" y="13048"/>
                  </a:cubicBezTo>
                  <a:cubicBezTo>
                    <a:pt x="18858" y="12962"/>
                    <a:pt x="19170" y="12820"/>
                    <a:pt x="19482" y="12707"/>
                  </a:cubicBezTo>
                  <a:cubicBezTo>
                    <a:pt x="20590" y="12224"/>
                    <a:pt x="21612" y="11628"/>
                    <a:pt x="22606" y="10946"/>
                  </a:cubicBezTo>
                  <a:cubicBezTo>
                    <a:pt x="22691" y="10889"/>
                    <a:pt x="22777" y="10804"/>
                    <a:pt x="22862" y="10719"/>
                  </a:cubicBezTo>
                  <a:cubicBezTo>
                    <a:pt x="22919" y="10662"/>
                    <a:pt x="22947" y="10577"/>
                    <a:pt x="22975" y="10520"/>
                  </a:cubicBezTo>
                  <a:cubicBezTo>
                    <a:pt x="22975" y="10463"/>
                    <a:pt x="22975" y="10407"/>
                    <a:pt x="22947" y="10378"/>
                  </a:cubicBezTo>
                  <a:cubicBezTo>
                    <a:pt x="22919" y="10350"/>
                    <a:pt x="22833" y="10321"/>
                    <a:pt x="22805" y="10321"/>
                  </a:cubicBezTo>
                  <a:cubicBezTo>
                    <a:pt x="22663" y="10378"/>
                    <a:pt x="22493" y="10463"/>
                    <a:pt x="22351" y="10549"/>
                  </a:cubicBezTo>
                  <a:cubicBezTo>
                    <a:pt x="21754" y="10861"/>
                    <a:pt x="21186" y="11230"/>
                    <a:pt x="20562" y="11543"/>
                  </a:cubicBezTo>
                  <a:cubicBezTo>
                    <a:pt x="18801" y="12508"/>
                    <a:pt x="16813" y="13048"/>
                    <a:pt x="14797" y="13133"/>
                  </a:cubicBezTo>
                  <a:cubicBezTo>
                    <a:pt x="14229" y="13133"/>
                    <a:pt x="13661" y="13104"/>
                    <a:pt x="13121" y="13104"/>
                  </a:cubicBezTo>
                  <a:lnTo>
                    <a:pt x="9458" y="13104"/>
                  </a:lnTo>
                  <a:cubicBezTo>
                    <a:pt x="9287" y="13076"/>
                    <a:pt x="9117" y="13076"/>
                    <a:pt x="8975" y="13019"/>
                  </a:cubicBezTo>
                  <a:cubicBezTo>
                    <a:pt x="8861" y="13019"/>
                    <a:pt x="8861" y="12934"/>
                    <a:pt x="8861" y="12849"/>
                  </a:cubicBezTo>
                  <a:cubicBezTo>
                    <a:pt x="8890" y="12792"/>
                    <a:pt x="8890" y="12707"/>
                    <a:pt x="8946" y="12650"/>
                  </a:cubicBezTo>
                  <a:cubicBezTo>
                    <a:pt x="9600" y="11883"/>
                    <a:pt x="10309" y="11173"/>
                    <a:pt x="11048" y="10520"/>
                  </a:cubicBezTo>
                  <a:cubicBezTo>
                    <a:pt x="11247" y="10378"/>
                    <a:pt x="11474" y="10265"/>
                    <a:pt x="11729" y="10265"/>
                  </a:cubicBezTo>
                  <a:lnTo>
                    <a:pt x="13604" y="10151"/>
                  </a:lnTo>
                  <a:cubicBezTo>
                    <a:pt x="15137" y="10094"/>
                    <a:pt x="16642" y="9810"/>
                    <a:pt x="18119" y="9327"/>
                  </a:cubicBezTo>
                  <a:cubicBezTo>
                    <a:pt x="19795" y="8759"/>
                    <a:pt x="21357" y="7851"/>
                    <a:pt x="22720" y="6715"/>
                  </a:cubicBezTo>
                  <a:cubicBezTo>
                    <a:pt x="23032" y="6488"/>
                    <a:pt x="23288" y="6232"/>
                    <a:pt x="23458" y="5920"/>
                  </a:cubicBezTo>
                  <a:cubicBezTo>
                    <a:pt x="23487" y="5834"/>
                    <a:pt x="23458" y="5778"/>
                    <a:pt x="23430" y="5721"/>
                  </a:cubicBezTo>
                  <a:cubicBezTo>
                    <a:pt x="23401" y="5692"/>
                    <a:pt x="23366" y="5678"/>
                    <a:pt x="23330" y="5678"/>
                  </a:cubicBezTo>
                  <a:cubicBezTo>
                    <a:pt x="23295" y="5678"/>
                    <a:pt x="23259" y="5692"/>
                    <a:pt x="23231" y="5721"/>
                  </a:cubicBezTo>
                  <a:cubicBezTo>
                    <a:pt x="22720" y="6090"/>
                    <a:pt x="22180" y="6488"/>
                    <a:pt x="21641" y="6885"/>
                  </a:cubicBezTo>
                  <a:cubicBezTo>
                    <a:pt x="20278" y="7879"/>
                    <a:pt x="18744" y="8589"/>
                    <a:pt x="17097" y="8987"/>
                  </a:cubicBezTo>
                  <a:cubicBezTo>
                    <a:pt x="16302" y="9157"/>
                    <a:pt x="15478" y="9299"/>
                    <a:pt x="14683" y="9413"/>
                  </a:cubicBezTo>
                  <a:cubicBezTo>
                    <a:pt x="13888" y="9526"/>
                    <a:pt x="13121" y="9583"/>
                    <a:pt x="12354" y="9611"/>
                  </a:cubicBezTo>
                  <a:cubicBezTo>
                    <a:pt x="12326" y="9640"/>
                    <a:pt x="12297" y="9668"/>
                    <a:pt x="12241" y="9668"/>
                  </a:cubicBezTo>
                  <a:cubicBezTo>
                    <a:pt x="12212" y="9668"/>
                    <a:pt x="12184" y="9611"/>
                    <a:pt x="12155" y="9611"/>
                  </a:cubicBezTo>
                  <a:cubicBezTo>
                    <a:pt x="12184" y="9611"/>
                    <a:pt x="12184" y="9583"/>
                    <a:pt x="12212" y="9583"/>
                  </a:cubicBezTo>
                  <a:lnTo>
                    <a:pt x="12326" y="9583"/>
                  </a:lnTo>
                  <a:cubicBezTo>
                    <a:pt x="12326" y="9384"/>
                    <a:pt x="12496" y="9299"/>
                    <a:pt x="12638" y="9185"/>
                  </a:cubicBezTo>
                  <a:cubicBezTo>
                    <a:pt x="13803" y="8106"/>
                    <a:pt x="14882" y="6942"/>
                    <a:pt x="15876" y="5721"/>
                  </a:cubicBezTo>
                  <a:cubicBezTo>
                    <a:pt x="16728" y="4613"/>
                    <a:pt x="17722" y="3619"/>
                    <a:pt x="18829" y="2796"/>
                  </a:cubicBezTo>
                  <a:cubicBezTo>
                    <a:pt x="19085" y="2597"/>
                    <a:pt x="19312" y="2370"/>
                    <a:pt x="19568" y="2171"/>
                  </a:cubicBezTo>
                  <a:cubicBezTo>
                    <a:pt x="19624" y="2114"/>
                    <a:pt x="19681" y="2086"/>
                    <a:pt x="19766" y="1972"/>
                  </a:cubicBezTo>
                  <a:cubicBezTo>
                    <a:pt x="19880" y="1858"/>
                    <a:pt x="19908" y="1716"/>
                    <a:pt x="19823" y="1660"/>
                  </a:cubicBezTo>
                  <a:cubicBezTo>
                    <a:pt x="19781" y="1631"/>
                    <a:pt x="19731" y="1617"/>
                    <a:pt x="19681" y="1617"/>
                  </a:cubicBezTo>
                  <a:cubicBezTo>
                    <a:pt x="19631" y="1617"/>
                    <a:pt x="19582" y="1631"/>
                    <a:pt x="19539" y="1660"/>
                  </a:cubicBezTo>
                  <a:cubicBezTo>
                    <a:pt x="18886" y="2000"/>
                    <a:pt x="18261" y="2426"/>
                    <a:pt x="17693" y="2938"/>
                  </a:cubicBezTo>
                  <a:cubicBezTo>
                    <a:pt x="16841" y="3761"/>
                    <a:pt x="16046" y="4613"/>
                    <a:pt x="15336" y="5522"/>
                  </a:cubicBezTo>
                  <a:cubicBezTo>
                    <a:pt x="14285" y="6771"/>
                    <a:pt x="13149" y="7936"/>
                    <a:pt x="11900" y="9015"/>
                  </a:cubicBezTo>
                  <a:cubicBezTo>
                    <a:pt x="11840" y="9075"/>
                    <a:pt x="11779" y="9135"/>
                    <a:pt x="11699" y="9135"/>
                  </a:cubicBezTo>
                  <a:cubicBezTo>
                    <a:pt x="11666" y="9135"/>
                    <a:pt x="11629" y="9125"/>
                    <a:pt x="11587" y="9100"/>
                  </a:cubicBezTo>
                  <a:lnTo>
                    <a:pt x="11587" y="8816"/>
                  </a:lnTo>
                  <a:cubicBezTo>
                    <a:pt x="11701" y="7765"/>
                    <a:pt x="11928" y="6743"/>
                    <a:pt x="12269" y="5749"/>
                  </a:cubicBezTo>
                  <a:cubicBezTo>
                    <a:pt x="12638" y="4471"/>
                    <a:pt x="13263" y="3307"/>
                    <a:pt x="14115" y="2284"/>
                  </a:cubicBezTo>
                  <a:cubicBezTo>
                    <a:pt x="14598" y="1688"/>
                    <a:pt x="15109" y="1092"/>
                    <a:pt x="15620" y="495"/>
                  </a:cubicBezTo>
                  <a:cubicBezTo>
                    <a:pt x="15677" y="410"/>
                    <a:pt x="15790" y="297"/>
                    <a:pt x="15847" y="240"/>
                  </a:cubicBezTo>
                  <a:cubicBezTo>
                    <a:pt x="15876" y="155"/>
                    <a:pt x="15904" y="69"/>
                    <a:pt x="15819" y="41"/>
                  </a:cubicBezTo>
                  <a:cubicBezTo>
                    <a:pt x="15779" y="21"/>
                    <a:pt x="15724" y="1"/>
                    <a:pt x="15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91"/>
            <p:cNvSpPr/>
            <p:nvPr/>
          </p:nvSpPr>
          <p:spPr>
            <a:xfrm>
              <a:off x="1548725" y="1281325"/>
              <a:ext cx="5000" cy="2375"/>
            </a:xfrm>
            <a:custGeom>
              <a:avLst/>
              <a:gdLst/>
              <a:ahLst/>
              <a:cxnLst/>
              <a:rect l="l" t="t" r="r" b="b"/>
              <a:pathLst>
                <a:path w="200" h="95" extrusionOk="0">
                  <a:moveTo>
                    <a:pt x="57" y="1"/>
                  </a:moveTo>
                  <a:cubicBezTo>
                    <a:pt x="29" y="29"/>
                    <a:pt x="0" y="29"/>
                    <a:pt x="0" y="58"/>
                  </a:cubicBezTo>
                  <a:cubicBezTo>
                    <a:pt x="23" y="58"/>
                    <a:pt x="46" y="94"/>
                    <a:pt x="69" y="94"/>
                  </a:cubicBezTo>
                  <a:cubicBezTo>
                    <a:pt x="74" y="94"/>
                    <a:pt x="80" y="92"/>
                    <a:pt x="86" y="86"/>
                  </a:cubicBezTo>
                  <a:cubicBezTo>
                    <a:pt x="142" y="86"/>
                    <a:pt x="171" y="58"/>
                    <a:pt x="199" y="29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91"/>
            <p:cNvSpPr/>
            <p:nvPr/>
          </p:nvSpPr>
          <p:spPr>
            <a:xfrm>
              <a:off x="1461400" y="1368675"/>
              <a:ext cx="1450" cy="725"/>
            </a:xfrm>
            <a:custGeom>
              <a:avLst/>
              <a:gdLst/>
              <a:ahLst/>
              <a:cxnLst/>
              <a:rect l="l" t="t" r="r" b="b"/>
              <a:pathLst>
                <a:path w="58" h="29" extrusionOk="0">
                  <a:moveTo>
                    <a:pt x="0" y="0"/>
                  </a:moveTo>
                  <a:lnTo>
                    <a:pt x="0" y="28"/>
                  </a:lnTo>
                  <a:lnTo>
                    <a:pt x="57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91"/>
            <p:cNvSpPr/>
            <p:nvPr/>
          </p:nvSpPr>
          <p:spPr>
            <a:xfrm>
              <a:off x="651325" y="852100"/>
              <a:ext cx="525400" cy="687525"/>
            </a:xfrm>
            <a:custGeom>
              <a:avLst/>
              <a:gdLst/>
              <a:ahLst/>
              <a:cxnLst/>
              <a:rect l="l" t="t" r="r" b="b"/>
              <a:pathLst>
                <a:path w="21016" h="27501" extrusionOk="0">
                  <a:moveTo>
                    <a:pt x="8417" y="0"/>
                  </a:moveTo>
                  <a:cubicBezTo>
                    <a:pt x="8172" y="0"/>
                    <a:pt x="7920" y="20"/>
                    <a:pt x="7668" y="74"/>
                  </a:cubicBezTo>
                  <a:cubicBezTo>
                    <a:pt x="6220" y="358"/>
                    <a:pt x="4856" y="897"/>
                    <a:pt x="3635" y="1693"/>
                  </a:cubicBezTo>
                  <a:cubicBezTo>
                    <a:pt x="2726" y="2317"/>
                    <a:pt x="2158" y="3169"/>
                    <a:pt x="1647" y="4106"/>
                  </a:cubicBezTo>
                  <a:cubicBezTo>
                    <a:pt x="1023" y="5384"/>
                    <a:pt x="540" y="6719"/>
                    <a:pt x="199" y="8111"/>
                  </a:cubicBezTo>
                  <a:cubicBezTo>
                    <a:pt x="142" y="8423"/>
                    <a:pt x="85" y="8764"/>
                    <a:pt x="57" y="9133"/>
                  </a:cubicBezTo>
                  <a:cubicBezTo>
                    <a:pt x="0" y="9701"/>
                    <a:pt x="57" y="10269"/>
                    <a:pt x="199" y="10809"/>
                  </a:cubicBezTo>
                  <a:cubicBezTo>
                    <a:pt x="426" y="11547"/>
                    <a:pt x="597" y="12285"/>
                    <a:pt x="881" y="12995"/>
                  </a:cubicBezTo>
                  <a:cubicBezTo>
                    <a:pt x="1193" y="13876"/>
                    <a:pt x="1761" y="14642"/>
                    <a:pt x="2442" y="15267"/>
                  </a:cubicBezTo>
                  <a:cubicBezTo>
                    <a:pt x="3323" y="16006"/>
                    <a:pt x="4260" y="16687"/>
                    <a:pt x="5226" y="17312"/>
                  </a:cubicBezTo>
                  <a:cubicBezTo>
                    <a:pt x="7128" y="18476"/>
                    <a:pt x="8917" y="19839"/>
                    <a:pt x="10565" y="21345"/>
                  </a:cubicBezTo>
                  <a:cubicBezTo>
                    <a:pt x="11275" y="21998"/>
                    <a:pt x="11899" y="22765"/>
                    <a:pt x="12581" y="23475"/>
                  </a:cubicBezTo>
                  <a:cubicBezTo>
                    <a:pt x="13632" y="24639"/>
                    <a:pt x="14824" y="25661"/>
                    <a:pt x="16159" y="26513"/>
                  </a:cubicBezTo>
                  <a:cubicBezTo>
                    <a:pt x="16699" y="26854"/>
                    <a:pt x="17295" y="27138"/>
                    <a:pt x="17920" y="27337"/>
                  </a:cubicBezTo>
                  <a:cubicBezTo>
                    <a:pt x="18278" y="27442"/>
                    <a:pt x="18636" y="27501"/>
                    <a:pt x="18982" y="27501"/>
                  </a:cubicBezTo>
                  <a:cubicBezTo>
                    <a:pt x="19103" y="27501"/>
                    <a:pt x="19222" y="27493"/>
                    <a:pt x="19340" y="27479"/>
                  </a:cubicBezTo>
                  <a:cubicBezTo>
                    <a:pt x="20078" y="27365"/>
                    <a:pt x="20675" y="26854"/>
                    <a:pt x="20902" y="26144"/>
                  </a:cubicBezTo>
                  <a:cubicBezTo>
                    <a:pt x="20987" y="25832"/>
                    <a:pt x="21015" y="25491"/>
                    <a:pt x="21015" y="25178"/>
                  </a:cubicBezTo>
                  <a:cubicBezTo>
                    <a:pt x="20959" y="24894"/>
                    <a:pt x="20959" y="24610"/>
                    <a:pt x="20902" y="24327"/>
                  </a:cubicBezTo>
                  <a:cubicBezTo>
                    <a:pt x="20845" y="23673"/>
                    <a:pt x="20817" y="23020"/>
                    <a:pt x="20817" y="22367"/>
                  </a:cubicBezTo>
                  <a:cubicBezTo>
                    <a:pt x="20760" y="21174"/>
                    <a:pt x="20731" y="20010"/>
                    <a:pt x="20675" y="18817"/>
                  </a:cubicBezTo>
                  <a:cubicBezTo>
                    <a:pt x="20618" y="18022"/>
                    <a:pt x="20476" y="17227"/>
                    <a:pt x="20249" y="16432"/>
                  </a:cubicBezTo>
                  <a:cubicBezTo>
                    <a:pt x="20050" y="15807"/>
                    <a:pt x="19851" y="15210"/>
                    <a:pt x="19624" y="14586"/>
                  </a:cubicBezTo>
                  <a:cubicBezTo>
                    <a:pt x="19283" y="13563"/>
                    <a:pt x="18914" y="12569"/>
                    <a:pt x="18573" y="11547"/>
                  </a:cubicBezTo>
                  <a:cubicBezTo>
                    <a:pt x="18204" y="10525"/>
                    <a:pt x="17721" y="9531"/>
                    <a:pt x="17182" y="8594"/>
                  </a:cubicBezTo>
                  <a:cubicBezTo>
                    <a:pt x="16216" y="6776"/>
                    <a:pt x="14995" y="5129"/>
                    <a:pt x="13859" y="3425"/>
                  </a:cubicBezTo>
                  <a:cubicBezTo>
                    <a:pt x="13717" y="3169"/>
                    <a:pt x="13518" y="2914"/>
                    <a:pt x="13348" y="2658"/>
                  </a:cubicBezTo>
                  <a:cubicBezTo>
                    <a:pt x="12950" y="1977"/>
                    <a:pt x="12382" y="1409"/>
                    <a:pt x="11729" y="983"/>
                  </a:cubicBezTo>
                  <a:cubicBezTo>
                    <a:pt x="10849" y="415"/>
                    <a:pt x="9883" y="74"/>
                    <a:pt x="8832" y="17"/>
                  </a:cubicBezTo>
                  <a:cubicBezTo>
                    <a:pt x="8697" y="7"/>
                    <a:pt x="8558" y="0"/>
                    <a:pt x="8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91"/>
            <p:cNvSpPr/>
            <p:nvPr/>
          </p:nvSpPr>
          <p:spPr>
            <a:xfrm>
              <a:off x="705275" y="891750"/>
              <a:ext cx="448025" cy="613075"/>
            </a:xfrm>
            <a:custGeom>
              <a:avLst/>
              <a:gdLst/>
              <a:ahLst/>
              <a:cxnLst/>
              <a:rect l="l" t="t" r="r" b="b"/>
              <a:pathLst>
                <a:path w="17921" h="24523" extrusionOk="0">
                  <a:moveTo>
                    <a:pt x="12212" y="12659"/>
                  </a:moveTo>
                  <a:lnTo>
                    <a:pt x="12212" y="12716"/>
                  </a:lnTo>
                  <a:lnTo>
                    <a:pt x="12155" y="12659"/>
                  </a:lnTo>
                  <a:close/>
                  <a:moveTo>
                    <a:pt x="8165" y="0"/>
                  </a:moveTo>
                  <a:cubicBezTo>
                    <a:pt x="8130" y="0"/>
                    <a:pt x="8094" y="7"/>
                    <a:pt x="8066" y="21"/>
                  </a:cubicBezTo>
                  <a:cubicBezTo>
                    <a:pt x="7981" y="50"/>
                    <a:pt x="7981" y="78"/>
                    <a:pt x="8037" y="192"/>
                  </a:cubicBezTo>
                  <a:cubicBezTo>
                    <a:pt x="8066" y="277"/>
                    <a:pt x="8123" y="391"/>
                    <a:pt x="8179" y="476"/>
                  </a:cubicBezTo>
                  <a:lnTo>
                    <a:pt x="9202" y="2293"/>
                  </a:lnTo>
                  <a:cubicBezTo>
                    <a:pt x="9770" y="3316"/>
                    <a:pt x="10111" y="4452"/>
                    <a:pt x="10224" y="5644"/>
                  </a:cubicBezTo>
                  <a:cubicBezTo>
                    <a:pt x="10366" y="6553"/>
                    <a:pt x="10395" y="7519"/>
                    <a:pt x="10338" y="8456"/>
                  </a:cubicBezTo>
                  <a:cubicBezTo>
                    <a:pt x="10309" y="8513"/>
                    <a:pt x="10309" y="8598"/>
                    <a:pt x="10309" y="8683"/>
                  </a:cubicBezTo>
                  <a:cubicBezTo>
                    <a:pt x="10277" y="8694"/>
                    <a:pt x="10248" y="8699"/>
                    <a:pt x="10223" y="8699"/>
                  </a:cubicBezTo>
                  <a:cubicBezTo>
                    <a:pt x="10117" y="8699"/>
                    <a:pt x="10071" y="8615"/>
                    <a:pt x="10025" y="8569"/>
                  </a:cubicBezTo>
                  <a:cubicBezTo>
                    <a:pt x="9088" y="7434"/>
                    <a:pt x="8293" y="6212"/>
                    <a:pt x="7583" y="4934"/>
                  </a:cubicBezTo>
                  <a:cubicBezTo>
                    <a:pt x="7100" y="3997"/>
                    <a:pt x="6532" y="3117"/>
                    <a:pt x="5907" y="2265"/>
                  </a:cubicBezTo>
                  <a:cubicBezTo>
                    <a:pt x="5510" y="1725"/>
                    <a:pt x="5027" y="1243"/>
                    <a:pt x="4488" y="817"/>
                  </a:cubicBezTo>
                  <a:cubicBezTo>
                    <a:pt x="4446" y="775"/>
                    <a:pt x="4389" y="749"/>
                    <a:pt x="4328" y="749"/>
                  </a:cubicBezTo>
                  <a:cubicBezTo>
                    <a:pt x="4306" y="749"/>
                    <a:pt x="4283" y="752"/>
                    <a:pt x="4260" y="760"/>
                  </a:cubicBezTo>
                  <a:cubicBezTo>
                    <a:pt x="4204" y="817"/>
                    <a:pt x="4204" y="987"/>
                    <a:pt x="4260" y="1072"/>
                  </a:cubicBezTo>
                  <a:cubicBezTo>
                    <a:pt x="4317" y="1129"/>
                    <a:pt x="4374" y="1214"/>
                    <a:pt x="4431" y="1271"/>
                  </a:cubicBezTo>
                  <a:cubicBezTo>
                    <a:pt x="4601" y="1498"/>
                    <a:pt x="4772" y="1725"/>
                    <a:pt x="4970" y="1924"/>
                  </a:cubicBezTo>
                  <a:cubicBezTo>
                    <a:pt x="5794" y="2861"/>
                    <a:pt x="6504" y="3884"/>
                    <a:pt x="7072" y="4991"/>
                  </a:cubicBezTo>
                  <a:cubicBezTo>
                    <a:pt x="7753" y="6241"/>
                    <a:pt x="8520" y="7462"/>
                    <a:pt x="9344" y="8598"/>
                  </a:cubicBezTo>
                  <a:cubicBezTo>
                    <a:pt x="9429" y="8711"/>
                    <a:pt x="9571" y="8825"/>
                    <a:pt x="9543" y="8995"/>
                  </a:cubicBezTo>
                  <a:cubicBezTo>
                    <a:pt x="9571" y="8995"/>
                    <a:pt x="9599" y="9024"/>
                    <a:pt x="9656" y="9024"/>
                  </a:cubicBezTo>
                  <a:cubicBezTo>
                    <a:pt x="9656" y="9024"/>
                    <a:pt x="9713" y="9052"/>
                    <a:pt x="9685" y="9052"/>
                  </a:cubicBezTo>
                  <a:cubicBezTo>
                    <a:pt x="9656" y="9081"/>
                    <a:pt x="9628" y="9109"/>
                    <a:pt x="9599" y="9109"/>
                  </a:cubicBezTo>
                  <a:cubicBezTo>
                    <a:pt x="9571" y="9081"/>
                    <a:pt x="9543" y="9052"/>
                    <a:pt x="9514" y="8995"/>
                  </a:cubicBezTo>
                  <a:cubicBezTo>
                    <a:pt x="8833" y="8853"/>
                    <a:pt x="8151" y="8683"/>
                    <a:pt x="7498" y="8456"/>
                  </a:cubicBezTo>
                  <a:cubicBezTo>
                    <a:pt x="6816" y="8200"/>
                    <a:pt x="6106" y="7973"/>
                    <a:pt x="5425" y="7689"/>
                  </a:cubicBezTo>
                  <a:cubicBezTo>
                    <a:pt x="4033" y="7064"/>
                    <a:pt x="2812" y="6184"/>
                    <a:pt x="1761" y="5076"/>
                  </a:cubicBezTo>
                  <a:cubicBezTo>
                    <a:pt x="1364" y="4650"/>
                    <a:pt x="966" y="4196"/>
                    <a:pt x="568" y="3770"/>
                  </a:cubicBezTo>
                  <a:cubicBezTo>
                    <a:pt x="540" y="3756"/>
                    <a:pt x="512" y="3749"/>
                    <a:pt x="483" y="3749"/>
                  </a:cubicBezTo>
                  <a:cubicBezTo>
                    <a:pt x="455" y="3749"/>
                    <a:pt x="426" y="3756"/>
                    <a:pt x="398" y="3770"/>
                  </a:cubicBezTo>
                  <a:cubicBezTo>
                    <a:pt x="341" y="3798"/>
                    <a:pt x="313" y="3855"/>
                    <a:pt x="341" y="3940"/>
                  </a:cubicBezTo>
                  <a:cubicBezTo>
                    <a:pt x="426" y="4224"/>
                    <a:pt x="625" y="4508"/>
                    <a:pt x="852" y="4764"/>
                  </a:cubicBezTo>
                  <a:cubicBezTo>
                    <a:pt x="1846" y="5985"/>
                    <a:pt x="3068" y="7036"/>
                    <a:pt x="4459" y="7831"/>
                  </a:cubicBezTo>
                  <a:cubicBezTo>
                    <a:pt x="5680" y="8484"/>
                    <a:pt x="6958" y="8995"/>
                    <a:pt x="8293" y="9308"/>
                  </a:cubicBezTo>
                  <a:lnTo>
                    <a:pt x="9940" y="9705"/>
                  </a:lnTo>
                  <a:cubicBezTo>
                    <a:pt x="10167" y="9762"/>
                    <a:pt x="10366" y="9876"/>
                    <a:pt x="10508" y="10075"/>
                  </a:cubicBezTo>
                  <a:cubicBezTo>
                    <a:pt x="11048" y="10756"/>
                    <a:pt x="11530" y="11495"/>
                    <a:pt x="11985" y="12261"/>
                  </a:cubicBezTo>
                  <a:cubicBezTo>
                    <a:pt x="12013" y="12318"/>
                    <a:pt x="12013" y="12403"/>
                    <a:pt x="12013" y="12460"/>
                  </a:cubicBezTo>
                  <a:cubicBezTo>
                    <a:pt x="12013" y="12517"/>
                    <a:pt x="11985" y="12602"/>
                    <a:pt x="11900" y="12602"/>
                  </a:cubicBezTo>
                  <a:cubicBezTo>
                    <a:pt x="11758" y="12602"/>
                    <a:pt x="11587" y="12574"/>
                    <a:pt x="11445" y="12574"/>
                  </a:cubicBezTo>
                  <a:cubicBezTo>
                    <a:pt x="10395" y="12375"/>
                    <a:pt x="9315" y="12148"/>
                    <a:pt x="8265" y="11949"/>
                  </a:cubicBezTo>
                  <a:cubicBezTo>
                    <a:pt x="7753" y="11864"/>
                    <a:pt x="7271" y="11807"/>
                    <a:pt x="6759" y="11693"/>
                  </a:cubicBezTo>
                  <a:cubicBezTo>
                    <a:pt x="4999" y="11324"/>
                    <a:pt x="3352" y="10501"/>
                    <a:pt x="1932" y="9365"/>
                  </a:cubicBezTo>
                  <a:cubicBezTo>
                    <a:pt x="1449" y="8967"/>
                    <a:pt x="994" y="8569"/>
                    <a:pt x="540" y="8172"/>
                  </a:cubicBezTo>
                  <a:cubicBezTo>
                    <a:pt x="398" y="8087"/>
                    <a:pt x="284" y="8001"/>
                    <a:pt x="142" y="7916"/>
                  </a:cubicBezTo>
                  <a:cubicBezTo>
                    <a:pt x="134" y="7908"/>
                    <a:pt x="123" y="7905"/>
                    <a:pt x="112" y="7905"/>
                  </a:cubicBezTo>
                  <a:cubicBezTo>
                    <a:pt x="83" y="7905"/>
                    <a:pt x="49" y="7925"/>
                    <a:pt x="29" y="7945"/>
                  </a:cubicBezTo>
                  <a:cubicBezTo>
                    <a:pt x="0" y="7973"/>
                    <a:pt x="0" y="8001"/>
                    <a:pt x="0" y="8058"/>
                  </a:cubicBezTo>
                  <a:cubicBezTo>
                    <a:pt x="0" y="8115"/>
                    <a:pt x="0" y="8172"/>
                    <a:pt x="29" y="8229"/>
                  </a:cubicBezTo>
                  <a:cubicBezTo>
                    <a:pt x="114" y="8342"/>
                    <a:pt x="171" y="8427"/>
                    <a:pt x="256" y="8484"/>
                  </a:cubicBezTo>
                  <a:cubicBezTo>
                    <a:pt x="994" y="9251"/>
                    <a:pt x="1818" y="9961"/>
                    <a:pt x="2698" y="10557"/>
                  </a:cubicBezTo>
                  <a:cubicBezTo>
                    <a:pt x="2954" y="10728"/>
                    <a:pt x="3210" y="10870"/>
                    <a:pt x="3465" y="11012"/>
                  </a:cubicBezTo>
                  <a:cubicBezTo>
                    <a:pt x="4402" y="11523"/>
                    <a:pt x="5396" y="11892"/>
                    <a:pt x="6390" y="12148"/>
                  </a:cubicBezTo>
                  <a:cubicBezTo>
                    <a:pt x="6731" y="12233"/>
                    <a:pt x="7072" y="12318"/>
                    <a:pt x="7413" y="12375"/>
                  </a:cubicBezTo>
                  <a:cubicBezTo>
                    <a:pt x="8492" y="12545"/>
                    <a:pt x="9514" y="12716"/>
                    <a:pt x="10593" y="12914"/>
                  </a:cubicBezTo>
                  <a:cubicBezTo>
                    <a:pt x="11161" y="13000"/>
                    <a:pt x="11729" y="13113"/>
                    <a:pt x="12297" y="13312"/>
                  </a:cubicBezTo>
                  <a:cubicBezTo>
                    <a:pt x="12553" y="13397"/>
                    <a:pt x="12780" y="13596"/>
                    <a:pt x="12894" y="13852"/>
                  </a:cubicBezTo>
                  <a:cubicBezTo>
                    <a:pt x="13348" y="14874"/>
                    <a:pt x="13802" y="15896"/>
                    <a:pt x="14285" y="16890"/>
                  </a:cubicBezTo>
                  <a:cubicBezTo>
                    <a:pt x="14285" y="16976"/>
                    <a:pt x="14314" y="17032"/>
                    <a:pt x="14314" y="17118"/>
                  </a:cubicBezTo>
                  <a:cubicBezTo>
                    <a:pt x="13178" y="17089"/>
                    <a:pt x="12042" y="17004"/>
                    <a:pt x="10906" y="16834"/>
                  </a:cubicBezTo>
                  <a:cubicBezTo>
                    <a:pt x="10139" y="16692"/>
                    <a:pt x="9372" y="16464"/>
                    <a:pt x="8662" y="16180"/>
                  </a:cubicBezTo>
                  <a:cubicBezTo>
                    <a:pt x="7413" y="15612"/>
                    <a:pt x="6248" y="14931"/>
                    <a:pt x="5197" y="14079"/>
                  </a:cubicBezTo>
                  <a:lnTo>
                    <a:pt x="4175" y="13369"/>
                  </a:lnTo>
                  <a:cubicBezTo>
                    <a:pt x="4147" y="13355"/>
                    <a:pt x="4118" y="13348"/>
                    <a:pt x="4090" y="13348"/>
                  </a:cubicBezTo>
                  <a:cubicBezTo>
                    <a:pt x="4062" y="13348"/>
                    <a:pt x="4033" y="13355"/>
                    <a:pt x="4005" y="13369"/>
                  </a:cubicBezTo>
                  <a:cubicBezTo>
                    <a:pt x="3891" y="13454"/>
                    <a:pt x="3948" y="13539"/>
                    <a:pt x="4005" y="13596"/>
                  </a:cubicBezTo>
                  <a:cubicBezTo>
                    <a:pt x="4090" y="13710"/>
                    <a:pt x="4175" y="13795"/>
                    <a:pt x="4260" y="13908"/>
                  </a:cubicBezTo>
                  <a:cubicBezTo>
                    <a:pt x="5709" y="15073"/>
                    <a:pt x="7214" y="16180"/>
                    <a:pt x="8975" y="16805"/>
                  </a:cubicBezTo>
                  <a:cubicBezTo>
                    <a:pt x="9827" y="17146"/>
                    <a:pt x="10735" y="17345"/>
                    <a:pt x="11644" y="17430"/>
                  </a:cubicBezTo>
                  <a:cubicBezTo>
                    <a:pt x="12240" y="17487"/>
                    <a:pt x="12808" y="17515"/>
                    <a:pt x="13405" y="17544"/>
                  </a:cubicBezTo>
                  <a:cubicBezTo>
                    <a:pt x="13604" y="17572"/>
                    <a:pt x="13802" y="17572"/>
                    <a:pt x="14001" y="17572"/>
                  </a:cubicBezTo>
                  <a:cubicBezTo>
                    <a:pt x="14626" y="17629"/>
                    <a:pt x="14598" y="17629"/>
                    <a:pt x="14796" y="18225"/>
                  </a:cubicBezTo>
                  <a:cubicBezTo>
                    <a:pt x="15080" y="19049"/>
                    <a:pt x="15421" y="19815"/>
                    <a:pt x="15734" y="20611"/>
                  </a:cubicBezTo>
                  <a:cubicBezTo>
                    <a:pt x="15762" y="20696"/>
                    <a:pt x="15790" y="20781"/>
                    <a:pt x="15819" y="20866"/>
                  </a:cubicBezTo>
                  <a:cubicBezTo>
                    <a:pt x="15875" y="21008"/>
                    <a:pt x="16046" y="21150"/>
                    <a:pt x="15904" y="21349"/>
                  </a:cubicBezTo>
                  <a:cubicBezTo>
                    <a:pt x="15849" y="21425"/>
                    <a:pt x="15787" y="21451"/>
                    <a:pt x="15719" y="21451"/>
                  </a:cubicBezTo>
                  <a:cubicBezTo>
                    <a:pt x="15609" y="21451"/>
                    <a:pt x="15487" y="21384"/>
                    <a:pt x="15364" y="21349"/>
                  </a:cubicBezTo>
                  <a:cubicBezTo>
                    <a:pt x="14995" y="21235"/>
                    <a:pt x="14598" y="21207"/>
                    <a:pt x="14228" y="21122"/>
                  </a:cubicBezTo>
                  <a:cubicBezTo>
                    <a:pt x="13348" y="20895"/>
                    <a:pt x="12524" y="20554"/>
                    <a:pt x="11758" y="20071"/>
                  </a:cubicBezTo>
                  <a:cubicBezTo>
                    <a:pt x="11587" y="19986"/>
                    <a:pt x="11417" y="19901"/>
                    <a:pt x="11246" y="19815"/>
                  </a:cubicBezTo>
                  <a:cubicBezTo>
                    <a:pt x="11235" y="19812"/>
                    <a:pt x="11224" y="19810"/>
                    <a:pt x="11213" y="19810"/>
                  </a:cubicBezTo>
                  <a:cubicBezTo>
                    <a:pt x="11140" y="19810"/>
                    <a:pt x="11080" y="19884"/>
                    <a:pt x="11104" y="19957"/>
                  </a:cubicBezTo>
                  <a:cubicBezTo>
                    <a:pt x="11190" y="20156"/>
                    <a:pt x="11332" y="20298"/>
                    <a:pt x="11502" y="20412"/>
                  </a:cubicBezTo>
                  <a:cubicBezTo>
                    <a:pt x="12297" y="20980"/>
                    <a:pt x="13178" y="21377"/>
                    <a:pt x="14143" y="21605"/>
                  </a:cubicBezTo>
                  <a:cubicBezTo>
                    <a:pt x="14683" y="21690"/>
                    <a:pt x="15222" y="21832"/>
                    <a:pt x="15762" y="21917"/>
                  </a:cubicBezTo>
                  <a:cubicBezTo>
                    <a:pt x="16159" y="22002"/>
                    <a:pt x="16500" y="22315"/>
                    <a:pt x="16614" y="22712"/>
                  </a:cubicBezTo>
                  <a:cubicBezTo>
                    <a:pt x="16784" y="23166"/>
                    <a:pt x="16983" y="23592"/>
                    <a:pt x="17182" y="24018"/>
                  </a:cubicBezTo>
                  <a:cubicBezTo>
                    <a:pt x="17267" y="24217"/>
                    <a:pt x="17381" y="24359"/>
                    <a:pt x="17551" y="24501"/>
                  </a:cubicBezTo>
                  <a:cubicBezTo>
                    <a:pt x="17579" y="24515"/>
                    <a:pt x="17622" y="24523"/>
                    <a:pt x="17665" y="24523"/>
                  </a:cubicBezTo>
                  <a:cubicBezTo>
                    <a:pt x="17707" y="24523"/>
                    <a:pt x="17750" y="24515"/>
                    <a:pt x="17778" y="24501"/>
                  </a:cubicBezTo>
                  <a:cubicBezTo>
                    <a:pt x="17863" y="24444"/>
                    <a:pt x="17920" y="24359"/>
                    <a:pt x="17920" y="24274"/>
                  </a:cubicBezTo>
                  <a:cubicBezTo>
                    <a:pt x="17892" y="24160"/>
                    <a:pt x="17863" y="24018"/>
                    <a:pt x="17835" y="23905"/>
                  </a:cubicBezTo>
                  <a:cubicBezTo>
                    <a:pt x="17579" y="23280"/>
                    <a:pt x="17352" y="22684"/>
                    <a:pt x="17125" y="22059"/>
                  </a:cubicBezTo>
                  <a:cubicBezTo>
                    <a:pt x="17011" y="21832"/>
                    <a:pt x="17011" y="21576"/>
                    <a:pt x="17068" y="21349"/>
                  </a:cubicBezTo>
                  <a:cubicBezTo>
                    <a:pt x="17324" y="20412"/>
                    <a:pt x="17466" y="19418"/>
                    <a:pt x="17466" y="18452"/>
                  </a:cubicBezTo>
                  <a:cubicBezTo>
                    <a:pt x="17494" y="18197"/>
                    <a:pt x="17437" y="17969"/>
                    <a:pt x="17381" y="17742"/>
                  </a:cubicBezTo>
                  <a:cubicBezTo>
                    <a:pt x="17381" y="17714"/>
                    <a:pt x="17324" y="17686"/>
                    <a:pt x="17267" y="17686"/>
                  </a:cubicBezTo>
                  <a:cubicBezTo>
                    <a:pt x="17259" y="17678"/>
                    <a:pt x="17250" y="17674"/>
                    <a:pt x="17240" y="17674"/>
                  </a:cubicBezTo>
                  <a:cubicBezTo>
                    <a:pt x="17212" y="17674"/>
                    <a:pt x="17182" y="17701"/>
                    <a:pt x="17182" y="17742"/>
                  </a:cubicBezTo>
                  <a:cubicBezTo>
                    <a:pt x="17153" y="17827"/>
                    <a:pt x="17125" y="17941"/>
                    <a:pt x="17125" y="18055"/>
                  </a:cubicBezTo>
                  <a:cubicBezTo>
                    <a:pt x="17068" y="18566"/>
                    <a:pt x="17040" y="19049"/>
                    <a:pt x="17011" y="19560"/>
                  </a:cubicBezTo>
                  <a:cubicBezTo>
                    <a:pt x="16955" y="19929"/>
                    <a:pt x="16869" y="20327"/>
                    <a:pt x="16784" y="20724"/>
                  </a:cubicBezTo>
                  <a:cubicBezTo>
                    <a:pt x="16784" y="20753"/>
                    <a:pt x="16727" y="20781"/>
                    <a:pt x="16699" y="20781"/>
                  </a:cubicBezTo>
                  <a:cubicBezTo>
                    <a:pt x="16671" y="20781"/>
                    <a:pt x="16614" y="20753"/>
                    <a:pt x="16585" y="20724"/>
                  </a:cubicBezTo>
                  <a:cubicBezTo>
                    <a:pt x="16443" y="20327"/>
                    <a:pt x="16273" y="19929"/>
                    <a:pt x="16103" y="19503"/>
                  </a:cubicBezTo>
                  <a:cubicBezTo>
                    <a:pt x="16074" y="19418"/>
                    <a:pt x="16046" y="19304"/>
                    <a:pt x="16017" y="19191"/>
                  </a:cubicBezTo>
                  <a:cubicBezTo>
                    <a:pt x="15648" y="18168"/>
                    <a:pt x="15592" y="18140"/>
                    <a:pt x="15904" y="17118"/>
                  </a:cubicBezTo>
                  <a:cubicBezTo>
                    <a:pt x="16273" y="15840"/>
                    <a:pt x="16415" y="14505"/>
                    <a:pt x="16358" y="13170"/>
                  </a:cubicBezTo>
                  <a:cubicBezTo>
                    <a:pt x="16330" y="12744"/>
                    <a:pt x="16301" y="12290"/>
                    <a:pt x="16245" y="11864"/>
                  </a:cubicBezTo>
                  <a:cubicBezTo>
                    <a:pt x="16245" y="11551"/>
                    <a:pt x="16131" y="11267"/>
                    <a:pt x="15932" y="11012"/>
                  </a:cubicBezTo>
                  <a:cubicBezTo>
                    <a:pt x="15904" y="10983"/>
                    <a:pt x="15875" y="10983"/>
                    <a:pt x="15819" y="10983"/>
                  </a:cubicBezTo>
                  <a:cubicBezTo>
                    <a:pt x="15762" y="10983"/>
                    <a:pt x="15705" y="11040"/>
                    <a:pt x="15734" y="11125"/>
                  </a:cubicBezTo>
                  <a:cubicBezTo>
                    <a:pt x="15989" y="12290"/>
                    <a:pt x="15875" y="13454"/>
                    <a:pt x="15904" y="14647"/>
                  </a:cubicBezTo>
                  <a:cubicBezTo>
                    <a:pt x="15875" y="15470"/>
                    <a:pt x="15734" y="16294"/>
                    <a:pt x="15478" y="17089"/>
                  </a:cubicBezTo>
                  <a:cubicBezTo>
                    <a:pt x="15450" y="17118"/>
                    <a:pt x="15421" y="17146"/>
                    <a:pt x="15393" y="17146"/>
                  </a:cubicBezTo>
                  <a:cubicBezTo>
                    <a:pt x="15373" y="17159"/>
                    <a:pt x="15356" y="17165"/>
                    <a:pt x="15342" y="17165"/>
                  </a:cubicBezTo>
                  <a:cubicBezTo>
                    <a:pt x="15294" y="17165"/>
                    <a:pt x="15273" y="17104"/>
                    <a:pt x="15251" y="17061"/>
                  </a:cubicBezTo>
                  <a:cubicBezTo>
                    <a:pt x="15052" y="16692"/>
                    <a:pt x="14882" y="16294"/>
                    <a:pt x="14711" y="15953"/>
                  </a:cubicBezTo>
                  <a:cubicBezTo>
                    <a:pt x="14342" y="15215"/>
                    <a:pt x="14001" y="14476"/>
                    <a:pt x="13632" y="13766"/>
                  </a:cubicBezTo>
                  <a:cubicBezTo>
                    <a:pt x="13547" y="13596"/>
                    <a:pt x="13490" y="13397"/>
                    <a:pt x="13518" y="13198"/>
                  </a:cubicBezTo>
                  <a:cubicBezTo>
                    <a:pt x="13575" y="12744"/>
                    <a:pt x="13604" y="12290"/>
                    <a:pt x="13660" y="11835"/>
                  </a:cubicBezTo>
                  <a:cubicBezTo>
                    <a:pt x="13746" y="11296"/>
                    <a:pt x="13802" y="10756"/>
                    <a:pt x="13802" y="10217"/>
                  </a:cubicBezTo>
                  <a:cubicBezTo>
                    <a:pt x="13802" y="9620"/>
                    <a:pt x="13746" y="9024"/>
                    <a:pt x="13632" y="8427"/>
                  </a:cubicBezTo>
                  <a:cubicBezTo>
                    <a:pt x="13462" y="7547"/>
                    <a:pt x="13263" y="6695"/>
                    <a:pt x="12979" y="5843"/>
                  </a:cubicBezTo>
                  <a:cubicBezTo>
                    <a:pt x="12950" y="5730"/>
                    <a:pt x="12894" y="5644"/>
                    <a:pt x="12837" y="5559"/>
                  </a:cubicBezTo>
                  <a:cubicBezTo>
                    <a:pt x="12816" y="5495"/>
                    <a:pt x="12778" y="5463"/>
                    <a:pt x="12725" y="5463"/>
                  </a:cubicBezTo>
                  <a:cubicBezTo>
                    <a:pt x="12707" y="5463"/>
                    <a:pt x="12688" y="5467"/>
                    <a:pt x="12666" y="5474"/>
                  </a:cubicBezTo>
                  <a:cubicBezTo>
                    <a:pt x="12581" y="5474"/>
                    <a:pt x="12524" y="5559"/>
                    <a:pt x="12581" y="5673"/>
                  </a:cubicBezTo>
                  <a:cubicBezTo>
                    <a:pt x="12695" y="6298"/>
                    <a:pt x="12837" y="6951"/>
                    <a:pt x="13007" y="7575"/>
                  </a:cubicBezTo>
                  <a:cubicBezTo>
                    <a:pt x="13320" y="8825"/>
                    <a:pt x="13405" y="10131"/>
                    <a:pt x="13263" y="11409"/>
                  </a:cubicBezTo>
                  <a:cubicBezTo>
                    <a:pt x="13206" y="11779"/>
                    <a:pt x="13121" y="12119"/>
                    <a:pt x="13064" y="12489"/>
                  </a:cubicBezTo>
                  <a:cubicBezTo>
                    <a:pt x="12837" y="12432"/>
                    <a:pt x="12780" y="12290"/>
                    <a:pt x="12695" y="12176"/>
                  </a:cubicBezTo>
                  <a:cubicBezTo>
                    <a:pt x="12155" y="11381"/>
                    <a:pt x="11644" y="10614"/>
                    <a:pt x="11104" y="9847"/>
                  </a:cubicBezTo>
                  <a:cubicBezTo>
                    <a:pt x="10991" y="9705"/>
                    <a:pt x="10906" y="9507"/>
                    <a:pt x="10877" y="9308"/>
                  </a:cubicBezTo>
                  <a:cubicBezTo>
                    <a:pt x="10849" y="9052"/>
                    <a:pt x="10849" y="8797"/>
                    <a:pt x="10849" y="8541"/>
                  </a:cubicBezTo>
                  <a:cubicBezTo>
                    <a:pt x="10962" y="6866"/>
                    <a:pt x="10792" y="5218"/>
                    <a:pt x="10309" y="3628"/>
                  </a:cubicBezTo>
                  <a:cubicBezTo>
                    <a:pt x="9997" y="2691"/>
                    <a:pt x="9543" y="1782"/>
                    <a:pt x="9003" y="987"/>
                  </a:cubicBezTo>
                  <a:cubicBezTo>
                    <a:pt x="8833" y="703"/>
                    <a:pt x="8634" y="447"/>
                    <a:pt x="8435" y="192"/>
                  </a:cubicBezTo>
                  <a:cubicBezTo>
                    <a:pt x="8407" y="135"/>
                    <a:pt x="8321" y="78"/>
                    <a:pt x="8265" y="21"/>
                  </a:cubicBezTo>
                  <a:cubicBezTo>
                    <a:pt x="8236" y="7"/>
                    <a:pt x="8201" y="0"/>
                    <a:pt x="8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91"/>
            <p:cNvSpPr/>
            <p:nvPr/>
          </p:nvSpPr>
          <p:spPr>
            <a:xfrm>
              <a:off x="943125" y="1115925"/>
              <a:ext cx="4975" cy="2850"/>
            </a:xfrm>
            <a:custGeom>
              <a:avLst/>
              <a:gdLst/>
              <a:ahLst/>
              <a:cxnLst/>
              <a:rect l="l" t="t" r="r" b="b"/>
              <a:pathLst>
                <a:path w="199" h="114" extrusionOk="0">
                  <a:moveTo>
                    <a:pt x="29" y="0"/>
                  </a:moveTo>
                  <a:lnTo>
                    <a:pt x="0" y="28"/>
                  </a:lnTo>
                  <a:cubicBezTo>
                    <a:pt x="29" y="57"/>
                    <a:pt x="57" y="114"/>
                    <a:pt x="85" y="114"/>
                  </a:cubicBezTo>
                  <a:cubicBezTo>
                    <a:pt x="114" y="114"/>
                    <a:pt x="142" y="85"/>
                    <a:pt x="171" y="85"/>
                  </a:cubicBezTo>
                  <a:cubicBezTo>
                    <a:pt x="199" y="57"/>
                    <a:pt x="142" y="57"/>
                    <a:pt x="142" y="57"/>
                  </a:cubicBezTo>
                  <a:cubicBezTo>
                    <a:pt x="85" y="28"/>
                    <a:pt x="57" y="28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91"/>
            <p:cNvSpPr/>
            <p:nvPr/>
          </p:nvSpPr>
          <p:spPr>
            <a:xfrm>
              <a:off x="1009150" y="1208200"/>
              <a:ext cx="725" cy="1450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29" y="1"/>
                  </a:moveTo>
                  <a:lnTo>
                    <a:pt x="0" y="29"/>
                  </a:lnTo>
                  <a:lnTo>
                    <a:pt x="29" y="5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91"/>
            <p:cNvSpPr/>
            <p:nvPr/>
          </p:nvSpPr>
          <p:spPr>
            <a:xfrm>
              <a:off x="764925" y="3212325"/>
              <a:ext cx="727725" cy="1214925"/>
            </a:xfrm>
            <a:custGeom>
              <a:avLst/>
              <a:gdLst/>
              <a:ahLst/>
              <a:cxnLst/>
              <a:rect l="l" t="t" r="r" b="b"/>
              <a:pathLst>
                <a:path w="29109" h="48597" extrusionOk="0">
                  <a:moveTo>
                    <a:pt x="28401" y="0"/>
                  </a:moveTo>
                  <a:cubicBezTo>
                    <a:pt x="28303" y="0"/>
                    <a:pt x="28204" y="29"/>
                    <a:pt x="28115" y="91"/>
                  </a:cubicBezTo>
                  <a:cubicBezTo>
                    <a:pt x="27945" y="205"/>
                    <a:pt x="27774" y="318"/>
                    <a:pt x="27632" y="432"/>
                  </a:cubicBezTo>
                  <a:cubicBezTo>
                    <a:pt x="26865" y="1000"/>
                    <a:pt x="26042" y="1454"/>
                    <a:pt x="25161" y="1767"/>
                  </a:cubicBezTo>
                  <a:cubicBezTo>
                    <a:pt x="23770" y="2278"/>
                    <a:pt x="22322" y="2647"/>
                    <a:pt x="20845" y="2817"/>
                  </a:cubicBezTo>
                  <a:cubicBezTo>
                    <a:pt x="19141" y="3073"/>
                    <a:pt x="17465" y="3187"/>
                    <a:pt x="15761" y="3187"/>
                  </a:cubicBezTo>
                  <a:cubicBezTo>
                    <a:pt x="15080" y="3187"/>
                    <a:pt x="14398" y="3130"/>
                    <a:pt x="13717" y="3101"/>
                  </a:cubicBezTo>
                  <a:cubicBezTo>
                    <a:pt x="12893" y="3045"/>
                    <a:pt x="12041" y="2988"/>
                    <a:pt x="11218" y="2903"/>
                  </a:cubicBezTo>
                  <a:cubicBezTo>
                    <a:pt x="10508" y="2817"/>
                    <a:pt x="9826" y="2732"/>
                    <a:pt x="9116" y="2647"/>
                  </a:cubicBezTo>
                  <a:cubicBezTo>
                    <a:pt x="8548" y="2562"/>
                    <a:pt x="7980" y="2420"/>
                    <a:pt x="7384" y="2363"/>
                  </a:cubicBezTo>
                  <a:cubicBezTo>
                    <a:pt x="6163" y="2221"/>
                    <a:pt x="4941" y="1880"/>
                    <a:pt x="3749" y="1653"/>
                  </a:cubicBezTo>
                  <a:cubicBezTo>
                    <a:pt x="2840" y="1511"/>
                    <a:pt x="1960" y="1284"/>
                    <a:pt x="1108" y="1085"/>
                  </a:cubicBezTo>
                  <a:cubicBezTo>
                    <a:pt x="1033" y="1066"/>
                    <a:pt x="959" y="1058"/>
                    <a:pt x="886" y="1058"/>
                  </a:cubicBezTo>
                  <a:cubicBezTo>
                    <a:pt x="408" y="1058"/>
                    <a:pt x="4" y="1444"/>
                    <a:pt x="28" y="1937"/>
                  </a:cubicBezTo>
                  <a:cubicBezTo>
                    <a:pt x="28" y="3045"/>
                    <a:pt x="0" y="4181"/>
                    <a:pt x="0" y="5288"/>
                  </a:cubicBezTo>
                  <a:cubicBezTo>
                    <a:pt x="57" y="13155"/>
                    <a:pt x="0" y="20993"/>
                    <a:pt x="142" y="28831"/>
                  </a:cubicBezTo>
                  <a:cubicBezTo>
                    <a:pt x="170" y="31869"/>
                    <a:pt x="170" y="34908"/>
                    <a:pt x="199" y="37947"/>
                  </a:cubicBezTo>
                  <a:lnTo>
                    <a:pt x="199" y="44933"/>
                  </a:lnTo>
                  <a:lnTo>
                    <a:pt x="199" y="46012"/>
                  </a:lnTo>
                  <a:lnTo>
                    <a:pt x="284" y="46069"/>
                  </a:lnTo>
                  <a:cubicBezTo>
                    <a:pt x="1193" y="46495"/>
                    <a:pt x="2102" y="46864"/>
                    <a:pt x="3067" y="47176"/>
                  </a:cubicBezTo>
                  <a:cubicBezTo>
                    <a:pt x="6475" y="48114"/>
                    <a:pt x="10025" y="48596"/>
                    <a:pt x="13575" y="48596"/>
                  </a:cubicBezTo>
                  <a:cubicBezTo>
                    <a:pt x="16102" y="48568"/>
                    <a:pt x="18658" y="48341"/>
                    <a:pt x="21157" y="47886"/>
                  </a:cubicBezTo>
                  <a:cubicBezTo>
                    <a:pt x="22975" y="47546"/>
                    <a:pt x="24764" y="47006"/>
                    <a:pt x="26468" y="46296"/>
                  </a:cubicBezTo>
                  <a:cubicBezTo>
                    <a:pt x="27377" y="45899"/>
                    <a:pt x="28229" y="45387"/>
                    <a:pt x="29052" y="44791"/>
                  </a:cubicBezTo>
                  <a:lnTo>
                    <a:pt x="29024" y="43485"/>
                  </a:lnTo>
                  <a:lnTo>
                    <a:pt x="29024" y="28802"/>
                  </a:lnTo>
                  <a:lnTo>
                    <a:pt x="29024" y="22498"/>
                  </a:lnTo>
                  <a:lnTo>
                    <a:pt x="29109" y="22498"/>
                  </a:lnTo>
                  <a:lnTo>
                    <a:pt x="29109" y="3329"/>
                  </a:lnTo>
                  <a:cubicBezTo>
                    <a:pt x="29109" y="2704"/>
                    <a:pt x="29081" y="2079"/>
                    <a:pt x="29109" y="1426"/>
                  </a:cubicBezTo>
                  <a:cubicBezTo>
                    <a:pt x="29109" y="1057"/>
                    <a:pt x="29024" y="716"/>
                    <a:pt x="28882" y="375"/>
                  </a:cubicBezTo>
                  <a:cubicBezTo>
                    <a:pt x="28823" y="141"/>
                    <a:pt x="28617" y="0"/>
                    <a:pt x="28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91"/>
            <p:cNvSpPr/>
            <p:nvPr/>
          </p:nvSpPr>
          <p:spPr>
            <a:xfrm>
              <a:off x="744975" y="3270575"/>
              <a:ext cx="770625" cy="1091350"/>
            </a:xfrm>
            <a:custGeom>
              <a:avLst/>
              <a:gdLst/>
              <a:ahLst/>
              <a:cxnLst/>
              <a:rect l="l" t="t" r="r" b="b"/>
              <a:pathLst>
                <a:path w="30825" h="43654" extrusionOk="0">
                  <a:moveTo>
                    <a:pt x="29855" y="0"/>
                  </a:moveTo>
                  <a:cubicBezTo>
                    <a:pt x="29834" y="0"/>
                    <a:pt x="29814" y="2"/>
                    <a:pt x="29793" y="5"/>
                  </a:cubicBezTo>
                  <a:cubicBezTo>
                    <a:pt x="29623" y="33"/>
                    <a:pt x="29509" y="90"/>
                    <a:pt x="29396" y="203"/>
                  </a:cubicBezTo>
                  <a:cubicBezTo>
                    <a:pt x="28203" y="970"/>
                    <a:pt x="26925" y="1567"/>
                    <a:pt x="25562" y="1936"/>
                  </a:cubicBezTo>
                  <a:cubicBezTo>
                    <a:pt x="22608" y="2788"/>
                    <a:pt x="19570" y="3271"/>
                    <a:pt x="16503" y="3356"/>
                  </a:cubicBezTo>
                  <a:cubicBezTo>
                    <a:pt x="15660" y="3401"/>
                    <a:pt x="14818" y="3423"/>
                    <a:pt x="13977" y="3423"/>
                  </a:cubicBezTo>
                  <a:cubicBezTo>
                    <a:pt x="12180" y="3423"/>
                    <a:pt x="10387" y="3322"/>
                    <a:pt x="8608" y="3129"/>
                  </a:cubicBezTo>
                  <a:cubicBezTo>
                    <a:pt x="6137" y="2873"/>
                    <a:pt x="3723" y="2305"/>
                    <a:pt x="1394" y="1453"/>
                  </a:cubicBezTo>
                  <a:cubicBezTo>
                    <a:pt x="1196" y="1396"/>
                    <a:pt x="1025" y="1339"/>
                    <a:pt x="826" y="1283"/>
                  </a:cubicBezTo>
                  <a:cubicBezTo>
                    <a:pt x="774" y="1260"/>
                    <a:pt x="719" y="1250"/>
                    <a:pt x="662" y="1250"/>
                  </a:cubicBezTo>
                  <a:cubicBezTo>
                    <a:pt x="504" y="1250"/>
                    <a:pt x="342" y="1335"/>
                    <a:pt x="258" y="1481"/>
                  </a:cubicBezTo>
                  <a:cubicBezTo>
                    <a:pt x="173" y="1709"/>
                    <a:pt x="230" y="1936"/>
                    <a:pt x="429" y="2078"/>
                  </a:cubicBezTo>
                  <a:cubicBezTo>
                    <a:pt x="571" y="2191"/>
                    <a:pt x="713" y="2277"/>
                    <a:pt x="855" y="2333"/>
                  </a:cubicBezTo>
                  <a:cubicBezTo>
                    <a:pt x="1224" y="2532"/>
                    <a:pt x="1622" y="2703"/>
                    <a:pt x="1991" y="2845"/>
                  </a:cubicBezTo>
                  <a:cubicBezTo>
                    <a:pt x="3439" y="3356"/>
                    <a:pt x="4916" y="3753"/>
                    <a:pt x="6449" y="3981"/>
                  </a:cubicBezTo>
                  <a:cubicBezTo>
                    <a:pt x="8674" y="4356"/>
                    <a:pt x="10950" y="4579"/>
                    <a:pt x="13228" y="4579"/>
                  </a:cubicBezTo>
                  <a:cubicBezTo>
                    <a:pt x="13364" y="4579"/>
                    <a:pt x="13499" y="4578"/>
                    <a:pt x="13634" y="4577"/>
                  </a:cubicBezTo>
                  <a:cubicBezTo>
                    <a:pt x="13796" y="4579"/>
                    <a:pt x="13959" y="4580"/>
                    <a:pt x="14121" y="4580"/>
                  </a:cubicBezTo>
                  <a:cubicBezTo>
                    <a:pt x="16543" y="4580"/>
                    <a:pt x="18963" y="4382"/>
                    <a:pt x="21359" y="4009"/>
                  </a:cubicBezTo>
                  <a:cubicBezTo>
                    <a:pt x="23205" y="3725"/>
                    <a:pt x="25022" y="3271"/>
                    <a:pt x="26783" y="2674"/>
                  </a:cubicBezTo>
                  <a:cubicBezTo>
                    <a:pt x="27834" y="2305"/>
                    <a:pt x="28828" y="1822"/>
                    <a:pt x="29737" y="1254"/>
                  </a:cubicBezTo>
                  <a:cubicBezTo>
                    <a:pt x="29935" y="1112"/>
                    <a:pt x="30106" y="999"/>
                    <a:pt x="30248" y="828"/>
                  </a:cubicBezTo>
                  <a:cubicBezTo>
                    <a:pt x="30390" y="686"/>
                    <a:pt x="30418" y="459"/>
                    <a:pt x="30333" y="289"/>
                  </a:cubicBezTo>
                  <a:cubicBezTo>
                    <a:pt x="30231" y="110"/>
                    <a:pt x="30037" y="0"/>
                    <a:pt x="29855" y="0"/>
                  </a:cubicBezTo>
                  <a:close/>
                  <a:moveTo>
                    <a:pt x="30190" y="3316"/>
                  </a:moveTo>
                  <a:cubicBezTo>
                    <a:pt x="30103" y="3316"/>
                    <a:pt x="30015" y="3339"/>
                    <a:pt x="29935" y="3384"/>
                  </a:cubicBezTo>
                  <a:cubicBezTo>
                    <a:pt x="29822" y="3469"/>
                    <a:pt x="29680" y="3555"/>
                    <a:pt x="29595" y="3640"/>
                  </a:cubicBezTo>
                  <a:cubicBezTo>
                    <a:pt x="29140" y="4009"/>
                    <a:pt x="28629" y="4350"/>
                    <a:pt x="28118" y="4577"/>
                  </a:cubicBezTo>
                  <a:cubicBezTo>
                    <a:pt x="27379" y="4946"/>
                    <a:pt x="26641" y="5230"/>
                    <a:pt x="25874" y="5457"/>
                  </a:cubicBezTo>
                  <a:cubicBezTo>
                    <a:pt x="23148" y="6252"/>
                    <a:pt x="20365" y="6678"/>
                    <a:pt x="17525" y="6764"/>
                  </a:cubicBezTo>
                  <a:cubicBezTo>
                    <a:pt x="16650" y="6807"/>
                    <a:pt x="15771" y="6830"/>
                    <a:pt x="14890" y="6830"/>
                  </a:cubicBezTo>
                  <a:cubicBezTo>
                    <a:pt x="13485" y="6830"/>
                    <a:pt x="12078" y="6772"/>
                    <a:pt x="10681" y="6650"/>
                  </a:cubicBezTo>
                  <a:cubicBezTo>
                    <a:pt x="9261" y="6536"/>
                    <a:pt x="7869" y="6366"/>
                    <a:pt x="6478" y="6139"/>
                  </a:cubicBezTo>
                  <a:cubicBezTo>
                    <a:pt x="4717" y="5826"/>
                    <a:pt x="2956" y="5400"/>
                    <a:pt x="1252" y="4861"/>
                  </a:cubicBezTo>
                  <a:cubicBezTo>
                    <a:pt x="1082" y="4804"/>
                    <a:pt x="912" y="4747"/>
                    <a:pt x="741" y="4719"/>
                  </a:cubicBezTo>
                  <a:cubicBezTo>
                    <a:pt x="711" y="4714"/>
                    <a:pt x="683" y="4712"/>
                    <a:pt x="655" y="4712"/>
                  </a:cubicBezTo>
                  <a:cubicBezTo>
                    <a:pt x="203" y="4712"/>
                    <a:pt x="1" y="5330"/>
                    <a:pt x="429" y="5571"/>
                  </a:cubicBezTo>
                  <a:cubicBezTo>
                    <a:pt x="656" y="5713"/>
                    <a:pt x="883" y="5826"/>
                    <a:pt x="1139" y="5912"/>
                  </a:cubicBezTo>
                  <a:cubicBezTo>
                    <a:pt x="2502" y="6423"/>
                    <a:pt x="3922" y="6792"/>
                    <a:pt x="5342" y="7076"/>
                  </a:cubicBezTo>
                  <a:cubicBezTo>
                    <a:pt x="8466" y="7672"/>
                    <a:pt x="11618" y="7956"/>
                    <a:pt x="14799" y="7956"/>
                  </a:cubicBezTo>
                  <a:cubicBezTo>
                    <a:pt x="15991" y="7956"/>
                    <a:pt x="17156" y="7928"/>
                    <a:pt x="18320" y="7814"/>
                  </a:cubicBezTo>
                  <a:cubicBezTo>
                    <a:pt x="20450" y="7701"/>
                    <a:pt x="22580" y="7388"/>
                    <a:pt x="24653" y="6906"/>
                  </a:cubicBezTo>
                  <a:cubicBezTo>
                    <a:pt x="26045" y="6593"/>
                    <a:pt x="27408" y="6110"/>
                    <a:pt x="28714" y="5486"/>
                  </a:cubicBezTo>
                  <a:cubicBezTo>
                    <a:pt x="29254" y="5230"/>
                    <a:pt x="29765" y="4889"/>
                    <a:pt x="30219" y="4492"/>
                  </a:cubicBezTo>
                  <a:cubicBezTo>
                    <a:pt x="30390" y="4378"/>
                    <a:pt x="30503" y="4236"/>
                    <a:pt x="30617" y="4066"/>
                  </a:cubicBezTo>
                  <a:cubicBezTo>
                    <a:pt x="30730" y="3867"/>
                    <a:pt x="30702" y="3611"/>
                    <a:pt x="30532" y="3469"/>
                  </a:cubicBezTo>
                  <a:cubicBezTo>
                    <a:pt x="30446" y="3367"/>
                    <a:pt x="30320" y="3316"/>
                    <a:pt x="30190" y="3316"/>
                  </a:cubicBezTo>
                  <a:close/>
                  <a:moveTo>
                    <a:pt x="30216" y="6611"/>
                  </a:moveTo>
                  <a:cubicBezTo>
                    <a:pt x="30149" y="6611"/>
                    <a:pt x="30082" y="6624"/>
                    <a:pt x="30021" y="6650"/>
                  </a:cubicBezTo>
                  <a:cubicBezTo>
                    <a:pt x="29879" y="6735"/>
                    <a:pt x="29765" y="6820"/>
                    <a:pt x="29651" y="6906"/>
                  </a:cubicBezTo>
                  <a:cubicBezTo>
                    <a:pt x="29055" y="7445"/>
                    <a:pt x="28373" y="7871"/>
                    <a:pt x="27663" y="8240"/>
                  </a:cubicBezTo>
                  <a:cubicBezTo>
                    <a:pt x="26811" y="8638"/>
                    <a:pt x="25959" y="8979"/>
                    <a:pt x="25079" y="9263"/>
                  </a:cubicBezTo>
                  <a:cubicBezTo>
                    <a:pt x="22097" y="10171"/>
                    <a:pt x="19002" y="10654"/>
                    <a:pt x="15878" y="10711"/>
                  </a:cubicBezTo>
                  <a:cubicBezTo>
                    <a:pt x="15467" y="10726"/>
                    <a:pt x="15056" y="10733"/>
                    <a:pt x="14645" y="10733"/>
                  </a:cubicBezTo>
                  <a:cubicBezTo>
                    <a:pt x="13522" y="10733"/>
                    <a:pt x="12400" y="10681"/>
                    <a:pt x="11277" y="10597"/>
                  </a:cubicBezTo>
                  <a:cubicBezTo>
                    <a:pt x="9374" y="10455"/>
                    <a:pt x="7500" y="10171"/>
                    <a:pt x="5654" y="9745"/>
                  </a:cubicBezTo>
                  <a:cubicBezTo>
                    <a:pt x="4234" y="9405"/>
                    <a:pt x="2871" y="8979"/>
                    <a:pt x="1508" y="8439"/>
                  </a:cubicBezTo>
                  <a:cubicBezTo>
                    <a:pt x="1281" y="8297"/>
                    <a:pt x="1025" y="8240"/>
                    <a:pt x="770" y="8184"/>
                  </a:cubicBezTo>
                  <a:cubicBezTo>
                    <a:pt x="749" y="8181"/>
                    <a:pt x="729" y="8180"/>
                    <a:pt x="709" y="8180"/>
                  </a:cubicBezTo>
                  <a:cubicBezTo>
                    <a:pt x="293" y="8180"/>
                    <a:pt x="76" y="8735"/>
                    <a:pt x="429" y="8979"/>
                  </a:cubicBezTo>
                  <a:cubicBezTo>
                    <a:pt x="628" y="9121"/>
                    <a:pt x="855" y="9263"/>
                    <a:pt x="1054" y="9348"/>
                  </a:cubicBezTo>
                  <a:cubicBezTo>
                    <a:pt x="1962" y="9802"/>
                    <a:pt x="2900" y="10143"/>
                    <a:pt x="3865" y="10427"/>
                  </a:cubicBezTo>
                  <a:cubicBezTo>
                    <a:pt x="7273" y="11364"/>
                    <a:pt x="10794" y="11847"/>
                    <a:pt x="14344" y="11847"/>
                  </a:cubicBezTo>
                  <a:cubicBezTo>
                    <a:pt x="16900" y="11847"/>
                    <a:pt x="19456" y="11620"/>
                    <a:pt x="21984" y="11137"/>
                  </a:cubicBezTo>
                  <a:cubicBezTo>
                    <a:pt x="23801" y="10825"/>
                    <a:pt x="25590" y="10285"/>
                    <a:pt x="27294" y="9547"/>
                  </a:cubicBezTo>
                  <a:cubicBezTo>
                    <a:pt x="28345" y="9121"/>
                    <a:pt x="29339" y="8524"/>
                    <a:pt x="30219" y="7814"/>
                  </a:cubicBezTo>
                  <a:cubicBezTo>
                    <a:pt x="30361" y="7701"/>
                    <a:pt x="30503" y="7559"/>
                    <a:pt x="30645" y="7417"/>
                  </a:cubicBezTo>
                  <a:cubicBezTo>
                    <a:pt x="30787" y="7218"/>
                    <a:pt x="30759" y="6962"/>
                    <a:pt x="30617" y="6792"/>
                  </a:cubicBezTo>
                  <a:cubicBezTo>
                    <a:pt x="30519" y="6674"/>
                    <a:pt x="30367" y="6611"/>
                    <a:pt x="30216" y="6611"/>
                  </a:cubicBezTo>
                  <a:close/>
                  <a:moveTo>
                    <a:pt x="30187" y="10104"/>
                  </a:moveTo>
                  <a:cubicBezTo>
                    <a:pt x="30121" y="10104"/>
                    <a:pt x="30054" y="10117"/>
                    <a:pt x="29992" y="10143"/>
                  </a:cubicBezTo>
                  <a:cubicBezTo>
                    <a:pt x="29850" y="10200"/>
                    <a:pt x="29737" y="10285"/>
                    <a:pt x="29623" y="10399"/>
                  </a:cubicBezTo>
                  <a:cubicBezTo>
                    <a:pt x="29027" y="10910"/>
                    <a:pt x="28345" y="11364"/>
                    <a:pt x="27607" y="11705"/>
                  </a:cubicBezTo>
                  <a:cubicBezTo>
                    <a:pt x="26783" y="12131"/>
                    <a:pt x="25931" y="12472"/>
                    <a:pt x="25051" y="12756"/>
                  </a:cubicBezTo>
                  <a:cubicBezTo>
                    <a:pt x="22069" y="13636"/>
                    <a:pt x="18973" y="14147"/>
                    <a:pt x="15849" y="14204"/>
                  </a:cubicBezTo>
                  <a:cubicBezTo>
                    <a:pt x="15487" y="14211"/>
                    <a:pt x="15124" y="14214"/>
                    <a:pt x="14759" y="14214"/>
                  </a:cubicBezTo>
                  <a:cubicBezTo>
                    <a:pt x="13580" y="14214"/>
                    <a:pt x="12392" y="14177"/>
                    <a:pt x="11220" y="14091"/>
                  </a:cubicBezTo>
                  <a:cubicBezTo>
                    <a:pt x="9346" y="13949"/>
                    <a:pt x="7472" y="13665"/>
                    <a:pt x="5654" y="13239"/>
                  </a:cubicBezTo>
                  <a:cubicBezTo>
                    <a:pt x="4234" y="12898"/>
                    <a:pt x="2871" y="12472"/>
                    <a:pt x="1536" y="11961"/>
                  </a:cubicBezTo>
                  <a:cubicBezTo>
                    <a:pt x="1309" y="11819"/>
                    <a:pt x="1054" y="11733"/>
                    <a:pt x="770" y="11705"/>
                  </a:cubicBezTo>
                  <a:cubicBezTo>
                    <a:pt x="749" y="11702"/>
                    <a:pt x="729" y="11701"/>
                    <a:pt x="709" y="11701"/>
                  </a:cubicBezTo>
                  <a:cubicBezTo>
                    <a:pt x="532" y="11701"/>
                    <a:pt x="366" y="11810"/>
                    <a:pt x="315" y="11989"/>
                  </a:cubicBezTo>
                  <a:cubicBezTo>
                    <a:pt x="230" y="12159"/>
                    <a:pt x="287" y="12387"/>
                    <a:pt x="457" y="12500"/>
                  </a:cubicBezTo>
                  <a:cubicBezTo>
                    <a:pt x="656" y="12642"/>
                    <a:pt x="855" y="12756"/>
                    <a:pt x="1082" y="12869"/>
                  </a:cubicBezTo>
                  <a:cubicBezTo>
                    <a:pt x="1991" y="13295"/>
                    <a:pt x="2928" y="13665"/>
                    <a:pt x="3865" y="13949"/>
                  </a:cubicBezTo>
                  <a:cubicBezTo>
                    <a:pt x="7301" y="14886"/>
                    <a:pt x="10823" y="15368"/>
                    <a:pt x="14373" y="15368"/>
                  </a:cubicBezTo>
                  <a:cubicBezTo>
                    <a:pt x="16900" y="15340"/>
                    <a:pt x="19456" y="15113"/>
                    <a:pt x="21955" y="14630"/>
                  </a:cubicBezTo>
                  <a:cubicBezTo>
                    <a:pt x="23773" y="14289"/>
                    <a:pt x="25533" y="13778"/>
                    <a:pt x="27237" y="13040"/>
                  </a:cubicBezTo>
                  <a:cubicBezTo>
                    <a:pt x="28288" y="12585"/>
                    <a:pt x="29282" y="12017"/>
                    <a:pt x="30191" y="11307"/>
                  </a:cubicBezTo>
                  <a:cubicBezTo>
                    <a:pt x="30333" y="11165"/>
                    <a:pt x="30475" y="11023"/>
                    <a:pt x="30588" y="10881"/>
                  </a:cubicBezTo>
                  <a:cubicBezTo>
                    <a:pt x="30730" y="10711"/>
                    <a:pt x="30730" y="10455"/>
                    <a:pt x="30560" y="10285"/>
                  </a:cubicBezTo>
                  <a:cubicBezTo>
                    <a:pt x="30482" y="10167"/>
                    <a:pt x="30336" y="10104"/>
                    <a:pt x="30187" y="10104"/>
                  </a:cubicBezTo>
                  <a:close/>
                  <a:moveTo>
                    <a:pt x="29855" y="14171"/>
                  </a:moveTo>
                  <a:cubicBezTo>
                    <a:pt x="29834" y="14171"/>
                    <a:pt x="29814" y="14173"/>
                    <a:pt x="29793" y="14176"/>
                  </a:cubicBezTo>
                  <a:cubicBezTo>
                    <a:pt x="29623" y="14204"/>
                    <a:pt x="29509" y="14261"/>
                    <a:pt x="29396" y="14374"/>
                  </a:cubicBezTo>
                  <a:cubicBezTo>
                    <a:pt x="28203" y="15141"/>
                    <a:pt x="26925" y="15738"/>
                    <a:pt x="25562" y="16107"/>
                  </a:cubicBezTo>
                  <a:cubicBezTo>
                    <a:pt x="22608" y="16959"/>
                    <a:pt x="19570" y="17442"/>
                    <a:pt x="16503" y="17527"/>
                  </a:cubicBezTo>
                  <a:cubicBezTo>
                    <a:pt x="15660" y="17572"/>
                    <a:pt x="14818" y="17594"/>
                    <a:pt x="13977" y="17594"/>
                  </a:cubicBezTo>
                  <a:cubicBezTo>
                    <a:pt x="12180" y="17594"/>
                    <a:pt x="10387" y="17493"/>
                    <a:pt x="8608" y="17300"/>
                  </a:cubicBezTo>
                  <a:cubicBezTo>
                    <a:pt x="6137" y="17044"/>
                    <a:pt x="3723" y="16476"/>
                    <a:pt x="1394" y="15624"/>
                  </a:cubicBezTo>
                  <a:cubicBezTo>
                    <a:pt x="1196" y="15539"/>
                    <a:pt x="1025" y="15482"/>
                    <a:pt x="826" y="15425"/>
                  </a:cubicBezTo>
                  <a:cubicBezTo>
                    <a:pt x="786" y="15414"/>
                    <a:pt x="743" y="15408"/>
                    <a:pt x="699" y="15408"/>
                  </a:cubicBezTo>
                  <a:cubicBezTo>
                    <a:pt x="529" y="15408"/>
                    <a:pt x="349" y="15494"/>
                    <a:pt x="258" y="15652"/>
                  </a:cubicBezTo>
                  <a:cubicBezTo>
                    <a:pt x="173" y="15851"/>
                    <a:pt x="230" y="16107"/>
                    <a:pt x="429" y="16220"/>
                  </a:cubicBezTo>
                  <a:cubicBezTo>
                    <a:pt x="571" y="16334"/>
                    <a:pt x="713" y="16419"/>
                    <a:pt x="855" y="16504"/>
                  </a:cubicBezTo>
                  <a:cubicBezTo>
                    <a:pt x="1224" y="16675"/>
                    <a:pt x="1622" y="16845"/>
                    <a:pt x="1991" y="16987"/>
                  </a:cubicBezTo>
                  <a:cubicBezTo>
                    <a:pt x="3439" y="17527"/>
                    <a:pt x="4916" y="17896"/>
                    <a:pt x="6449" y="18123"/>
                  </a:cubicBezTo>
                  <a:cubicBezTo>
                    <a:pt x="8807" y="18549"/>
                    <a:pt x="11220" y="18748"/>
                    <a:pt x="13634" y="18748"/>
                  </a:cubicBezTo>
                  <a:cubicBezTo>
                    <a:pt x="16219" y="18748"/>
                    <a:pt x="18803" y="18578"/>
                    <a:pt x="21359" y="18180"/>
                  </a:cubicBezTo>
                  <a:cubicBezTo>
                    <a:pt x="23205" y="17896"/>
                    <a:pt x="25022" y="17470"/>
                    <a:pt x="26783" y="16845"/>
                  </a:cubicBezTo>
                  <a:cubicBezTo>
                    <a:pt x="27834" y="16476"/>
                    <a:pt x="28828" y="15993"/>
                    <a:pt x="29737" y="15425"/>
                  </a:cubicBezTo>
                  <a:cubicBezTo>
                    <a:pt x="29935" y="15312"/>
                    <a:pt x="30106" y="15170"/>
                    <a:pt x="30248" y="14999"/>
                  </a:cubicBezTo>
                  <a:cubicBezTo>
                    <a:pt x="30390" y="14857"/>
                    <a:pt x="30418" y="14630"/>
                    <a:pt x="30333" y="14460"/>
                  </a:cubicBezTo>
                  <a:cubicBezTo>
                    <a:pt x="30231" y="14281"/>
                    <a:pt x="30037" y="14171"/>
                    <a:pt x="29855" y="14171"/>
                  </a:cubicBezTo>
                  <a:close/>
                  <a:moveTo>
                    <a:pt x="30187" y="17458"/>
                  </a:moveTo>
                  <a:cubicBezTo>
                    <a:pt x="30105" y="17458"/>
                    <a:pt x="30020" y="17479"/>
                    <a:pt x="29935" y="17527"/>
                  </a:cubicBezTo>
                  <a:cubicBezTo>
                    <a:pt x="29822" y="17612"/>
                    <a:pt x="29680" y="17697"/>
                    <a:pt x="29595" y="17782"/>
                  </a:cubicBezTo>
                  <a:cubicBezTo>
                    <a:pt x="29140" y="18152"/>
                    <a:pt x="28629" y="18464"/>
                    <a:pt x="28118" y="18720"/>
                  </a:cubicBezTo>
                  <a:cubicBezTo>
                    <a:pt x="27379" y="19089"/>
                    <a:pt x="26641" y="19401"/>
                    <a:pt x="25874" y="19628"/>
                  </a:cubicBezTo>
                  <a:cubicBezTo>
                    <a:pt x="23148" y="20395"/>
                    <a:pt x="20365" y="20849"/>
                    <a:pt x="17525" y="20935"/>
                  </a:cubicBezTo>
                  <a:cubicBezTo>
                    <a:pt x="16650" y="20978"/>
                    <a:pt x="15771" y="21001"/>
                    <a:pt x="14890" y="21001"/>
                  </a:cubicBezTo>
                  <a:cubicBezTo>
                    <a:pt x="13485" y="21001"/>
                    <a:pt x="12078" y="20943"/>
                    <a:pt x="10681" y="20821"/>
                  </a:cubicBezTo>
                  <a:cubicBezTo>
                    <a:pt x="9261" y="20707"/>
                    <a:pt x="7869" y="20537"/>
                    <a:pt x="6478" y="20310"/>
                  </a:cubicBezTo>
                  <a:cubicBezTo>
                    <a:pt x="4717" y="19997"/>
                    <a:pt x="2956" y="19571"/>
                    <a:pt x="1252" y="19032"/>
                  </a:cubicBezTo>
                  <a:cubicBezTo>
                    <a:pt x="1082" y="18975"/>
                    <a:pt x="912" y="18918"/>
                    <a:pt x="741" y="18890"/>
                  </a:cubicBezTo>
                  <a:cubicBezTo>
                    <a:pt x="704" y="18882"/>
                    <a:pt x="668" y="18878"/>
                    <a:pt x="633" y="18878"/>
                  </a:cubicBezTo>
                  <a:cubicBezTo>
                    <a:pt x="196" y="18878"/>
                    <a:pt x="8" y="19505"/>
                    <a:pt x="429" y="19742"/>
                  </a:cubicBezTo>
                  <a:cubicBezTo>
                    <a:pt x="656" y="19884"/>
                    <a:pt x="883" y="19997"/>
                    <a:pt x="1139" y="20083"/>
                  </a:cubicBezTo>
                  <a:cubicBezTo>
                    <a:pt x="2502" y="20594"/>
                    <a:pt x="3922" y="20963"/>
                    <a:pt x="5342" y="21247"/>
                  </a:cubicBezTo>
                  <a:cubicBezTo>
                    <a:pt x="8466" y="21843"/>
                    <a:pt x="11646" y="22127"/>
                    <a:pt x="14799" y="22127"/>
                  </a:cubicBezTo>
                  <a:cubicBezTo>
                    <a:pt x="15991" y="22127"/>
                    <a:pt x="17156" y="22042"/>
                    <a:pt x="18320" y="21985"/>
                  </a:cubicBezTo>
                  <a:cubicBezTo>
                    <a:pt x="20450" y="21843"/>
                    <a:pt x="22580" y="21531"/>
                    <a:pt x="24653" y="21048"/>
                  </a:cubicBezTo>
                  <a:cubicBezTo>
                    <a:pt x="26045" y="20736"/>
                    <a:pt x="27408" y="20253"/>
                    <a:pt x="28714" y="19628"/>
                  </a:cubicBezTo>
                  <a:cubicBezTo>
                    <a:pt x="29254" y="19373"/>
                    <a:pt x="29765" y="19032"/>
                    <a:pt x="30219" y="18634"/>
                  </a:cubicBezTo>
                  <a:cubicBezTo>
                    <a:pt x="30390" y="18521"/>
                    <a:pt x="30503" y="18379"/>
                    <a:pt x="30617" y="18208"/>
                  </a:cubicBezTo>
                  <a:cubicBezTo>
                    <a:pt x="30825" y="17862"/>
                    <a:pt x="30544" y="17458"/>
                    <a:pt x="30187" y="17458"/>
                  </a:cubicBezTo>
                  <a:close/>
                  <a:moveTo>
                    <a:pt x="30188" y="20782"/>
                  </a:moveTo>
                  <a:cubicBezTo>
                    <a:pt x="30121" y="20782"/>
                    <a:pt x="30054" y="20795"/>
                    <a:pt x="29992" y="20821"/>
                  </a:cubicBezTo>
                  <a:cubicBezTo>
                    <a:pt x="29850" y="20878"/>
                    <a:pt x="29737" y="20963"/>
                    <a:pt x="29623" y="21077"/>
                  </a:cubicBezTo>
                  <a:cubicBezTo>
                    <a:pt x="29027" y="21588"/>
                    <a:pt x="28345" y="22042"/>
                    <a:pt x="27607" y="22383"/>
                  </a:cubicBezTo>
                  <a:cubicBezTo>
                    <a:pt x="26783" y="22809"/>
                    <a:pt x="25931" y="23150"/>
                    <a:pt x="25051" y="23434"/>
                  </a:cubicBezTo>
                  <a:cubicBezTo>
                    <a:pt x="22069" y="24342"/>
                    <a:pt x="18973" y="24825"/>
                    <a:pt x="15849" y="24882"/>
                  </a:cubicBezTo>
                  <a:cubicBezTo>
                    <a:pt x="15487" y="24889"/>
                    <a:pt x="15124" y="24892"/>
                    <a:pt x="14759" y="24892"/>
                  </a:cubicBezTo>
                  <a:cubicBezTo>
                    <a:pt x="13580" y="24892"/>
                    <a:pt x="12392" y="24855"/>
                    <a:pt x="11220" y="24768"/>
                  </a:cubicBezTo>
                  <a:cubicBezTo>
                    <a:pt x="9346" y="24598"/>
                    <a:pt x="7472" y="24314"/>
                    <a:pt x="5654" y="23888"/>
                  </a:cubicBezTo>
                  <a:cubicBezTo>
                    <a:pt x="4234" y="23576"/>
                    <a:pt x="2871" y="23121"/>
                    <a:pt x="1536" y="22610"/>
                  </a:cubicBezTo>
                  <a:cubicBezTo>
                    <a:pt x="1309" y="22468"/>
                    <a:pt x="1054" y="22383"/>
                    <a:pt x="770" y="22355"/>
                  </a:cubicBezTo>
                  <a:cubicBezTo>
                    <a:pt x="749" y="22352"/>
                    <a:pt x="729" y="22351"/>
                    <a:pt x="710" y="22351"/>
                  </a:cubicBezTo>
                  <a:cubicBezTo>
                    <a:pt x="296" y="22351"/>
                    <a:pt x="105" y="22906"/>
                    <a:pt x="457" y="23150"/>
                  </a:cubicBezTo>
                  <a:cubicBezTo>
                    <a:pt x="656" y="23292"/>
                    <a:pt x="855" y="23434"/>
                    <a:pt x="1054" y="23547"/>
                  </a:cubicBezTo>
                  <a:cubicBezTo>
                    <a:pt x="1962" y="23973"/>
                    <a:pt x="2900" y="24314"/>
                    <a:pt x="3865" y="24598"/>
                  </a:cubicBezTo>
                  <a:cubicBezTo>
                    <a:pt x="7273" y="25564"/>
                    <a:pt x="10823" y="26018"/>
                    <a:pt x="14373" y="26018"/>
                  </a:cubicBezTo>
                  <a:cubicBezTo>
                    <a:pt x="16900" y="26018"/>
                    <a:pt x="19456" y="25762"/>
                    <a:pt x="21955" y="25308"/>
                  </a:cubicBezTo>
                  <a:cubicBezTo>
                    <a:pt x="23773" y="24967"/>
                    <a:pt x="25533" y="24456"/>
                    <a:pt x="27237" y="23718"/>
                  </a:cubicBezTo>
                  <a:cubicBezTo>
                    <a:pt x="28288" y="23292"/>
                    <a:pt x="29282" y="22695"/>
                    <a:pt x="30191" y="21985"/>
                  </a:cubicBezTo>
                  <a:cubicBezTo>
                    <a:pt x="30333" y="21843"/>
                    <a:pt x="30475" y="21730"/>
                    <a:pt x="30588" y="21559"/>
                  </a:cubicBezTo>
                  <a:cubicBezTo>
                    <a:pt x="30730" y="21389"/>
                    <a:pt x="30730" y="21133"/>
                    <a:pt x="30588" y="20963"/>
                  </a:cubicBezTo>
                  <a:cubicBezTo>
                    <a:pt x="30490" y="20845"/>
                    <a:pt x="30338" y="20782"/>
                    <a:pt x="30188" y="20782"/>
                  </a:cubicBezTo>
                  <a:close/>
                  <a:moveTo>
                    <a:pt x="30210" y="24256"/>
                  </a:moveTo>
                  <a:cubicBezTo>
                    <a:pt x="30135" y="24256"/>
                    <a:pt x="30060" y="24275"/>
                    <a:pt x="29992" y="24314"/>
                  </a:cubicBezTo>
                  <a:cubicBezTo>
                    <a:pt x="29850" y="24371"/>
                    <a:pt x="29737" y="24456"/>
                    <a:pt x="29623" y="24570"/>
                  </a:cubicBezTo>
                  <a:cubicBezTo>
                    <a:pt x="29027" y="25081"/>
                    <a:pt x="28345" y="25535"/>
                    <a:pt x="27607" y="25876"/>
                  </a:cubicBezTo>
                  <a:cubicBezTo>
                    <a:pt x="26783" y="26274"/>
                    <a:pt x="25931" y="26643"/>
                    <a:pt x="25051" y="26898"/>
                  </a:cubicBezTo>
                  <a:cubicBezTo>
                    <a:pt x="22069" y="27807"/>
                    <a:pt x="18973" y="28290"/>
                    <a:pt x="15849" y="28347"/>
                  </a:cubicBezTo>
                  <a:cubicBezTo>
                    <a:pt x="15364" y="28365"/>
                    <a:pt x="14875" y="28374"/>
                    <a:pt x="14386" y="28374"/>
                  </a:cubicBezTo>
                  <a:cubicBezTo>
                    <a:pt x="13330" y="28374"/>
                    <a:pt x="12268" y="28330"/>
                    <a:pt x="11220" y="28233"/>
                  </a:cubicBezTo>
                  <a:cubicBezTo>
                    <a:pt x="9346" y="28091"/>
                    <a:pt x="7472" y="27807"/>
                    <a:pt x="5654" y="27381"/>
                  </a:cubicBezTo>
                  <a:cubicBezTo>
                    <a:pt x="4234" y="27040"/>
                    <a:pt x="2871" y="26614"/>
                    <a:pt x="1536" y="26103"/>
                  </a:cubicBezTo>
                  <a:cubicBezTo>
                    <a:pt x="1281" y="25961"/>
                    <a:pt x="1025" y="25876"/>
                    <a:pt x="770" y="25848"/>
                  </a:cubicBezTo>
                  <a:cubicBezTo>
                    <a:pt x="749" y="25845"/>
                    <a:pt x="729" y="25843"/>
                    <a:pt x="708" y="25843"/>
                  </a:cubicBezTo>
                  <a:cubicBezTo>
                    <a:pt x="531" y="25843"/>
                    <a:pt x="363" y="25950"/>
                    <a:pt x="287" y="26103"/>
                  </a:cubicBezTo>
                  <a:cubicBezTo>
                    <a:pt x="202" y="26302"/>
                    <a:pt x="287" y="26529"/>
                    <a:pt x="457" y="26643"/>
                  </a:cubicBezTo>
                  <a:cubicBezTo>
                    <a:pt x="628" y="26785"/>
                    <a:pt x="855" y="26898"/>
                    <a:pt x="1054" y="27012"/>
                  </a:cubicBezTo>
                  <a:cubicBezTo>
                    <a:pt x="1962" y="27438"/>
                    <a:pt x="2900" y="27807"/>
                    <a:pt x="3865" y="28091"/>
                  </a:cubicBezTo>
                  <a:cubicBezTo>
                    <a:pt x="7273" y="29028"/>
                    <a:pt x="10794" y="29511"/>
                    <a:pt x="14344" y="29511"/>
                  </a:cubicBezTo>
                  <a:cubicBezTo>
                    <a:pt x="16900" y="29483"/>
                    <a:pt x="19428" y="29256"/>
                    <a:pt x="21955" y="28773"/>
                  </a:cubicBezTo>
                  <a:lnTo>
                    <a:pt x="21955" y="28801"/>
                  </a:lnTo>
                  <a:cubicBezTo>
                    <a:pt x="23773" y="28460"/>
                    <a:pt x="25533" y="27921"/>
                    <a:pt x="27237" y="27211"/>
                  </a:cubicBezTo>
                  <a:cubicBezTo>
                    <a:pt x="28288" y="26756"/>
                    <a:pt x="29282" y="26160"/>
                    <a:pt x="30191" y="25450"/>
                  </a:cubicBezTo>
                  <a:cubicBezTo>
                    <a:pt x="30333" y="25336"/>
                    <a:pt x="30475" y="25194"/>
                    <a:pt x="30588" y="25052"/>
                  </a:cubicBezTo>
                  <a:cubicBezTo>
                    <a:pt x="30730" y="24882"/>
                    <a:pt x="30730" y="24626"/>
                    <a:pt x="30588" y="24456"/>
                  </a:cubicBezTo>
                  <a:cubicBezTo>
                    <a:pt x="30495" y="24326"/>
                    <a:pt x="30353" y="24256"/>
                    <a:pt x="30210" y="24256"/>
                  </a:cubicBezTo>
                  <a:close/>
                  <a:moveTo>
                    <a:pt x="29897" y="28332"/>
                  </a:moveTo>
                  <a:cubicBezTo>
                    <a:pt x="29862" y="28332"/>
                    <a:pt x="29827" y="28337"/>
                    <a:pt x="29793" y="28347"/>
                  </a:cubicBezTo>
                  <a:cubicBezTo>
                    <a:pt x="29623" y="28375"/>
                    <a:pt x="29509" y="28432"/>
                    <a:pt x="29396" y="28517"/>
                  </a:cubicBezTo>
                  <a:cubicBezTo>
                    <a:pt x="28203" y="29284"/>
                    <a:pt x="26925" y="29880"/>
                    <a:pt x="25562" y="30249"/>
                  </a:cubicBezTo>
                  <a:cubicBezTo>
                    <a:pt x="22608" y="31101"/>
                    <a:pt x="19570" y="31584"/>
                    <a:pt x="16503" y="31698"/>
                  </a:cubicBezTo>
                  <a:cubicBezTo>
                    <a:pt x="15660" y="31743"/>
                    <a:pt x="14818" y="31765"/>
                    <a:pt x="13977" y="31765"/>
                  </a:cubicBezTo>
                  <a:cubicBezTo>
                    <a:pt x="12180" y="31765"/>
                    <a:pt x="10387" y="31664"/>
                    <a:pt x="8608" y="31471"/>
                  </a:cubicBezTo>
                  <a:cubicBezTo>
                    <a:pt x="6137" y="31187"/>
                    <a:pt x="3723" y="30619"/>
                    <a:pt x="1394" y="29767"/>
                  </a:cubicBezTo>
                  <a:cubicBezTo>
                    <a:pt x="1196" y="29710"/>
                    <a:pt x="1025" y="29625"/>
                    <a:pt x="826" y="29596"/>
                  </a:cubicBezTo>
                  <a:cubicBezTo>
                    <a:pt x="774" y="29574"/>
                    <a:pt x="719" y="29563"/>
                    <a:pt x="662" y="29563"/>
                  </a:cubicBezTo>
                  <a:cubicBezTo>
                    <a:pt x="504" y="29563"/>
                    <a:pt x="342" y="29648"/>
                    <a:pt x="258" y="29795"/>
                  </a:cubicBezTo>
                  <a:cubicBezTo>
                    <a:pt x="173" y="29994"/>
                    <a:pt x="230" y="30249"/>
                    <a:pt x="429" y="30391"/>
                  </a:cubicBezTo>
                  <a:cubicBezTo>
                    <a:pt x="571" y="30477"/>
                    <a:pt x="713" y="30590"/>
                    <a:pt x="855" y="30647"/>
                  </a:cubicBezTo>
                  <a:cubicBezTo>
                    <a:pt x="1224" y="30817"/>
                    <a:pt x="1622" y="31016"/>
                    <a:pt x="1991" y="31130"/>
                  </a:cubicBezTo>
                  <a:cubicBezTo>
                    <a:pt x="3439" y="31669"/>
                    <a:pt x="4916" y="32039"/>
                    <a:pt x="6449" y="32294"/>
                  </a:cubicBezTo>
                  <a:cubicBezTo>
                    <a:pt x="8807" y="32692"/>
                    <a:pt x="11220" y="32891"/>
                    <a:pt x="13634" y="32891"/>
                  </a:cubicBezTo>
                  <a:cubicBezTo>
                    <a:pt x="13796" y="32892"/>
                    <a:pt x="13959" y="32893"/>
                    <a:pt x="14121" y="32893"/>
                  </a:cubicBezTo>
                  <a:cubicBezTo>
                    <a:pt x="16543" y="32893"/>
                    <a:pt x="18963" y="32695"/>
                    <a:pt x="21359" y="32323"/>
                  </a:cubicBezTo>
                  <a:cubicBezTo>
                    <a:pt x="23205" y="32067"/>
                    <a:pt x="25022" y="31613"/>
                    <a:pt x="26783" y="30988"/>
                  </a:cubicBezTo>
                  <a:cubicBezTo>
                    <a:pt x="27834" y="30647"/>
                    <a:pt x="28828" y="30164"/>
                    <a:pt x="29737" y="29568"/>
                  </a:cubicBezTo>
                  <a:cubicBezTo>
                    <a:pt x="29935" y="29454"/>
                    <a:pt x="30106" y="29312"/>
                    <a:pt x="30248" y="29170"/>
                  </a:cubicBezTo>
                  <a:cubicBezTo>
                    <a:pt x="30390" y="29028"/>
                    <a:pt x="30418" y="28801"/>
                    <a:pt x="30333" y="28631"/>
                  </a:cubicBezTo>
                  <a:cubicBezTo>
                    <a:pt x="30239" y="28443"/>
                    <a:pt x="30067" y="28332"/>
                    <a:pt x="29897" y="28332"/>
                  </a:cubicBezTo>
                  <a:close/>
                  <a:moveTo>
                    <a:pt x="30173" y="31640"/>
                  </a:moveTo>
                  <a:cubicBezTo>
                    <a:pt x="30096" y="31640"/>
                    <a:pt x="30016" y="31658"/>
                    <a:pt x="29935" y="31698"/>
                  </a:cubicBezTo>
                  <a:cubicBezTo>
                    <a:pt x="29822" y="31783"/>
                    <a:pt x="29680" y="31868"/>
                    <a:pt x="29595" y="31953"/>
                  </a:cubicBezTo>
                  <a:cubicBezTo>
                    <a:pt x="29140" y="32323"/>
                    <a:pt x="28629" y="32663"/>
                    <a:pt x="28118" y="32919"/>
                  </a:cubicBezTo>
                  <a:cubicBezTo>
                    <a:pt x="27379" y="33260"/>
                    <a:pt x="26641" y="33544"/>
                    <a:pt x="25874" y="33771"/>
                  </a:cubicBezTo>
                  <a:cubicBezTo>
                    <a:pt x="23148" y="34566"/>
                    <a:pt x="20365" y="34992"/>
                    <a:pt x="17525" y="35077"/>
                  </a:cubicBezTo>
                  <a:cubicBezTo>
                    <a:pt x="16650" y="35121"/>
                    <a:pt x="15771" y="35144"/>
                    <a:pt x="14890" y="35144"/>
                  </a:cubicBezTo>
                  <a:cubicBezTo>
                    <a:pt x="13485" y="35144"/>
                    <a:pt x="12078" y="35086"/>
                    <a:pt x="10681" y="34964"/>
                  </a:cubicBezTo>
                  <a:cubicBezTo>
                    <a:pt x="9261" y="34850"/>
                    <a:pt x="7869" y="34680"/>
                    <a:pt x="6478" y="34453"/>
                  </a:cubicBezTo>
                  <a:cubicBezTo>
                    <a:pt x="4717" y="34140"/>
                    <a:pt x="2956" y="33714"/>
                    <a:pt x="1252" y="33175"/>
                  </a:cubicBezTo>
                  <a:cubicBezTo>
                    <a:pt x="1082" y="33118"/>
                    <a:pt x="912" y="33061"/>
                    <a:pt x="741" y="33033"/>
                  </a:cubicBezTo>
                  <a:cubicBezTo>
                    <a:pt x="711" y="33028"/>
                    <a:pt x="683" y="33025"/>
                    <a:pt x="655" y="33025"/>
                  </a:cubicBezTo>
                  <a:cubicBezTo>
                    <a:pt x="203" y="33025"/>
                    <a:pt x="1" y="33645"/>
                    <a:pt x="429" y="33913"/>
                  </a:cubicBezTo>
                  <a:cubicBezTo>
                    <a:pt x="656" y="34027"/>
                    <a:pt x="883" y="34140"/>
                    <a:pt x="1139" y="34225"/>
                  </a:cubicBezTo>
                  <a:cubicBezTo>
                    <a:pt x="2502" y="34736"/>
                    <a:pt x="3922" y="35106"/>
                    <a:pt x="5342" y="35390"/>
                  </a:cubicBezTo>
                  <a:cubicBezTo>
                    <a:pt x="8466" y="35986"/>
                    <a:pt x="11618" y="36270"/>
                    <a:pt x="14799" y="36270"/>
                  </a:cubicBezTo>
                  <a:cubicBezTo>
                    <a:pt x="15991" y="36270"/>
                    <a:pt x="17156" y="36213"/>
                    <a:pt x="18320" y="36128"/>
                  </a:cubicBezTo>
                  <a:cubicBezTo>
                    <a:pt x="20450" y="36014"/>
                    <a:pt x="22580" y="35702"/>
                    <a:pt x="24653" y="35219"/>
                  </a:cubicBezTo>
                  <a:cubicBezTo>
                    <a:pt x="26045" y="34907"/>
                    <a:pt x="27408" y="34453"/>
                    <a:pt x="28714" y="33799"/>
                  </a:cubicBezTo>
                  <a:cubicBezTo>
                    <a:pt x="29254" y="33544"/>
                    <a:pt x="29765" y="33203"/>
                    <a:pt x="30219" y="32805"/>
                  </a:cubicBezTo>
                  <a:cubicBezTo>
                    <a:pt x="30390" y="32692"/>
                    <a:pt x="30503" y="32550"/>
                    <a:pt x="30617" y="32379"/>
                  </a:cubicBezTo>
                  <a:cubicBezTo>
                    <a:pt x="30804" y="32029"/>
                    <a:pt x="30529" y="31640"/>
                    <a:pt x="30173" y="31640"/>
                  </a:cubicBezTo>
                  <a:close/>
                  <a:moveTo>
                    <a:pt x="30188" y="34925"/>
                  </a:moveTo>
                  <a:cubicBezTo>
                    <a:pt x="30121" y="34925"/>
                    <a:pt x="30054" y="34937"/>
                    <a:pt x="29992" y="34964"/>
                  </a:cubicBezTo>
                  <a:cubicBezTo>
                    <a:pt x="29850" y="35049"/>
                    <a:pt x="29737" y="35134"/>
                    <a:pt x="29623" y="35219"/>
                  </a:cubicBezTo>
                  <a:cubicBezTo>
                    <a:pt x="29027" y="35759"/>
                    <a:pt x="28345" y="36185"/>
                    <a:pt x="27607" y="36554"/>
                  </a:cubicBezTo>
                  <a:cubicBezTo>
                    <a:pt x="26783" y="36952"/>
                    <a:pt x="25931" y="37292"/>
                    <a:pt x="25051" y="37576"/>
                  </a:cubicBezTo>
                  <a:cubicBezTo>
                    <a:pt x="22069" y="38485"/>
                    <a:pt x="18973" y="38968"/>
                    <a:pt x="15849" y="39025"/>
                  </a:cubicBezTo>
                  <a:cubicBezTo>
                    <a:pt x="15364" y="39043"/>
                    <a:pt x="14875" y="39052"/>
                    <a:pt x="14386" y="39052"/>
                  </a:cubicBezTo>
                  <a:cubicBezTo>
                    <a:pt x="13330" y="39052"/>
                    <a:pt x="12268" y="39008"/>
                    <a:pt x="11220" y="38911"/>
                  </a:cubicBezTo>
                  <a:cubicBezTo>
                    <a:pt x="9346" y="38769"/>
                    <a:pt x="7472" y="38485"/>
                    <a:pt x="5654" y="38059"/>
                  </a:cubicBezTo>
                  <a:cubicBezTo>
                    <a:pt x="4234" y="37718"/>
                    <a:pt x="2871" y="37292"/>
                    <a:pt x="1536" y="36753"/>
                  </a:cubicBezTo>
                  <a:cubicBezTo>
                    <a:pt x="1309" y="36639"/>
                    <a:pt x="1054" y="36554"/>
                    <a:pt x="770" y="36526"/>
                  </a:cubicBezTo>
                  <a:cubicBezTo>
                    <a:pt x="749" y="36523"/>
                    <a:pt x="729" y="36521"/>
                    <a:pt x="708" y="36521"/>
                  </a:cubicBezTo>
                  <a:cubicBezTo>
                    <a:pt x="531" y="36521"/>
                    <a:pt x="366" y="36628"/>
                    <a:pt x="315" y="36781"/>
                  </a:cubicBezTo>
                  <a:cubicBezTo>
                    <a:pt x="230" y="36980"/>
                    <a:pt x="287" y="37179"/>
                    <a:pt x="457" y="37321"/>
                  </a:cubicBezTo>
                  <a:cubicBezTo>
                    <a:pt x="656" y="37463"/>
                    <a:pt x="855" y="37576"/>
                    <a:pt x="1082" y="37690"/>
                  </a:cubicBezTo>
                  <a:cubicBezTo>
                    <a:pt x="1991" y="38116"/>
                    <a:pt x="2928" y="38485"/>
                    <a:pt x="3865" y="38741"/>
                  </a:cubicBezTo>
                  <a:cubicBezTo>
                    <a:pt x="7206" y="39679"/>
                    <a:pt x="10627" y="40162"/>
                    <a:pt x="14077" y="40162"/>
                  </a:cubicBezTo>
                  <a:cubicBezTo>
                    <a:pt x="14175" y="40162"/>
                    <a:pt x="14274" y="40161"/>
                    <a:pt x="14373" y="40161"/>
                  </a:cubicBezTo>
                  <a:cubicBezTo>
                    <a:pt x="16900" y="40161"/>
                    <a:pt x="19456" y="39905"/>
                    <a:pt x="21955" y="39451"/>
                  </a:cubicBezTo>
                  <a:cubicBezTo>
                    <a:pt x="23773" y="39138"/>
                    <a:pt x="25533" y="38599"/>
                    <a:pt x="27237" y="37889"/>
                  </a:cubicBezTo>
                  <a:cubicBezTo>
                    <a:pt x="28288" y="37434"/>
                    <a:pt x="29282" y="36838"/>
                    <a:pt x="30191" y="36128"/>
                  </a:cubicBezTo>
                  <a:cubicBezTo>
                    <a:pt x="30333" y="36014"/>
                    <a:pt x="30475" y="35872"/>
                    <a:pt x="30588" y="35730"/>
                  </a:cubicBezTo>
                  <a:cubicBezTo>
                    <a:pt x="30730" y="35532"/>
                    <a:pt x="30730" y="35276"/>
                    <a:pt x="30588" y="35106"/>
                  </a:cubicBezTo>
                  <a:cubicBezTo>
                    <a:pt x="30490" y="34988"/>
                    <a:pt x="30338" y="34925"/>
                    <a:pt x="30188" y="34925"/>
                  </a:cubicBezTo>
                  <a:close/>
                  <a:moveTo>
                    <a:pt x="30182" y="38418"/>
                  </a:moveTo>
                  <a:cubicBezTo>
                    <a:pt x="30118" y="38418"/>
                    <a:pt x="30054" y="38430"/>
                    <a:pt x="29992" y="38457"/>
                  </a:cubicBezTo>
                  <a:cubicBezTo>
                    <a:pt x="29850" y="38514"/>
                    <a:pt x="29737" y="38599"/>
                    <a:pt x="29623" y="38712"/>
                  </a:cubicBezTo>
                  <a:cubicBezTo>
                    <a:pt x="29027" y="39224"/>
                    <a:pt x="28345" y="39678"/>
                    <a:pt x="27607" y="40019"/>
                  </a:cubicBezTo>
                  <a:cubicBezTo>
                    <a:pt x="26783" y="40445"/>
                    <a:pt x="25931" y="40785"/>
                    <a:pt x="25051" y="41069"/>
                  </a:cubicBezTo>
                  <a:cubicBezTo>
                    <a:pt x="22069" y="41978"/>
                    <a:pt x="18973" y="42461"/>
                    <a:pt x="15849" y="42518"/>
                  </a:cubicBezTo>
                  <a:cubicBezTo>
                    <a:pt x="15487" y="42524"/>
                    <a:pt x="15124" y="42528"/>
                    <a:pt x="14759" y="42528"/>
                  </a:cubicBezTo>
                  <a:cubicBezTo>
                    <a:pt x="13580" y="42528"/>
                    <a:pt x="12392" y="42491"/>
                    <a:pt x="11220" y="42404"/>
                  </a:cubicBezTo>
                  <a:cubicBezTo>
                    <a:pt x="9346" y="42234"/>
                    <a:pt x="7472" y="41950"/>
                    <a:pt x="5654" y="41524"/>
                  </a:cubicBezTo>
                  <a:cubicBezTo>
                    <a:pt x="4234" y="41211"/>
                    <a:pt x="2871" y="40785"/>
                    <a:pt x="1536" y="40246"/>
                  </a:cubicBezTo>
                  <a:cubicBezTo>
                    <a:pt x="1309" y="40132"/>
                    <a:pt x="1054" y="40047"/>
                    <a:pt x="770" y="39990"/>
                  </a:cubicBezTo>
                  <a:cubicBezTo>
                    <a:pt x="749" y="39987"/>
                    <a:pt x="729" y="39986"/>
                    <a:pt x="709" y="39986"/>
                  </a:cubicBezTo>
                  <a:cubicBezTo>
                    <a:pt x="532" y="39986"/>
                    <a:pt x="366" y="40096"/>
                    <a:pt x="315" y="40274"/>
                  </a:cubicBezTo>
                  <a:cubicBezTo>
                    <a:pt x="230" y="40445"/>
                    <a:pt x="287" y="40672"/>
                    <a:pt x="457" y="40785"/>
                  </a:cubicBezTo>
                  <a:cubicBezTo>
                    <a:pt x="656" y="40927"/>
                    <a:pt x="855" y="41069"/>
                    <a:pt x="1082" y="41183"/>
                  </a:cubicBezTo>
                  <a:cubicBezTo>
                    <a:pt x="1991" y="41609"/>
                    <a:pt x="2928" y="41950"/>
                    <a:pt x="3865" y="42234"/>
                  </a:cubicBezTo>
                  <a:cubicBezTo>
                    <a:pt x="7301" y="43199"/>
                    <a:pt x="10823" y="43654"/>
                    <a:pt x="14373" y="43654"/>
                  </a:cubicBezTo>
                  <a:cubicBezTo>
                    <a:pt x="16900" y="43654"/>
                    <a:pt x="19456" y="43398"/>
                    <a:pt x="21955" y="42944"/>
                  </a:cubicBezTo>
                  <a:cubicBezTo>
                    <a:pt x="23773" y="42603"/>
                    <a:pt x="25533" y="42092"/>
                    <a:pt x="27237" y="41353"/>
                  </a:cubicBezTo>
                  <a:cubicBezTo>
                    <a:pt x="28288" y="40927"/>
                    <a:pt x="29282" y="40331"/>
                    <a:pt x="30191" y="39621"/>
                  </a:cubicBezTo>
                  <a:cubicBezTo>
                    <a:pt x="30333" y="39479"/>
                    <a:pt x="30475" y="39366"/>
                    <a:pt x="30588" y="39195"/>
                  </a:cubicBezTo>
                  <a:cubicBezTo>
                    <a:pt x="30730" y="39025"/>
                    <a:pt x="30730" y="38769"/>
                    <a:pt x="30588" y="38599"/>
                  </a:cubicBezTo>
                  <a:cubicBezTo>
                    <a:pt x="30471" y="38481"/>
                    <a:pt x="30326" y="38418"/>
                    <a:pt x="30182" y="384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4" name="Google Shape;9184;p114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Predicting Responses</a:t>
            </a:r>
            <a:endParaRPr lang="en-US" dirty="0"/>
          </a:p>
        </p:txBody>
      </p:sp>
      <p:sp>
        <p:nvSpPr>
          <p:cNvPr id="9185" name="Google Shape;9185;p114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6" name="Google Shape;9186;p114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7" name="Google Shape;9187;p114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8" name="Google Shape;9188;p114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9" name="Google Shape;9189;p114"/>
          <p:cNvSpPr/>
          <p:nvPr/>
        </p:nvSpPr>
        <p:spPr>
          <a:xfrm>
            <a:off x="3538500" y="1705169"/>
            <a:ext cx="2067000" cy="206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Balsamiq Sans"/>
                <a:ea typeface="Balsamiq Sans"/>
                <a:sym typeface="Balsamiq Sans"/>
              </a:rPr>
              <a:t>OUTPUT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190" name="Google Shape;9190;p114"/>
          <p:cNvSpPr/>
          <p:nvPr/>
        </p:nvSpPr>
        <p:spPr>
          <a:xfrm>
            <a:off x="4280631" y="1503269"/>
            <a:ext cx="582900" cy="582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1" name="Google Shape;9191;p114"/>
          <p:cNvSpPr/>
          <p:nvPr/>
        </p:nvSpPr>
        <p:spPr>
          <a:xfrm>
            <a:off x="4280556" y="3391175"/>
            <a:ext cx="582900" cy="582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2" name="Google Shape;9192;p114"/>
          <p:cNvSpPr/>
          <p:nvPr/>
        </p:nvSpPr>
        <p:spPr>
          <a:xfrm rot="5400000">
            <a:off x="5224488" y="2447288"/>
            <a:ext cx="582900" cy="58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3" name="Google Shape;9193;p114"/>
          <p:cNvSpPr/>
          <p:nvPr/>
        </p:nvSpPr>
        <p:spPr>
          <a:xfrm rot="5400000">
            <a:off x="3336599" y="2447288"/>
            <a:ext cx="582900" cy="582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94" name="Google Shape;9194;p114"/>
          <p:cNvCxnSpPr>
            <a:stCxn id="9190" idx="0"/>
            <a:endCxn id="9192" idx="0"/>
          </p:cNvCxnSpPr>
          <p:nvPr/>
        </p:nvCxnSpPr>
        <p:spPr>
          <a:xfrm rot="-5400000" flipH="1">
            <a:off x="4572081" y="1503269"/>
            <a:ext cx="1235400" cy="1235400"/>
          </a:xfrm>
          <a:prstGeom prst="bentConnector4">
            <a:avLst>
              <a:gd name="adj1" fmla="val -19275"/>
              <a:gd name="adj2" fmla="val 11926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5" name="Google Shape;9195;p114"/>
          <p:cNvCxnSpPr>
            <a:stCxn id="9193" idx="2"/>
            <a:endCxn id="9191" idx="2"/>
          </p:cNvCxnSpPr>
          <p:nvPr/>
        </p:nvCxnSpPr>
        <p:spPr>
          <a:xfrm>
            <a:off x="3336599" y="2738738"/>
            <a:ext cx="1235400" cy="1235400"/>
          </a:xfrm>
          <a:prstGeom prst="bentConnector4">
            <a:avLst>
              <a:gd name="adj1" fmla="val -19275"/>
              <a:gd name="adj2" fmla="val 1192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6" name="Google Shape;9196;p114"/>
          <p:cNvGrpSpPr/>
          <p:nvPr/>
        </p:nvGrpSpPr>
        <p:grpSpPr>
          <a:xfrm>
            <a:off x="4354835" y="1577505"/>
            <a:ext cx="434479" cy="434453"/>
            <a:chOff x="5527335" y="1137480"/>
            <a:chExt cx="434479" cy="434453"/>
          </a:xfrm>
        </p:grpSpPr>
        <p:sp>
          <p:nvSpPr>
            <p:cNvPr id="9197" name="Google Shape;9197;p114"/>
            <p:cNvSpPr/>
            <p:nvPr/>
          </p:nvSpPr>
          <p:spPr>
            <a:xfrm>
              <a:off x="5541781" y="1238812"/>
              <a:ext cx="405561" cy="293342"/>
            </a:xfrm>
            <a:custGeom>
              <a:avLst/>
              <a:gdLst/>
              <a:ahLst/>
              <a:cxnLst/>
              <a:rect l="l" t="t" r="r" b="b"/>
              <a:pathLst>
                <a:path w="15609" h="11290" extrusionOk="0">
                  <a:moveTo>
                    <a:pt x="1116" y="1"/>
                  </a:moveTo>
                  <a:cubicBezTo>
                    <a:pt x="500" y="1"/>
                    <a:pt x="1" y="500"/>
                    <a:pt x="1" y="1116"/>
                  </a:cubicBezTo>
                  <a:lnTo>
                    <a:pt x="1" y="11290"/>
                  </a:lnTo>
                  <a:lnTo>
                    <a:pt x="15609" y="11290"/>
                  </a:lnTo>
                  <a:lnTo>
                    <a:pt x="15609" y="1116"/>
                  </a:lnTo>
                  <a:cubicBezTo>
                    <a:pt x="15609" y="500"/>
                    <a:pt x="15110" y="1"/>
                    <a:pt x="14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114"/>
            <p:cNvSpPr/>
            <p:nvPr/>
          </p:nvSpPr>
          <p:spPr>
            <a:xfrm>
              <a:off x="5570778" y="1267808"/>
              <a:ext cx="347594" cy="264346"/>
            </a:xfrm>
            <a:custGeom>
              <a:avLst/>
              <a:gdLst/>
              <a:ahLst/>
              <a:cxnLst/>
              <a:rect l="l" t="t" r="r" b="b"/>
              <a:pathLst>
                <a:path w="13378" h="10174" extrusionOk="0">
                  <a:moveTo>
                    <a:pt x="557" y="0"/>
                  </a:moveTo>
                  <a:cubicBezTo>
                    <a:pt x="249" y="0"/>
                    <a:pt x="0" y="251"/>
                    <a:pt x="0" y="557"/>
                  </a:cubicBezTo>
                  <a:lnTo>
                    <a:pt x="0" y="10174"/>
                  </a:lnTo>
                  <a:lnTo>
                    <a:pt x="13377" y="10174"/>
                  </a:lnTo>
                  <a:lnTo>
                    <a:pt x="13377" y="557"/>
                  </a:lnTo>
                  <a:cubicBezTo>
                    <a:pt x="13377" y="251"/>
                    <a:pt x="13129" y="0"/>
                    <a:pt x="12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114"/>
            <p:cNvSpPr/>
            <p:nvPr/>
          </p:nvSpPr>
          <p:spPr>
            <a:xfrm>
              <a:off x="5898235" y="1238812"/>
              <a:ext cx="49107" cy="293342"/>
            </a:xfrm>
            <a:custGeom>
              <a:avLst/>
              <a:gdLst/>
              <a:ahLst/>
              <a:cxnLst/>
              <a:rect l="l" t="t" r="r" b="b"/>
              <a:pathLst>
                <a:path w="1890" h="11290" extrusionOk="0">
                  <a:moveTo>
                    <a:pt x="1" y="1"/>
                  </a:moveTo>
                  <a:cubicBezTo>
                    <a:pt x="615" y="1"/>
                    <a:pt x="1114" y="500"/>
                    <a:pt x="1114" y="1116"/>
                  </a:cubicBezTo>
                  <a:lnTo>
                    <a:pt x="1116" y="11290"/>
                  </a:lnTo>
                  <a:lnTo>
                    <a:pt x="1890" y="11290"/>
                  </a:lnTo>
                  <a:lnTo>
                    <a:pt x="1890" y="1116"/>
                  </a:lnTo>
                  <a:cubicBezTo>
                    <a:pt x="1890" y="500"/>
                    <a:pt x="1391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114"/>
            <p:cNvSpPr/>
            <p:nvPr/>
          </p:nvSpPr>
          <p:spPr>
            <a:xfrm>
              <a:off x="5883711" y="1267808"/>
              <a:ext cx="34661" cy="264346"/>
            </a:xfrm>
            <a:custGeom>
              <a:avLst/>
              <a:gdLst/>
              <a:ahLst/>
              <a:cxnLst/>
              <a:rect l="l" t="t" r="r" b="b"/>
              <a:pathLst>
                <a:path w="1334" h="10174" extrusionOk="0">
                  <a:moveTo>
                    <a:pt x="1" y="0"/>
                  </a:moveTo>
                  <a:cubicBezTo>
                    <a:pt x="309" y="0"/>
                    <a:pt x="560" y="251"/>
                    <a:pt x="560" y="557"/>
                  </a:cubicBezTo>
                  <a:lnTo>
                    <a:pt x="560" y="10174"/>
                  </a:lnTo>
                  <a:lnTo>
                    <a:pt x="1333" y="10174"/>
                  </a:lnTo>
                  <a:lnTo>
                    <a:pt x="1333" y="557"/>
                  </a:lnTo>
                  <a:cubicBezTo>
                    <a:pt x="1333" y="251"/>
                    <a:pt x="1082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114"/>
            <p:cNvSpPr/>
            <p:nvPr/>
          </p:nvSpPr>
          <p:spPr>
            <a:xfrm>
              <a:off x="5527335" y="1514019"/>
              <a:ext cx="434479" cy="57915"/>
            </a:xfrm>
            <a:custGeom>
              <a:avLst/>
              <a:gdLst/>
              <a:ahLst/>
              <a:cxnLst/>
              <a:rect l="l" t="t" r="r" b="b"/>
              <a:pathLst>
                <a:path w="16722" h="2229" extrusionOk="0">
                  <a:moveTo>
                    <a:pt x="557" y="0"/>
                  </a:moveTo>
                  <a:cubicBezTo>
                    <a:pt x="251" y="0"/>
                    <a:pt x="0" y="248"/>
                    <a:pt x="0" y="557"/>
                  </a:cubicBezTo>
                  <a:lnTo>
                    <a:pt x="0" y="1113"/>
                  </a:lnTo>
                  <a:cubicBezTo>
                    <a:pt x="0" y="1730"/>
                    <a:pt x="499" y="2229"/>
                    <a:pt x="1116" y="2229"/>
                  </a:cubicBezTo>
                  <a:lnTo>
                    <a:pt x="15606" y="2229"/>
                  </a:lnTo>
                  <a:cubicBezTo>
                    <a:pt x="16222" y="2229"/>
                    <a:pt x="16721" y="1730"/>
                    <a:pt x="16721" y="1113"/>
                  </a:cubicBezTo>
                  <a:lnTo>
                    <a:pt x="16721" y="557"/>
                  </a:lnTo>
                  <a:cubicBezTo>
                    <a:pt x="16721" y="248"/>
                    <a:pt x="16470" y="0"/>
                    <a:pt x="16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114"/>
            <p:cNvSpPr/>
            <p:nvPr/>
          </p:nvSpPr>
          <p:spPr>
            <a:xfrm>
              <a:off x="5912629" y="1514019"/>
              <a:ext cx="49185" cy="57915"/>
            </a:xfrm>
            <a:custGeom>
              <a:avLst/>
              <a:gdLst/>
              <a:ahLst/>
              <a:cxnLst/>
              <a:rect l="l" t="t" r="r" b="b"/>
              <a:pathLst>
                <a:path w="1893" h="2229" extrusionOk="0">
                  <a:moveTo>
                    <a:pt x="557" y="0"/>
                  </a:moveTo>
                  <a:cubicBezTo>
                    <a:pt x="866" y="0"/>
                    <a:pt x="1116" y="248"/>
                    <a:pt x="1116" y="557"/>
                  </a:cubicBezTo>
                  <a:lnTo>
                    <a:pt x="1116" y="1113"/>
                  </a:lnTo>
                  <a:cubicBezTo>
                    <a:pt x="1116" y="1730"/>
                    <a:pt x="617" y="2229"/>
                    <a:pt x="1" y="2229"/>
                  </a:cubicBezTo>
                  <a:lnTo>
                    <a:pt x="777" y="2229"/>
                  </a:lnTo>
                  <a:cubicBezTo>
                    <a:pt x="1393" y="2229"/>
                    <a:pt x="1892" y="1730"/>
                    <a:pt x="1892" y="1113"/>
                  </a:cubicBezTo>
                  <a:lnTo>
                    <a:pt x="1892" y="557"/>
                  </a:lnTo>
                  <a:cubicBezTo>
                    <a:pt x="1892" y="248"/>
                    <a:pt x="1641" y="0"/>
                    <a:pt x="1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114"/>
            <p:cNvSpPr/>
            <p:nvPr/>
          </p:nvSpPr>
          <p:spPr>
            <a:xfrm>
              <a:off x="5694402" y="1514019"/>
              <a:ext cx="100422" cy="35518"/>
            </a:xfrm>
            <a:custGeom>
              <a:avLst/>
              <a:gdLst/>
              <a:ahLst/>
              <a:cxnLst/>
              <a:rect l="l" t="t" r="r" b="b"/>
              <a:pathLst>
                <a:path w="3865" h="1367" extrusionOk="0">
                  <a:moveTo>
                    <a:pt x="0" y="0"/>
                  </a:moveTo>
                  <a:lnTo>
                    <a:pt x="188" y="753"/>
                  </a:lnTo>
                  <a:cubicBezTo>
                    <a:pt x="277" y="1113"/>
                    <a:pt x="601" y="1367"/>
                    <a:pt x="972" y="1367"/>
                  </a:cubicBezTo>
                  <a:lnTo>
                    <a:pt x="2890" y="1367"/>
                  </a:lnTo>
                  <a:cubicBezTo>
                    <a:pt x="3261" y="1367"/>
                    <a:pt x="3585" y="1113"/>
                    <a:pt x="3673" y="753"/>
                  </a:cubicBezTo>
                  <a:lnTo>
                    <a:pt x="3864" y="0"/>
                  </a:lnTo>
                  <a:lnTo>
                    <a:pt x="3344" y="0"/>
                  </a:lnTo>
                  <a:lnTo>
                    <a:pt x="3185" y="630"/>
                  </a:lnTo>
                  <a:cubicBezTo>
                    <a:pt x="3151" y="766"/>
                    <a:pt x="3028" y="862"/>
                    <a:pt x="2890" y="862"/>
                  </a:cubicBezTo>
                  <a:lnTo>
                    <a:pt x="972" y="862"/>
                  </a:lnTo>
                  <a:cubicBezTo>
                    <a:pt x="834" y="862"/>
                    <a:pt x="711" y="766"/>
                    <a:pt x="677" y="630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114"/>
            <p:cNvSpPr/>
            <p:nvPr/>
          </p:nvSpPr>
          <p:spPr>
            <a:xfrm>
              <a:off x="5621495" y="1383664"/>
              <a:ext cx="246158" cy="101384"/>
            </a:xfrm>
            <a:custGeom>
              <a:avLst/>
              <a:gdLst/>
              <a:ahLst/>
              <a:cxnLst/>
              <a:rect l="l" t="t" r="r" b="b"/>
              <a:pathLst>
                <a:path w="9474" h="3902" extrusionOk="0">
                  <a:moveTo>
                    <a:pt x="2229" y="1"/>
                  </a:moveTo>
                  <a:cubicBezTo>
                    <a:pt x="998" y="1"/>
                    <a:pt x="0" y="999"/>
                    <a:pt x="0" y="2230"/>
                  </a:cubicBezTo>
                  <a:lnTo>
                    <a:pt x="0" y="3345"/>
                  </a:lnTo>
                  <a:cubicBezTo>
                    <a:pt x="0" y="3651"/>
                    <a:pt x="248" y="3902"/>
                    <a:pt x="557" y="3902"/>
                  </a:cubicBezTo>
                  <a:lnTo>
                    <a:pt x="8917" y="3902"/>
                  </a:lnTo>
                  <a:cubicBezTo>
                    <a:pt x="9225" y="3902"/>
                    <a:pt x="9474" y="3651"/>
                    <a:pt x="9474" y="3345"/>
                  </a:cubicBezTo>
                  <a:lnTo>
                    <a:pt x="9474" y="2230"/>
                  </a:lnTo>
                  <a:cubicBezTo>
                    <a:pt x="9474" y="999"/>
                    <a:pt x="8476" y="1"/>
                    <a:pt x="7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114"/>
            <p:cNvSpPr/>
            <p:nvPr/>
          </p:nvSpPr>
          <p:spPr>
            <a:xfrm>
              <a:off x="5789628" y="1383664"/>
              <a:ext cx="78025" cy="101384"/>
            </a:xfrm>
            <a:custGeom>
              <a:avLst/>
              <a:gdLst/>
              <a:ahLst/>
              <a:cxnLst/>
              <a:rect l="l" t="t" r="r" b="b"/>
              <a:pathLst>
                <a:path w="3003" h="3902" extrusionOk="0">
                  <a:moveTo>
                    <a:pt x="1" y="1"/>
                  </a:moveTo>
                  <a:cubicBezTo>
                    <a:pt x="1231" y="1"/>
                    <a:pt x="2229" y="999"/>
                    <a:pt x="2229" y="2230"/>
                  </a:cubicBezTo>
                  <a:lnTo>
                    <a:pt x="2229" y="3345"/>
                  </a:lnTo>
                  <a:cubicBezTo>
                    <a:pt x="2229" y="3651"/>
                    <a:pt x="1981" y="3902"/>
                    <a:pt x="1673" y="3902"/>
                  </a:cubicBezTo>
                  <a:lnTo>
                    <a:pt x="2446" y="3902"/>
                  </a:lnTo>
                  <a:cubicBezTo>
                    <a:pt x="2754" y="3902"/>
                    <a:pt x="3003" y="3651"/>
                    <a:pt x="3003" y="3345"/>
                  </a:cubicBezTo>
                  <a:lnTo>
                    <a:pt x="3003" y="2230"/>
                  </a:lnTo>
                  <a:cubicBezTo>
                    <a:pt x="3003" y="999"/>
                    <a:pt x="2005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114"/>
            <p:cNvSpPr/>
            <p:nvPr/>
          </p:nvSpPr>
          <p:spPr>
            <a:xfrm>
              <a:off x="5708381" y="1341053"/>
              <a:ext cx="72387" cy="65788"/>
            </a:xfrm>
            <a:custGeom>
              <a:avLst/>
              <a:gdLst/>
              <a:ahLst/>
              <a:cxnLst/>
              <a:rect l="l" t="t" r="r" b="b"/>
              <a:pathLst>
                <a:path w="2786" h="2532" extrusionOk="0">
                  <a:moveTo>
                    <a:pt x="0" y="0"/>
                  </a:moveTo>
                  <a:lnTo>
                    <a:pt x="0" y="2532"/>
                  </a:lnTo>
                  <a:lnTo>
                    <a:pt x="2785" y="2532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114"/>
            <p:cNvSpPr/>
            <p:nvPr/>
          </p:nvSpPr>
          <p:spPr>
            <a:xfrm>
              <a:off x="5657663" y="1137480"/>
              <a:ext cx="173823" cy="91251"/>
            </a:xfrm>
            <a:custGeom>
              <a:avLst/>
              <a:gdLst/>
              <a:ahLst/>
              <a:cxnLst/>
              <a:rect l="l" t="t" r="r" b="b"/>
              <a:pathLst>
                <a:path w="6690" h="3512" extrusionOk="0">
                  <a:moveTo>
                    <a:pt x="2229" y="0"/>
                  </a:moveTo>
                  <a:cubicBezTo>
                    <a:pt x="999" y="0"/>
                    <a:pt x="1" y="998"/>
                    <a:pt x="1" y="2229"/>
                  </a:cubicBezTo>
                  <a:lnTo>
                    <a:pt x="1" y="3511"/>
                  </a:lnTo>
                  <a:lnTo>
                    <a:pt x="6689" y="3511"/>
                  </a:lnTo>
                  <a:lnTo>
                    <a:pt x="6689" y="2229"/>
                  </a:lnTo>
                  <a:cubicBezTo>
                    <a:pt x="6689" y="998"/>
                    <a:pt x="5691" y="0"/>
                    <a:pt x="4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114"/>
            <p:cNvSpPr/>
            <p:nvPr/>
          </p:nvSpPr>
          <p:spPr>
            <a:xfrm>
              <a:off x="5643217" y="1224366"/>
              <a:ext cx="202715" cy="57915"/>
            </a:xfrm>
            <a:custGeom>
              <a:avLst/>
              <a:gdLst/>
              <a:ahLst/>
              <a:cxnLst/>
              <a:rect l="l" t="t" r="r" b="b"/>
              <a:pathLst>
                <a:path w="7802" h="2229" extrusionOk="0">
                  <a:moveTo>
                    <a:pt x="557" y="0"/>
                  </a:moveTo>
                  <a:cubicBezTo>
                    <a:pt x="248" y="0"/>
                    <a:pt x="0" y="248"/>
                    <a:pt x="0" y="557"/>
                  </a:cubicBezTo>
                  <a:lnTo>
                    <a:pt x="0" y="1672"/>
                  </a:lnTo>
                  <a:cubicBezTo>
                    <a:pt x="0" y="1981"/>
                    <a:pt x="248" y="2229"/>
                    <a:pt x="557" y="2229"/>
                  </a:cubicBezTo>
                  <a:lnTo>
                    <a:pt x="7245" y="2229"/>
                  </a:lnTo>
                  <a:cubicBezTo>
                    <a:pt x="7553" y="2229"/>
                    <a:pt x="7802" y="1981"/>
                    <a:pt x="7802" y="1672"/>
                  </a:cubicBezTo>
                  <a:lnTo>
                    <a:pt x="7802" y="557"/>
                  </a:lnTo>
                  <a:cubicBezTo>
                    <a:pt x="7802" y="248"/>
                    <a:pt x="7553" y="0"/>
                    <a:pt x="7245" y="0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114"/>
            <p:cNvSpPr/>
            <p:nvPr/>
          </p:nvSpPr>
          <p:spPr>
            <a:xfrm>
              <a:off x="5811350" y="1224366"/>
              <a:ext cx="34583" cy="57915"/>
            </a:xfrm>
            <a:custGeom>
              <a:avLst/>
              <a:gdLst/>
              <a:ahLst/>
              <a:cxnLst/>
              <a:rect l="l" t="t" r="r" b="b"/>
              <a:pathLst>
                <a:path w="1331" h="2229" extrusionOk="0">
                  <a:moveTo>
                    <a:pt x="1" y="0"/>
                  </a:moveTo>
                  <a:cubicBezTo>
                    <a:pt x="309" y="0"/>
                    <a:pt x="557" y="248"/>
                    <a:pt x="557" y="557"/>
                  </a:cubicBezTo>
                  <a:lnTo>
                    <a:pt x="557" y="1672"/>
                  </a:lnTo>
                  <a:cubicBezTo>
                    <a:pt x="557" y="1981"/>
                    <a:pt x="309" y="2229"/>
                    <a:pt x="1" y="2229"/>
                  </a:cubicBezTo>
                  <a:lnTo>
                    <a:pt x="774" y="2229"/>
                  </a:lnTo>
                  <a:cubicBezTo>
                    <a:pt x="1082" y="2229"/>
                    <a:pt x="1331" y="1981"/>
                    <a:pt x="1331" y="1672"/>
                  </a:cubicBezTo>
                  <a:lnTo>
                    <a:pt x="1331" y="557"/>
                  </a:lnTo>
                  <a:cubicBezTo>
                    <a:pt x="1331" y="248"/>
                    <a:pt x="1082" y="0"/>
                    <a:pt x="774" y="0"/>
                  </a:cubicBezTo>
                  <a:close/>
                </a:path>
              </a:pathLst>
            </a:custGeom>
            <a:solidFill>
              <a:srgbClr val="FF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114"/>
            <p:cNvSpPr/>
            <p:nvPr/>
          </p:nvSpPr>
          <p:spPr>
            <a:xfrm>
              <a:off x="5672135" y="1190692"/>
              <a:ext cx="144878" cy="164028"/>
            </a:xfrm>
            <a:custGeom>
              <a:avLst/>
              <a:gdLst/>
              <a:ahLst/>
              <a:cxnLst/>
              <a:rect l="l" t="t" r="r" b="b"/>
              <a:pathLst>
                <a:path w="5576" h="6313" extrusionOk="0">
                  <a:moveTo>
                    <a:pt x="0" y="0"/>
                  </a:moveTo>
                  <a:lnTo>
                    <a:pt x="0" y="3525"/>
                  </a:lnTo>
                  <a:cubicBezTo>
                    <a:pt x="0" y="5064"/>
                    <a:pt x="1249" y="6312"/>
                    <a:pt x="2788" y="6312"/>
                  </a:cubicBezTo>
                  <a:cubicBezTo>
                    <a:pt x="4327" y="6312"/>
                    <a:pt x="5576" y="5064"/>
                    <a:pt x="5576" y="3525"/>
                  </a:cubicBezTo>
                  <a:lnTo>
                    <a:pt x="5576" y="0"/>
                  </a:lnTo>
                  <a:close/>
                </a:path>
              </a:pathLst>
            </a:custGeom>
            <a:solidFill>
              <a:srgbClr val="FFD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114"/>
            <p:cNvSpPr/>
            <p:nvPr/>
          </p:nvSpPr>
          <p:spPr>
            <a:xfrm>
              <a:off x="5709056" y="1246763"/>
              <a:ext cx="13121" cy="20396"/>
            </a:xfrm>
            <a:custGeom>
              <a:avLst/>
              <a:gdLst/>
              <a:ahLst/>
              <a:cxnLst/>
              <a:rect l="l" t="t" r="r" b="b"/>
              <a:pathLst>
                <a:path w="505" h="785" extrusionOk="0">
                  <a:moveTo>
                    <a:pt x="251" y="0"/>
                  </a:moveTo>
                  <a:cubicBezTo>
                    <a:pt x="113" y="0"/>
                    <a:pt x="0" y="113"/>
                    <a:pt x="0" y="254"/>
                  </a:cubicBezTo>
                  <a:lnTo>
                    <a:pt x="0" y="531"/>
                  </a:lnTo>
                  <a:cubicBezTo>
                    <a:pt x="0" y="672"/>
                    <a:pt x="113" y="784"/>
                    <a:pt x="251" y="784"/>
                  </a:cubicBezTo>
                  <a:cubicBezTo>
                    <a:pt x="392" y="784"/>
                    <a:pt x="505" y="672"/>
                    <a:pt x="505" y="531"/>
                  </a:cubicBezTo>
                  <a:lnTo>
                    <a:pt x="505" y="254"/>
                  </a:lnTo>
                  <a:cubicBezTo>
                    <a:pt x="505" y="113"/>
                    <a:pt x="39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114"/>
            <p:cNvSpPr/>
            <p:nvPr/>
          </p:nvSpPr>
          <p:spPr>
            <a:xfrm>
              <a:off x="5766971" y="1246763"/>
              <a:ext cx="13121" cy="20396"/>
            </a:xfrm>
            <a:custGeom>
              <a:avLst/>
              <a:gdLst/>
              <a:ahLst/>
              <a:cxnLst/>
              <a:rect l="l" t="t" r="r" b="b"/>
              <a:pathLst>
                <a:path w="505" h="785" extrusionOk="0">
                  <a:moveTo>
                    <a:pt x="253" y="0"/>
                  </a:moveTo>
                  <a:cubicBezTo>
                    <a:pt x="112" y="0"/>
                    <a:pt x="0" y="113"/>
                    <a:pt x="0" y="254"/>
                  </a:cubicBezTo>
                  <a:lnTo>
                    <a:pt x="0" y="531"/>
                  </a:lnTo>
                  <a:cubicBezTo>
                    <a:pt x="0" y="672"/>
                    <a:pt x="112" y="784"/>
                    <a:pt x="253" y="784"/>
                  </a:cubicBezTo>
                  <a:cubicBezTo>
                    <a:pt x="392" y="784"/>
                    <a:pt x="504" y="672"/>
                    <a:pt x="504" y="531"/>
                  </a:cubicBezTo>
                  <a:lnTo>
                    <a:pt x="504" y="254"/>
                  </a:lnTo>
                  <a:cubicBezTo>
                    <a:pt x="504" y="113"/>
                    <a:pt x="392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114"/>
            <p:cNvSpPr/>
            <p:nvPr/>
          </p:nvSpPr>
          <p:spPr>
            <a:xfrm>
              <a:off x="5724542" y="1282956"/>
              <a:ext cx="40065" cy="20370"/>
            </a:xfrm>
            <a:custGeom>
              <a:avLst/>
              <a:gdLst/>
              <a:ahLst/>
              <a:cxnLst/>
              <a:rect l="l" t="t" r="r" b="b"/>
              <a:pathLst>
                <a:path w="1542" h="784" extrusionOk="0">
                  <a:moveTo>
                    <a:pt x="288" y="1"/>
                  </a:moveTo>
                  <a:cubicBezTo>
                    <a:pt x="245" y="1"/>
                    <a:pt x="202" y="11"/>
                    <a:pt x="162" y="34"/>
                  </a:cubicBezTo>
                  <a:cubicBezTo>
                    <a:pt x="42" y="104"/>
                    <a:pt x="0" y="259"/>
                    <a:pt x="71" y="379"/>
                  </a:cubicBezTo>
                  <a:cubicBezTo>
                    <a:pt x="214" y="630"/>
                    <a:pt x="483" y="784"/>
                    <a:pt x="771" y="784"/>
                  </a:cubicBezTo>
                  <a:cubicBezTo>
                    <a:pt x="1058" y="784"/>
                    <a:pt x="1327" y="630"/>
                    <a:pt x="1471" y="381"/>
                  </a:cubicBezTo>
                  <a:cubicBezTo>
                    <a:pt x="1542" y="259"/>
                    <a:pt x="1500" y="104"/>
                    <a:pt x="1380" y="36"/>
                  </a:cubicBezTo>
                  <a:cubicBezTo>
                    <a:pt x="1339" y="13"/>
                    <a:pt x="1295" y="2"/>
                    <a:pt x="1252" y="2"/>
                  </a:cubicBezTo>
                  <a:cubicBezTo>
                    <a:pt x="1166" y="2"/>
                    <a:pt x="1082" y="46"/>
                    <a:pt x="1035" y="128"/>
                  </a:cubicBezTo>
                  <a:cubicBezTo>
                    <a:pt x="980" y="222"/>
                    <a:pt x="878" y="279"/>
                    <a:pt x="771" y="279"/>
                  </a:cubicBezTo>
                  <a:cubicBezTo>
                    <a:pt x="664" y="279"/>
                    <a:pt x="562" y="222"/>
                    <a:pt x="507" y="128"/>
                  </a:cubicBezTo>
                  <a:cubicBezTo>
                    <a:pt x="460" y="45"/>
                    <a:pt x="375" y="1"/>
                    <a:pt x="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114"/>
            <p:cNvSpPr/>
            <p:nvPr/>
          </p:nvSpPr>
          <p:spPr>
            <a:xfrm>
              <a:off x="5701729" y="1400839"/>
              <a:ext cx="85690" cy="57941"/>
            </a:xfrm>
            <a:custGeom>
              <a:avLst/>
              <a:gdLst/>
              <a:ahLst/>
              <a:cxnLst/>
              <a:rect l="l" t="t" r="r" b="b"/>
              <a:pathLst>
                <a:path w="3298" h="2230" extrusionOk="0">
                  <a:moveTo>
                    <a:pt x="0" y="1"/>
                  </a:moveTo>
                  <a:lnTo>
                    <a:pt x="1649" y="2230"/>
                  </a:lnTo>
                  <a:lnTo>
                    <a:pt x="3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114"/>
            <p:cNvSpPr/>
            <p:nvPr/>
          </p:nvSpPr>
          <p:spPr>
            <a:xfrm>
              <a:off x="5666497" y="1163333"/>
              <a:ext cx="109438" cy="61059"/>
            </a:xfrm>
            <a:custGeom>
              <a:avLst/>
              <a:gdLst/>
              <a:ahLst/>
              <a:cxnLst/>
              <a:rect l="l" t="t" r="r" b="b"/>
              <a:pathLst>
                <a:path w="4212" h="2350" extrusionOk="0">
                  <a:moveTo>
                    <a:pt x="217" y="0"/>
                  </a:moveTo>
                  <a:lnTo>
                    <a:pt x="0" y="1234"/>
                  </a:lnTo>
                  <a:lnTo>
                    <a:pt x="217" y="2349"/>
                  </a:lnTo>
                  <a:lnTo>
                    <a:pt x="2540" y="2349"/>
                  </a:lnTo>
                  <a:cubicBezTo>
                    <a:pt x="3465" y="2349"/>
                    <a:pt x="4212" y="1599"/>
                    <a:pt x="4212" y="677"/>
                  </a:cubicBezTo>
                  <a:lnTo>
                    <a:pt x="4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114"/>
            <p:cNvSpPr/>
            <p:nvPr/>
          </p:nvSpPr>
          <p:spPr>
            <a:xfrm>
              <a:off x="5773545" y="1183080"/>
              <a:ext cx="45028" cy="41312"/>
            </a:xfrm>
            <a:custGeom>
              <a:avLst/>
              <a:gdLst/>
              <a:ahLst/>
              <a:cxnLst/>
              <a:rect l="l" t="t" r="r" b="b"/>
              <a:pathLst>
                <a:path w="1733" h="1590" extrusionOk="0">
                  <a:moveTo>
                    <a:pt x="0" y="1"/>
                  </a:moveTo>
                  <a:lnTo>
                    <a:pt x="0" y="474"/>
                  </a:lnTo>
                  <a:cubicBezTo>
                    <a:pt x="0" y="1090"/>
                    <a:pt x="499" y="1589"/>
                    <a:pt x="1113" y="1589"/>
                  </a:cubicBezTo>
                  <a:lnTo>
                    <a:pt x="1673" y="1589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114"/>
            <p:cNvSpPr/>
            <p:nvPr/>
          </p:nvSpPr>
          <p:spPr>
            <a:xfrm>
              <a:off x="5753383" y="1137480"/>
              <a:ext cx="78103" cy="86911"/>
            </a:xfrm>
            <a:custGeom>
              <a:avLst/>
              <a:gdLst/>
              <a:ahLst/>
              <a:cxnLst/>
              <a:rect l="l" t="t" r="r" b="b"/>
              <a:pathLst>
                <a:path w="3006" h="3345" extrusionOk="0">
                  <a:moveTo>
                    <a:pt x="0" y="0"/>
                  </a:moveTo>
                  <a:cubicBezTo>
                    <a:pt x="1234" y="0"/>
                    <a:pt x="2232" y="998"/>
                    <a:pt x="2232" y="2229"/>
                  </a:cubicBezTo>
                  <a:lnTo>
                    <a:pt x="2232" y="3344"/>
                  </a:lnTo>
                  <a:lnTo>
                    <a:pt x="3005" y="3344"/>
                  </a:lnTo>
                  <a:lnTo>
                    <a:pt x="3005" y="2229"/>
                  </a:lnTo>
                  <a:cubicBezTo>
                    <a:pt x="3005" y="998"/>
                    <a:pt x="200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114"/>
            <p:cNvSpPr/>
            <p:nvPr/>
          </p:nvSpPr>
          <p:spPr>
            <a:xfrm>
              <a:off x="5682113" y="1383664"/>
              <a:ext cx="124924" cy="75115"/>
            </a:xfrm>
            <a:custGeom>
              <a:avLst/>
              <a:gdLst/>
              <a:ahLst/>
              <a:cxnLst/>
              <a:rect l="l" t="t" r="r" b="b"/>
              <a:pathLst>
                <a:path w="4808" h="2891" extrusionOk="0">
                  <a:moveTo>
                    <a:pt x="1011" y="1"/>
                  </a:moveTo>
                  <a:lnTo>
                    <a:pt x="115" y="981"/>
                  </a:lnTo>
                  <a:cubicBezTo>
                    <a:pt x="0" y="1106"/>
                    <a:pt x="24" y="1305"/>
                    <a:pt x="165" y="1399"/>
                  </a:cubicBezTo>
                  <a:lnTo>
                    <a:pt x="2404" y="2891"/>
                  </a:lnTo>
                  <a:lnTo>
                    <a:pt x="1011" y="1"/>
                  </a:lnTo>
                  <a:close/>
                  <a:moveTo>
                    <a:pt x="3796" y="1"/>
                  </a:moveTo>
                  <a:lnTo>
                    <a:pt x="2404" y="2891"/>
                  </a:lnTo>
                  <a:lnTo>
                    <a:pt x="4643" y="1399"/>
                  </a:lnTo>
                  <a:cubicBezTo>
                    <a:pt x="4784" y="1305"/>
                    <a:pt x="4807" y="1106"/>
                    <a:pt x="4693" y="981"/>
                  </a:cubicBezTo>
                  <a:lnTo>
                    <a:pt x="37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9" name="Google Shape;9219;p114"/>
          <p:cNvGrpSpPr/>
          <p:nvPr/>
        </p:nvGrpSpPr>
        <p:grpSpPr>
          <a:xfrm>
            <a:off x="4354760" y="3466113"/>
            <a:ext cx="434479" cy="434453"/>
            <a:chOff x="5527335" y="1804425"/>
            <a:chExt cx="434479" cy="434453"/>
          </a:xfrm>
        </p:grpSpPr>
        <p:sp>
          <p:nvSpPr>
            <p:cNvPr id="9220" name="Google Shape;9220;p114"/>
            <p:cNvSpPr/>
            <p:nvPr/>
          </p:nvSpPr>
          <p:spPr>
            <a:xfrm>
              <a:off x="5585224" y="1804425"/>
              <a:ext cx="376590" cy="304125"/>
            </a:xfrm>
            <a:custGeom>
              <a:avLst/>
              <a:gdLst/>
              <a:ahLst/>
              <a:cxnLst/>
              <a:rect l="l" t="t" r="r" b="b"/>
              <a:pathLst>
                <a:path w="14494" h="11705" extrusionOk="0">
                  <a:moveTo>
                    <a:pt x="628" y="0"/>
                  </a:moveTo>
                  <a:cubicBezTo>
                    <a:pt x="283" y="0"/>
                    <a:pt x="1" y="280"/>
                    <a:pt x="1" y="627"/>
                  </a:cubicBezTo>
                  <a:lnTo>
                    <a:pt x="1" y="11078"/>
                  </a:lnTo>
                  <a:cubicBezTo>
                    <a:pt x="1" y="11425"/>
                    <a:pt x="283" y="11705"/>
                    <a:pt x="628" y="11705"/>
                  </a:cubicBezTo>
                  <a:lnTo>
                    <a:pt x="13866" y="11705"/>
                  </a:lnTo>
                  <a:cubicBezTo>
                    <a:pt x="14214" y="11705"/>
                    <a:pt x="14493" y="11425"/>
                    <a:pt x="14493" y="11078"/>
                  </a:cubicBezTo>
                  <a:lnTo>
                    <a:pt x="14493" y="627"/>
                  </a:lnTo>
                  <a:cubicBezTo>
                    <a:pt x="14493" y="280"/>
                    <a:pt x="14214" y="0"/>
                    <a:pt x="138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114"/>
            <p:cNvSpPr/>
            <p:nvPr/>
          </p:nvSpPr>
          <p:spPr>
            <a:xfrm>
              <a:off x="5614220" y="1833396"/>
              <a:ext cx="318597" cy="246184"/>
            </a:xfrm>
            <a:custGeom>
              <a:avLst/>
              <a:gdLst/>
              <a:ahLst/>
              <a:cxnLst/>
              <a:rect l="l" t="t" r="r" b="b"/>
              <a:pathLst>
                <a:path w="12262" h="9475" extrusionOk="0">
                  <a:moveTo>
                    <a:pt x="280" y="1"/>
                  </a:moveTo>
                  <a:cubicBezTo>
                    <a:pt x="126" y="1"/>
                    <a:pt x="1" y="123"/>
                    <a:pt x="1" y="278"/>
                  </a:cubicBezTo>
                  <a:lnTo>
                    <a:pt x="1" y="9474"/>
                  </a:lnTo>
                  <a:lnTo>
                    <a:pt x="11985" y="9474"/>
                  </a:lnTo>
                  <a:cubicBezTo>
                    <a:pt x="12139" y="9474"/>
                    <a:pt x="12262" y="9351"/>
                    <a:pt x="12262" y="9197"/>
                  </a:cubicBezTo>
                  <a:lnTo>
                    <a:pt x="12262" y="278"/>
                  </a:lnTo>
                  <a:cubicBezTo>
                    <a:pt x="12262" y="123"/>
                    <a:pt x="12139" y="1"/>
                    <a:pt x="1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114"/>
            <p:cNvSpPr/>
            <p:nvPr/>
          </p:nvSpPr>
          <p:spPr>
            <a:xfrm>
              <a:off x="5925387" y="1804425"/>
              <a:ext cx="36427" cy="304125"/>
            </a:xfrm>
            <a:custGeom>
              <a:avLst/>
              <a:gdLst/>
              <a:ahLst/>
              <a:cxnLst/>
              <a:rect l="l" t="t" r="r" b="b"/>
              <a:pathLst>
                <a:path w="1402" h="11705" extrusionOk="0">
                  <a:moveTo>
                    <a:pt x="1" y="0"/>
                  </a:moveTo>
                  <a:cubicBezTo>
                    <a:pt x="346" y="0"/>
                    <a:pt x="628" y="280"/>
                    <a:pt x="628" y="627"/>
                  </a:cubicBezTo>
                  <a:lnTo>
                    <a:pt x="628" y="11078"/>
                  </a:lnTo>
                  <a:cubicBezTo>
                    <a:pt x="628" y="11425"/>
                    <a:pt x="346" y="11705"/>
                    <a:pt x="1" y="11705"/>
                  </a:cubicBezTo>
                  <a:lnTo>
                    <a:pt x="774" y="11705"/>
                  </a:lnTo>
                  <a:cubicBezTo>
                    <a:pt x="1122" y="11705"/>
                    <a:pt x="1401" y="11425"/>
                    <a:pt x="1401" y="11078"/>
                  </a:cubicBezTo>
                  <a:lnTo>
                    <a:pt x="1401" y="627"/>
                  </a:lnTo>
                  <a:cubicBezTo>
                    <a:pt x="1401" y="280"/>
                    <a:pt x="1122" y="0"/>
                    <a:pt x="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114"/>
            <p:cNvSpPr/>
            <p:nvPr/>
          </p:nvSpPr>
          <p:spPr>
            <a:xfrm>
              <a:off x="5905432" y="1833396"/>
              <a:ext cx="27386" cy="246184"/>
            </a:xfrm>
            <a:custGeom>
              <a:avLst/>
              <a:gdLst/>
              <a:ahLst/>
              <a:cxnLst/>
              <a:rect l="l" t="t" r="r" b="b"/>
              <a:pathLst>
                <a:path w="1054" h="9475" extrusionOk="0">
                  <a:moveTo>
                    <a:pt x="1" y="1"/>
                  </a:moveTo>
                  <a:cubicBezTo>
                    <a:pt x="155" y="1"/>
                    <a:pt x="280" y="123"/>
                    <a:pt x="280" y="278"/>
                  </a:cubicBezTo>
                  <a:lnTo>
                    <a:pt x="280" y="9197"/>
                  </a:lnTo>
                  <a:cubicBezTo>
                    <a:pt x="280" y="9351"/>
                    <a:pt x="155" y="9474"/>
                    <a:pt x="1" y="9474"/>
                  </a:cubicBezTo>
                  <a:lnTo>
                    <a:pt x="777" y="9474"/>
                  </a:lnTo>
                  <a:cubicBezTo>
                    <a:pt x="931" y="9474"/>
                    <a:pt x="1054" y="9351"/>
                    <a:pt x="1054" y="9197"/>
                  </a:cubicBezTo>
                  <a:lnTo>
                    <a:pt x="1054" y="278"/>
                  </a:lnTo>
                  <a:cubicBezTo>
                    <a:pt x="1054" y="123"/>
                    <a:pt x="931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114"/>
            <p:cNvSpPr/>
            <p:nvPr/>
          </p:nvSpPr>
          <p:spPr>
            <a:xfrm>
              <a:off x="5781418" y="1942678"/>
              <a:ext cx="13199" cy="133212"/>
            </a:xfrm>
            <a:custGeom>
              <a:avLst/>
              <a:gdLst/>
              <a:ahLst/>
              <a:cxnLst/>
              <a:rect l="l" t="t" r="r" b="b"/>
              <a:pathLst>
                <a:path w="508" h="5127" extrusionOk="0">
                  <a:moveTo>
                    <a:pt x="254" y="1"/>
                  </a:moveTo>
                  <a:cubicBezTo>
                    <a:pt x="115" y="1"/>
                    <a:pt x="1" y="113"/>
                    <a:pt x="1" y="252"/>
                  </a:cubicBezTo>
                  <a:lnTo>
                    <a:pt x="1" y="4876"/>
                  </a:lnTo>
                  <a:cubicBezTo>
                    <a:pt x="1" y="5015"/>
                    <a:pt x="115" y="5127"/>
                    <a:pt x="254" y="5127"/>
                  </a:cubicBezTo>
                  <a:cubicBezTo>
                    <a:pt x="392" y="5127"/>
                    <a:pt x="507" y="5015"/>
                    <a:pt x="507" y="4876"/>
                  </a:cubicBezTo>
                  <a:lnTo>
                    <a:pt x="507" y="252"/>
                  </a:lnTo>
                  <a:cubicBezTo>
                    <a:pt x="507" y="113"/>
                    <a:pt x="392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114"/>
            <p:cNvSpPr/>
            <p:nvPr/>
          </p:nvSpPr>
          <p:spPr>
            <a:xfrm>
              <a:off x="5527335" y="2137521"/>
              <a:ext cx="246236" cy="101358"/>
            </a:xfrm>
            <a:custGeom>
              <a:avLst/>
              <a:gdLst/>
              <a:ahLst/>
              <a:cxnLst/>
              <a:rect l="l" t="t" r="r" b="b"/>
              <a:pathLst>
                <a:path w="9477" h="3901" extrusionOk="0">
                  <a:moveTo>
                    <a:pt x="2229" y="0"/>
                  </a:moveTo>
                  <a:cubicBezTo>
                    <a:pt x="998" y="0"/>
                    <a:pt x="0" y="998"/>
                    <a:pt x="0" y="2229"/>
                  </a:cubicBezTo>
                  <a:lnTo>
                    <a:pt x="0" y="3344"/>
                  </a:lnTo>
                  <a:cubicBezTo>
                    <a:pt x="0" y="3650"/>
                    <a:pt x="251" y="3901"/>
                    <a:pt x="557" y="3901"/>
                  </a:cubicBezTo>
                  <a:lnTo>
                    <a:pt x="8917" y="3901"/>
                  </a:lnTo>
                  <a:cubicBezTo>
                    <a:pt x="9226" y="3901"/>
                    <a:pt x="9476" y="3650"/>
                    <a:pt x="9476" y="3344"/>
                  </a:cubicBezTo>
                  <a:lnTo>
                    <a:pt x="9476" y="2229"/>
                  </a:lnTo>
                  <a:cubicBezTo>
                    <a:pt x="9476" y="998"/>
                    <a:pt x="8478" y="0"/>
                    <a:pt x="7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114"/>
            <p:cNvSpPr/>
            <p:nvPr/>
          </p:nvSpPr>
          <p:spPr>
            <a:xfrm>
              <a:off x="5695468" y="2137521"/>
              <a:ext cx="78103" cy="101358"/>
            </a:xfrm>
            <a:custGeom>
              <a:avLst/>
              <a:gdLst/>
              <a:ahLst/>
              <a:cxnLst/>
              <a:rect l="l" t="t" r="r" b="b"/>
              <a:pathLst>
                <a:path w="3006" h="3901" extrusionOk="0">
                  <a:moveTo>
                    <a:pt x="1" y="0"/>
                  </a:moveTo>
                  <a:cubicBezTo>
                    <a:pt x="1234" y="0"/>
                    <a:pt x="2229" y="998"/>
                    <a:pt x="2229" y="2229"/>
                  </a:cubicBezTo>
                  <a:lnTo>
                    <a:pt x="2229" y="3344"/>
                  </a:lnTo>
                  <a:cubicBezTo>
                    <a:pt x="2229" y="3650"/>
                    <a:pt x="1981" y="3901"/>
                    <a:pt x="1673" y="3901"/>
                  </a:cubicBezTo>
                  <a:lnTo>
                    <a:pt x="2446" y="3901"/>
                  </a:lnTo>
                  <a:cubicBezTo>
                    <a:pt x="2755" y="3901"/>
                    <a:pt x="3005" y="3650"/>
                    <a:pt x="3005" y="3344"/>
                  </a:cubicBezTo>
                  <a:lnTo>
                    <a:pt x="3005" y="2229"/>
                  </a:lnTo>
                  <a:cubicBezTo>
                    <a:pt x="3005" y="998"/>
                    <a:pt x="2007" y="0"/>
                    <a:pt x="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114"/>
            <p:cNvSpPr/>
            <p:nvPr/>
          </p:nvSpPr>
          <p:spPr>
            <a:xfrm>
              <a:off x="5614220" y="2094883"/>
              <a:ext cx="72465" cy="65814"/>
            </a:xfrm>
            <a:custGeom>
              <a:avLst/>
              <a:gdLst/>
              <a:ahLst/>
              <a:cxnLst/>
              <a:rect l="l" t="t" r="r" b="b"/>
              <a:pathLst>
                <a:path w="2789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2788" y="2532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114"/>
            <p:cNvSpPr/>
            <p:nvPr/>
          </p:nvSpPr>
          <p:spPr>
            <a:xfrm>
              <a:off x="5563502" y="1891311"/>
              <a:ext cx="173823" cy="91251"/>
            </a:xfrm>
            <a:custGeom>
              <a:avLst/>
              <a:gdLst/>
              <a:ahLst/>
              <a:cxnLst/>
              <a:rect l="l" t="t" r="r" b="b"/>
              <a:pathLst>
                <a:path w="6690" h="3512" extrusionOk="0">
                  <a:moveTo>
                    <a:pt x="2232" y="0"/>
                  </a:moveTo>
                  <a:cubicBezTo>
                    <a:pt x="999" y="0"/>
                    <a:pt x="1" y="998"/>
                    <a:pt x="1" y="2229"/>
                  </a:cubicBezTo>
                  <a:lnTo>
                    <a:pt x="1" y="3512"/>
                  </a:lnTo>
                  <a:lnTo>
                    <a:pt x="6689" y="3512"/>
                  </a:lnTo>
                  <a:lnTo>
                    <a:pt x="6689" y="2229"/>
                  </a:lnTo>
                  <a:cubicBezTo>
                    <a:pt x="6689" y="998"/>
                    <a:pt x="5691" y="0"/>
                    <a:pt x="4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114"/>
            <p:cNvSpPr/>
            <p:nvPr/>
          </p:nvSpPr>
          <p:spPr>
            <a:xfrm>
              <a:off x="5549056" y="1978196"/>
              <a:ext cx="202793" cy="57915"/>
            </a:xfrm>
            <a:custGeom>
              <a:avLst/>
              <a:gdLst/>
              <a:ahLst/>
              <a:cxnLst/>
              <a:rect l="l" t="t" r="r" b="b"/>
              <a:pathLst>
                <a:path w="7805" h="2229" extrusionOk="0">
                  <a:moveTo>
                    <a:pt x="557" y="0"/>
                  </a:moveTo>
                  <a:cubicBezTo>
                    <a:pt x="251" y="0"/>
                    <a:pt x="0" y="249"/>
                    <a:pt x="0" y="557"/>
                  </a:cubicBezTo>
                  <a:lnTo>
                    <a:pt x="0" y="1672"/>
                  </a:lnTo>
                  <a:cubicBezTo>
                    <a:pt x="0" y="1981"/>
                    <a:pt x="251" y="2229"/>
                    <a:pt x="557" y="2229"/>
                  </a:cubicBezTo>
                  <a:lnTo>
                    <a:pt x="7245" y="2229"/>
                  </a:lnTo>
                  <a:cubicBezTo>
                    <a:pt x="7554" y="2229"/>
                    <a:pt x="7804" y="1981"/>
                    <a:pt x="7804" y="1672"/>
                  </a:cubicBezTo>
                  <a:lnTo>
                    <a:pt x="7804" y="557"/>
                  </a:lnTo>
                  <a:cubicBezTo>
                    <a:pt x="7804" y="249"/>
                    <a:pt x="7554" y="0"/>
                    <a:pt x="7245" y="0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114"/>
            <p:cNvSpPr/>
            <p:nvPr/>
          </p:nvSpPr>
          <p:spPr>
            <a:xfrm>
              <a:off x="5717189" y="1978196"/>
              <a:ext cx="34661" cy="57915"/>
            </a:xfrm>
            <a:custGeom>
              <a:avLst/>
              <a:gdLst/>
              <a:ahLst/>
              <a:cxnLst/>
              <a:rect l="l" t="t" r="r" b="b"/>
              <a:pathLst>
                <a:path w="1334" h="2229" extrusionOk="0">
                  <a:moveTo>
                    <a:pt x="1" y="0"/>
                  </a:moveTo>
                  <a:cubicBezTo>
                    <a:pt x="309" y="0"/>
                    <a:pt x="557" y="249"/>
                    <a:pt x="557" y="557"/>
                  </a:cubicBezTo>
                  <a:lnTo>
                    <a:pt x="557" y="1672"/>
                  </a:lnTo>
                  <a:cubicBezTo>
                    <a:pt x="557" y="1981"/>
                    <a:pt x="309" y="2229"/>
                    <a:pt x="1" y="2229"/>
                  </a:cubicBezTo>
                  <a:lnTo>
                    <a:pt x="774" y="2229"/>
                  </a:lnTo>
                  <a:cubicBezTo>
                    <a:pt x="1083" y="2229"/>
                    <a:pt x="1333" y="1981"/>
                    <a:pt x="1333" y="1672"/>
                  </a:cubicBezTo>
                  <a:lnTo>
                    <a:pt x="1333" y="557"/>
                  </a:lnTo>
                  <a:cubicBezTo>
                    <a:pt x="1333" y="249"/>
                    <a:pt x="1083" y="0"/>
                    <a:pt x="774" y="0"/>
                  </a:cubicBezTo>
                  <a:close/>
                </a:path>
              </a:pathLst>
            </a:custGeom>
            <a:solidFill>
              <a:srgbClr val="FF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114"/>
            <p:cNvSpPr/>
            <p:nvPr/>
          </p:nvSpPr>
          <p:spPr>
            <a:xfrm>
              <a:off x="5578053" y="1944523"/>
              <a:ext cx="144800" cy="164028"/>
            </a:xfrm>
            <a:custGeom>
              <a:avLst/>
              <a:gdLst/>
              <a:ahLst/>
              <a:cxnLst/>
              <a:rect l="l" t="t" r="r" b="b"/>
              <a:pathLst>
                <a:path w="5573" h="6313" extrusionOk="0">
                  <a:moveTo>
                    <a:pt x="0" y="1"/>
                  </a:moveTo>
                  <a:lnTo>
                    <a:pt x="0" y="3525"/>
                  </a:lnTo>
                  <a:cubicBezTo>
                    <a:pt x="0" y="5066"/>
                    <a:pt x="1246" y="6313"/>
                    <a:pt x="2785" y="6313"/>
                  </a:cubicBezTo>
                  <a:cubicBezTo>
                    <a:pt x="4324" y="6313"/>
                    <a:pt x="5573" y="5066"/>
                    <a:pt x="5573" y="3525"/>
                  </a:cubicBezTo>
                  <a:lnTo>
                    <a:pt x="5573" y="1"/>
                  </a:lnTo>
                  <a:close/>
                </a:path>
              </a:pathLst>
            </a:custGeom>
            <a:solidFill>
              <a:srgbClr val="FFD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114"/>
            <p:cNvSpPr/>
            <p:nvPr/>
          </p:nvSpPr>
          <p:spPr>
            <a:xfrm>
              <a:off x="5614896" y="2000593"/>
              <a:ext cx="13121" cy="20396"/>
            </a:xfrm>
            <a:custGeom>
              <a:avLst/>
              <a:gdLst/>
              <a:ahLst/>
              <a:cxnLst/>
              <a:rect l="l" t="t" r="r" b="b"/>
              <a:pathLst>
                <a:path w="505" h="785" extrusionOk="0">
                  <a:moveTo>
                    <a:pt x="254" y="1"/>
                  </a:moveTo>
                  <a:cubicBezTo>
                    <a:pt x="113" y="1"/>
                    <a:pt x="1" y="113"/>
                    <a:pt x="1" y="254"/>
                  </a:cubicBezTo>
                  <a:lnTo>
                    <a:pt x="1" y="531"/>
                  </a:lnTo>
                  <a:cubicBezTo>
                    <a:pt x="1" y="672"/>
                    <a:pt x="113" y="784"/>
                    <a:pt x="254" y="784"/>
                  </a:cubicBezTo>
                  <a:cubicBezTo>
                    <a:pt x="393" y="784"/>
                    <a:pt x="505" y="672"/>
                    <a:pt x="505" y="531"/>
                  </a:cubicBezTo>
                  <a:lnTo>
                    <a:pt x="505" y="254"/>
                  </a:lnTo>
                  <a:cubicBezTo>
                    <a:pt x="505" y="113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114"/>
            <p:cNvSpPr/>
            <p:nvPr/>
          </p:nvSpPr>
          <p:spPr>
            <a:xfrm>
              <a:off x="5672811" y="2000593"/>
              <a:ext cx="13199" cy="20396"/>
            </a:xfrm>
            <a:custGeom>
              <a:avLst/>
              <a:gdLst/>
              <a:ahLst/>
              <a:cxnLst/>
              <a:rect l="l" t="t" r="r" b="b"/>
              <a:pathLst>
                <a:path w="508" h="785" extrusionOk="0">
                  <a:moveTo>
                    <a:pt x="254" y="1"/>
                  </a:moveTo>
                  <a:cubicBezTo>
                    <a:pt x="115" y="1"/>
                    <a:pt x="0" y="113"/>
                    <a:pt x="0" y="254"/>
                  </a:cubicBezTo>
                  <a:lnTo>
                    <a:pt x="0" y="531"/>
                  </a:lnTo>
                  <a:cubicBezTo>
                    <a:pt x="0" y="672"/>
                    <a:pt x="115" y="784"/>
                    <a:pt x="254" y="784"/>
                  </a:cubicBezTo>
                  <a:cubicBezTo>
                    <a:pt x="392" y="784"/>
                    <a:pt x="507" y="672"/>
                    <a:pt x="507" y="531"/>
                  </a:cubicBezTo>
                  <a:lnTo>
                    <a:pt x="507" y="254"/>
                  </a:lnTo>
                  <a:cubicBezTo>
                    <a:pt x="507" y="113"/>
                    <a:pt x="39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114"/>
            <p:cNvSpPr/>
            <p:nvPr/>
          </p:nvSpPr>
          <p:spPr>
            <a:xfrm>
              <a:off x="5630381" y="2036838"/>
              <a:ext cx="40065" cy="20318"/>
            </a:xfrm>
            <a:custGeom>
              <a:avLst/>
              <a:gdLst/>
              <a:ahLst/>
              <a:cxnLst/>
              <a:rect l="l" t="t" r="r" b="b"/>
              <a:pathLst>
                <a:path w="1542" h="782" extrusionOk="0">
                  <a:moveTo>
                    <a:pt x="288" y="0"/>
                  </a:moveTo>
                  <a:cubicBezTo>
                    <a:pt x="245" y="0"/>
                    <a:pt x="202" y="11"/>
                    <a:pt x="162" y="35"/>
                  </a:cubicBezTo>
                  <a:cubicBezTo>
                    <a:pt x="42" y="103"/>
                    <a:pt x="0" y="257"/>
                    <a:pt x="71" y="380"/>
                  </a:cubicBezTo>
                  <a:cubicBezTo>
                    <a:pt x="215" y="628"/>
                    <a:pt x="484" y="782"/>
                    <a:pt x="771" y="782"/>
                  </a:cubicBezTo>
                  <a:cubicBezTo>
                    <a:pt x="1058" y="782"/>
                    <a:pt x="1328" y="628"/>
                    <a:pt x="1474" y="380"/>
                  </a:cubicBezTo>
                  <a:cubicBezTo>
                    <a:pt x="1542" y="257"/>
                    <a:pt x="1503" y="103"/>
                    <a:pt x="1380" y="35"/>
                  </a:cubicBezTo>
                  <a:cubicBezTo>
                    <a:pt x="1340" y="11"/>
                    <a:pt x="1297" y="0"/>
                    <a:pt x="1254" y="0"/>
                  </a:cubicBezTo>
                  <a:cubicBezTo>
                    <a:pt x="1167" y="0"/>
                    <a:pt x="1082" y="46"/>
                    <a:pt x="1035" y="126"/>
                  </a:cubicBezTo>
                  <a:cubicBezTo>
                    <a:pt x="983" y="220"/>
                    <a:pt x="881" y="278"/>
                    <a:pt x="771" y="278"/>
                  </a:cubicBezTo>
                  <a:cubicBezTo>
                    <a:pt x="664" y="278"/>
                    <a:pt x="562" y="220"/>
                    <a:pt x="507" y="126"/>
                  </a:cubicBezTo>
                  <a:cubicBezTo>
                    <a:pt x="460" y="46"/>
                    <a:pt x="375" y="0"/>
                    <a:pt x="288" y="0"/>
                  </a:cubicBezTo>
                  <a:close/>
                </a:path>
              </a:pathLst>
            </a:custGeom>
            <a:solidFill>
              <a:srgbClr val="FF7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114"/>
            <p:cNvSpPr/>
            <p:nvPr/>
          </p:nvSpPr>
          <p:spPr>
            <a:xfrm>
              <a:off x="5607647" y="2154695"/>
              <a:ext cx="85612" cy="57915"/>
            </a:xfrm>
            <a:custGeom>
              <a:avLst/>
              <a:gdLst/>
              <a:ahLst/>
              <a:cxnLst/>
              <a:rect l="l" t="t" r="r" b="b"/>
              <a:pathLst>
                <a:path w="3295" h="2229" extrusionOk="0">
                  <a:moveTo>
                    <a:pt x="0" y="0"/>
                  </a:moveTo>
                  <a:lnTo>
                    <a:pt x="1646" y="2229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114"/>
            <p:cNvSpPr/>
            <p:nvPr/>
          </p:nvSpPr>
          <p:spPr>
            <a:xfrm>
              <a:off x="5572337" y="1917163"/>
              <a:ext cx="109516" cy="61059"/>
            </a:xfrm>
            <a:custGeom>
              <a:avLst/>
              <a:gdLst/>
              <a:ahLst/>
              <a:cxnLst/>
              <a:rect l="l" t="t" r="r" b="b"/>
              <a:pathLst>
                <a:path w="4215" h="2350" extrusionOk="0">
                  <a:moveTo>
                    <a:pt x="220" y="1"/>
                  </a:moveTo>
                  <a:lnTo>
                    <a:pt x="1" y="1234"/>
                  </a:lnTo>
                  <a:lnTo>
                    <a:pt x="220" y="2349"/>
                  </a:lnTo>
                  <a:lnTo>
                    <a:pt x="2543" y="2349"/>
                  </a:lnTo>
                  <a:cubicBezTo>
                    <a:pt x="3465" y="2349"/>
                    <a:pt x="4215" y="1600"/>
                    <a:pt x="4215" y="677"/>
                  </a:cubicBezTo>
                  <a:lnTo>
                    <a:pt x="4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114"/>
            <p:cNvSpPr/>
            <p:nvPr/>
          </p:nvSpPr>
          <p:spPr>
            <a:xfrm>
              <a:off x="5679384" y="1936910"/>
              <a:ext cx="45106" cy="41312"/>
            </a:xfrm>
            <a:custGeom>
              <a:avLst/>
              <a:gdLst/>
              <a:ahLst/>
              <a:cxnLst/>
              <a:rect l="l" t="t" r="r" b="b"/>
              <a:pathLst>
                <a:path w="1736" h="1590" extrusionOk="0">
                  <a:moveTo>
                    <a:pt x="1" y="1"/>
                  </a:moveTo>
                  <a:lnTo>
                    <a:pt x="1" y="474"/>
                  </a:lnTo>
                  <a:cubicBezTo>
                    <a:pt x="1" y="1090"/>
                    <a:pt x="500" y="1589"/>
                    <a:pt x="1116" y="1589"/>
                  </a:cubicBezTo>
                  <a:lnTo>
                    <a:pt x="1673" y="158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114"/>
            <p:cNvSpPr/>
            <p:nvPr/>
          </p:nvSpPr>
          <p:spPr>
            <a:xfrm>
              <a:off x="5659300" y="1891311"/>
              <a:ext cx="78025" cy="86911"/>
            </a:xfrm>
            <a:custGeom>
              <a:avLst/>
              <a:gdLst/>
              <a:ahLst/>
              <a:cxnLst/>
              <a:rect l="l" t="t" r="r" b="b"/>
              <a:pathLst>
                <a:path w="3003" h="3345" extrusionOk="0">
                  <a:moveTo>
                    <a:pt x="0" y="0"/>
                  </a:moveTo>
                  <a:cubicBezTo>
                    <a:pt x="1231" y="0"/>
                    <a:pt x="2229" y="998"/>
                    <a:pt x="2229" y="2229"/>
                  </a:cubicBezTo>
                  <a:lnTo>
                    <a:pt x="2229" y="3344"/>
                  </a:lnTo>
                  <a:lnTo>
                    <a:pt x="3002" y="3344"/>
                  </a:lnTo>
                  <a:lnTo>
                    <a:pt x="3002" y="2229"/>
                  </a:lnTo>
                  <a:cubicBezTo>
                    <a:pt x="3002" y="998"/>
                    <a:pt x="200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114"/>
            <p:cNvSpPr/>
            <p:nvPr/>
          </p:nvSpPr>
          <p:spPr>
            <a:xfrm>
              <a:off x="5587952" y="2137521"/>
              <a:ext cx="125002" cy="75089"/>
            </a:xfrm>
            <a:custGeom>
              <a:avLst/>
              <a:gdLst/>
              <a:ahLst/>
              <a:cxnLst/>
              <a:rect l="l" t="t" r="r" b="b"/>
              <a:pathLst>
                <a:path w="4811" h="2890" extrusionOk="0">
                  <a:moveTo>
                    <a:pt x="1012" y="0"/>
                  </a:moveTo>
                  <a:lnTo>
                    <a:pt x="115" y="980"/>
                  </a:lnTo>
                  <a:cubicBezTo>
                    <a:pt x="0" y="1105"/>
                    <a:pt x="24" y="1304"/>
                    <a:pt x="168" y="1398"/>
                  </a:cubicBezTo>
                  <a:lnTo>
                    <a:pt x="2404" y="2890"/>
                  </a:lnTo>
                  <a:lnTo>
                    <a:pt x="2404" y="2890"/>
                  </a:lnTo>
                  <a:lnTo>
                    <a:pt x="1012" y="0"/>
                  </a:lnTo>
                  <a:close/>
                  <a:moveTo>
                    <a:pt x="3799" y="0"/>
                  </a:moveTo>
                  <a:lnTo>
                    <a:pt x="2404" y="2890"/>
                  </a:lnTo>
                  <a:lnTo>
                    <a:pt x="4643" y="1398"/>
                  </a:lnTo>
                  <a:cubicBezTo>
                    <a:pt x="4784" y="1304"/>
                    <a:pt x="4810" y="1105"/>
                    <a:pt x="4693" y="980"/>
                  </a:cubicBezTo>
                  <a:lnTo>
                    <a:pt x="3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114"/>
            <p:cNvSpPr/>
            <p:nvPr/>
          </p:nvSpPr>
          <p:spPr>
            <a:xfrm>
              <a:off x="5757254" y="2113149"/>
              <a:ext cx="57187" cy="62670"/>
            </a:xfrm>
            <a:custGeom>
              <a:avLst/>
              <a:gdLst/>
              <a:ahLst/>
              <a:cxnLst/>
              <a:rect l="l" t="t" r="r" b="b"/>
              <a:pathLst>
                <a:path w="2201" h="2412" extrusionOk="0">
                  <a:moveTo>
                    <a:pt x="0" y="0"/>
                  </a:moveTo>
                  <a:lnTo>
                    <a:pt x="0" y="1320"/>
                  </a:lnTo>
                  <a:cubicBezTo>
                    <a:pt x="0" y="1725"/>
                    <a:pt x="327" y="2051"/>
                    <a:pt x="732" y="2051"/>
                  </a:cubicBezTo>
                  <a:lnTo>
                    <a:pt x="732" y="2412"/>
                  </a:lnTo>
                  <a:lnTo>
                    <a:pt x="2200" y="2412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114"/>
            <p:cNvSpPr/>
            <p:nvPr/>
          </p:nvSpPr>
          <p:spPr>
            <a:xfrm>
              <a:off x="5759021" y="2166439"/>
              <a:ext cx="72465" cy="72439"/>
            </a:xfrm>
            <a:custGeom>
              <a:avLst/>
              <a:gdLst/>
              <a:ahLst/>
              <a:cxnLst/>
              <a:rect l="l" t="t" r="r" b="b"/>
              <a:pathLst>
                <a:path w="2789" h="2788" extrusionOk="0">
                  <a:moveTo>
                    <a:pt x="262" y="0"/>
                  </a:moveTo>
                  <a:cubicBezTo>
                    <a:pt x="118" y="0"/>
                    <a:pt x="0" y="118"/>
                    <a:pt x="0" y="261"/>
                  </a:cubicBezTo>
                  <a:lnTo>
                    <a:pt x="0" y="2265"/>
                  </a:lnTo>
                  <a:cubicBezTo>
                    <a:pt x="0" y="2553"/>
                    <a:pt x="235" y="2788"/>
                    <a:pt x="523" y="2788"/>
                  </a:cubicBezTo>
                  <a:lnTo>
                    <a:pt x="2265" y="2788"/>
                  </a:lnTo>
                  <a:cubicBezTo>
                    <a:pt x="2553" y="2788"/>
                    <a:pt x="2788" y="2553"/>
                    <a:pt x="2788" y="2265"/>
                  </a:cubicBezTo>
                  <a:lnTo>
                    <a:pt x="2788" y="261"/>
                  </a:lnTo>
                  <a:cubicBezTo>
                    <a:pt x="2788" y="118"/>
                    <a:pt x="2670" y="0"/>
                    <a:pt x="2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114"/>
            <p:cNvSpPr/>
            <p:nvPr/>
          </p:nvSpPr>
          <p:spPr>
            <a:xfrm>
              <a:off x="5797371" y="2166439"/>
              <a:ext cx="34115" cy="72439"/>
            </a:xfrm>
            <a:custGeom>
              <a:avLst/>
              <a:gdLst/>
              <a:ahLst/>
              <a:cxnLst/>
              <a:rect l="l" t="t" r="r" b="b"/>
              <a:pathLst>
                <a:path w="1313" h="2788" extrusionOk="0">
                  <a:moveTo>
                    <a:pt x="270" y="0"/>
                  </a:moveTo>
                  <a:cubicBezTo>
                    <a:pt x="418" y="0"/>
                    <a:pt x="539" y="120"/>
                    <a:pt x="539" y="269"/>
                  </a:cubicBezTo>
                  <a:lnTo>
                    <a:pt x="539" y="2250"/>
                  </a:lnTo>
                  <a:cubicBezTo>
                    <a:pt x="539" y="2547"/>
                    <a:pt x="298" y="2788"/>
                    <a:pt x="0" y="2788"/>
                  </a:cubicBezTo>
                  <a:lnTo>
                    <a:pt x="774" y="2788"/>
                  </a:lnTo>
                  <a:cubicBezTo>
                    <a:pt x="1072" y="2788"/>
                    <a:pt x="1312" y="2547"/>
                    <a:pt x="1312" y="2250"/>
                  </a:cubicBezTo>
                  <a:lnTo>
                    <a:pt x="1312" y="269"/>
                  </a:lnTo>
                  <a:cubicBezTo>
                    <a:pt x="1312" y="120"/>
                    <a:pt x="1192" y="0"/>
                    <a:pt x="1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114"/>
            <p:cNvSpPr/>
            <p:nvPr/>
          </p:nvSpPr>
          <p:spPr>
            <a:xfrm>
              <a:off x="5750862" y="2065081"/>
              <a:ext cx="39597" cy="63371"/>
            </a:xfrm>
            <a:custGeom>
              <a:avLst/>
              <a:gdLst/>
              <a:ahLst/>
              <a:cxnLst/>
              <a:rect l="l" t="t" r="r" b="b"/>
              <a:pathLst>
                <a:path w="1524" h="2439" extrusionOk="0">
                  <a:moveTo>
                    <a:pt x="732" y="1"/>
                  </a:moveTo>
                  <a:cubicBezTo>
                    <a:pt x="330" y="1"/>
                    <a:pt x="1" y="327"/>
                    <a:pt x="1" y="732"/>
                  </a:cubicBezTo>
                  <a:lnTo>
                    <a:pt x="1" y="1707"/>
                  </a:lnTo>
                  <a:cubicBezTo>
                    <a:pt x="1" y="2112"/>
                    <a:pt x="330" y="2438"/>
                    <a:pt x="732" y="2438"/>
                  </a:cubicBezTo>
                  <a:cubicBezTo>
                    <a:pt x="819" y="2438"/>
                    <a:pt x="902" y="2425"/>
                    <a:pt x="978" y="2396"/>
                  </a:cubicBezTo>
                  <a:lnTo>
                    <a:pt x="1524" y="2396"/>
                  </a:lnTo>
                  <a:lnTo>
                    <a:pt x="1524" y="123"/>
                  </a:lnTo>
                  <a:lnTo>
                    <a:pt x="1140" y="123"/>
                  </a:lnTo>
                  <a:cubicBezTo>
                    <a:pt x="1025" y="45"/>
                    <a:pt x="884" y="1"/>
                    <a:pt x="732" y="1"/>
                  </a:cubicBezTo>
                  <a:close/>
                </a:path>
              </a:pathLst>
            </a:custGeom>
            <a:solidFill>
              <a:srgbClr val="FFD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114"/>
            <p:cNvSpPr/>
            <p:nvPr/>
          </p:nvSpPr>
          <p:spPr>
            <a:xfrm>
              <a:off x="5775779" y="2065081"/>
              <a:ext cx="63839" cy="101384"/>
            </a:xfrm>
            <a:custGeom>
              <a:avLst/>
              <a:gdLst/>
              <a:ahLst/>
              <a:cxnLst/>
              <a:rect l="l" t="t" r="r" b="b"/>
              <a:pathLst>
                <a:path w="2457" h="3902" extrusionOk="0">
                  <a:moveTo>
                    <a:pt x="518" y="1"/>
                  </a:moveTo>
                  <a:cubicBezTo>
                    <a:pt x="265" y="1"/>
                    <a:pt x="42" y="191"/>
                    <a:pt x="19" y="445"/>
                  </a:cubicBezTo>
                  <a:cubicBezTo>
                    <a:pt x="1" y="669"/>
                    <a:pt x="134" y="868"/>
                    <a:pt x="330" y="944"/>
                  </a:cubicBezTo>
                  <a:cubicBezTo>
                    <a:pt x="343" y="949"/>
                    <a:pt x="353" y="962"/>
                    <a:pt x="353" y="975"/>
                  </a:cubicBezTo>
                  <a:cubicBezTo>
                    <a:pt x="353" y="991"/>
                    <a:pt x="343" y="1004"/>
                    <a:pt x="330" y="1009"/>
                  </a:cubicBezTo>
                  <a:cubicBezTo>
                    <a:pt x="147" y="1080"/>
                    <a:pt x="19" y="1257"/>
                    <a:pt x="19" y="1464"/>
                  </a:cubicBezTo>
                  <a:cubicBezTo>
                    <a:pt x="19" y="1670"/>
                    <a:pt x="147" y="1848"/>
                    <a:pt x="330" y="1918"/>
                  </a:cubicBezTo>
                  <a:cubicBezTo>
                    <a:pt x="343" y="1923"/>
                    <a:pt x="353" y="1936"/>
                    <a:pt x="353" y="1952"/>
                  </a:cubicBezTo>
                  <a:cubicBezTo>
                    <a:pt x="353" y="1965"/>
                    <a:pt x="343" y="1978"/>
                    <a:pt x="330" y="1984"/>
                  </a:cubicBezTo>
                  <a:cubicBezTo>
                    <a:pt x="144" y="2057"/>
                    <a:pt x="11" y="2240"/>
                    <a:pt x="19" y="2454"/>
                  </a:cubicBezTo>
                  <a:cubicBezTo>
                    <a:pt x="27" y="2720"/>
                    <a:pt x="254" y="2927"/>
                    <a:pt x="521" y="2927"/>
                  </a:cubicBezTo>
                  <a:cubicBezTo>
                    <a:pt x="539" y="2927"/>
                    <a:pt x="555" y="2942"/>
                    <a:pt x="555" y="2961"/>
                  </a:cubicBezTo>
                  <a:lnTo>
                    <a:pt x="555" y="2979"/>
                  </a:lnTo>
                  <a:cubicBezTo>
                    <a:pt x="555" y="2992"/>
                    <a:pt x="547" y="3005"/>
                    <a:pt x="534" y="3010"/>
                  </a:cubicBezTo>
                  <a:cubicBezTo>
                    <a:pt x="364" y="3091"/>
                    <a:pt x="249" y="3240"/>
                    <a:pt x="262" y="3449"/>
                  </a:cubicBezTo>
                  <a:cubicBezTo>
                    <a:pt x="280" y="3708"/>
                    <a:pt x="505" y="3901"/>
                    <a:pt x="764" y="3901"/>
                  </a:cubicBezTo>
                  <a:lnTo>
                    <a:pt x="1482" y="3901"/>
                  </a:lnTo>
                  <a:cubicBezTo>
                    <a:pt x="2020" y="3901"/>
                    <a:pt x="2457" y="3465"/>
                    <a:pt x="2457" y="2927"/>
                  </a:cubicBezTo>
                  <a:lnTo>
                    <a:pt x="2457" y="975"/>
                  </a:lnTo>
                  <a:cubicBezTo>
                    <a:pt x="2457" y="437"/>
                    <a:pt x="2020" y="1"/>
                    <a:pt x="1482" y="1"/>
                  </a:cubicBezTo>
                  <a:close/>
                </a:path>
              </a:pathLst>
            </a:custGeom>
            <a:solidFill>
              <a:srgbClr val="FFD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114"/>
            <p:cNvSpPr/>
            <p:nvPr/>
          </p:nvSpPr>
          <p:spPr>
            <a:xfrm>
              <a:off x="5794123" y="2065081"/>
              <a:ext cx="45495" cy="101384"/>
            </a:xfrm>
            <a:custGeom>
              <a:avLst/>
              <a:gdLst/>
              <a:ahLst/>
              <a:cxnLst/>
              <a:rect l="l" t="t" r="r" b="b"/>
              <a:pathLst>
                <a:path w="1751" h="3902" extrusionOk="0">
                  <a:moveTo>
                    <a:pt x="0" y="1"/>
                  </a:moveTo>
                  <a:cubicBezTo>
                    <a:pt x="541" y="1"/>
                    <a:pt x="977" y="437"/>
                    <a:pt x="977" y="975"/>
                  </a:cubicBezTo>
                  <a:lnTo>
                    <a:pt x="977" y="2927"/>
                  </a:lnTo>
                  <a:cubicBezTo>
                    <a:pt x="977" y="3454"/>
                    <a:pt x="559" y="3883"/>
                    <a:pt x="37" y="3901"/>
                  </a:cubicBezTo>
                  <a:lnTo>
                    <a:pt x="776" y="3901"/>
                  </a:lnTo>
                  <a:cubicBezTo>
                    <a:pt x="1314" y="3901"/>
                    <a:pt x="1751" y="3465"/>
                    <a:pt x="1751" y="2927"/>
                  </a:cubicBezTo>
                  <a:lnTo>
                    <a:pt x="1751" y="975"/>
                  </a:lnTo>
                  <a:cubicBezTo>
                    <a:pt x="1751" y="437"/>
                    <a:pt x="1314" y="1"/>
                    <a:pt x="776" y="1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114"/>
            <p:cNvSpPr/>
            <p:nvPr/>
          </p:nvSpPr>
          <p:spPr>
            <a:xfrm>
              <a:off x="5777832" y="2083893"/>
              <a:ext cx="34894" cy="13121"/>
            </a:xfrm>
            <a:custGeom>
              <a:avLst/>
              <a:gdLst/>
              <a:ahLst/>
              <a:cxnLst/>
              <a:rect l="l" t="t" r="r" b="b"/>
              <a:pathLst>
                <a:path w="1343" h="505" extrusionOk="0">
                  <a:moveTo>
                    <a:pt x="0" y="0"/>
                  </a:moveTo>
                  <a:cubicBezTo>
                    <a:pt x="55" y="100"/>
                    <a:pt x="144" y="178"/>
                    <a:pt x="251" y="220"/>
                  </a:cubicBezTo>
                  <a:cubicBezTo>
                    <a:pt x="264" y="225"/>
                    <a:pt x="274" y="238"/>
                    <a:pt x="274" y="251"/>
                  </a:cubicBezTo>
                  <a:cubicBezTo>
                    <a:pt x="274" y="267"/>
                    <a:pt x="264" y="280"/>
                    <a:pt x="251" y="285"/>
                  </a:cubicBezTo>
                  <a:cubicBezTo>
                    <a:pt x="144" y="327"/>
                    <a:pt x="55" y="405"/>
                    <a:pt x="0" y="504"/>
                  </a:cubicBezTo>
                  <a:lnTo>
                    <a:pt x="1092" y="504"/>
                  </a:lnTo>
                  <a:cubicBezTo>
                    <a:pt x="1231" y="504"/>
                    <a:pt x="1343" y="392"/>
                    <a:pt x="1343" y="251"/>
                  </a:cubicBezTo>
                  <a:cubicBezTo>
                    <a:pt x="1343" y="113"/>
                    <a:pt x="1231" y="0"/>
                    <a:pt x="1092" y="0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114"/>
            <p:cNvSpPr/>
            <p:nvPr/>
          </p:nvSpPr>
          <p:spPr>
            <a:xfrm>
              <a:off x="5777832" y="2109200"/>
              <a:ext cx="34894" cy="13121"/>
            </a:xfrm>
            <a:custGeom>
              <a:avLst/>
              <a:gdLst/>
              <a:ahLst/>
              <a:cxnLst/>
              <a:rect l="l" t="t" r="r" b="b"/>
              <a:pathLst>
                <a:path w="1343" h="505" extrusionOk="0">
                  <a:moveTo>
                    <a:pt x="0" y="1"/>
                  </a:moveTo>
                  <a:cubicBezTo>
                    <a:pt x="55" y="100"/>
                    <a:pt x="144" y="178"/>
                    <a:pt x="251" y="220"/>
                  </a:cubicBezTo>
                  <a:cubicBezTo>
                    <a:pt x="264" y="225"/>
                    <a:pt x="274" y="238"/>
                    <a:pt x="274" y="254"/>
                  </a:cubicBezTo>
                  <a:cubicBezTo>
                    <a:pt x="274" y="267"/>
                    <a:pt x="264" y="280"/>
                    <a:pt x="251" y="286"/>
                  </a:cubicBezTo>
                  <a:cubicBezTo>
                    <a:pt x="144" y="327"/>
                    <a:pt x="55" y="406"/>
                    <a:pt x="0" y="505"/>
                  </a:cubicBezTo>
                  <a:lnTo>
                    <a:pt x="1092" y="505"/>
                  </a:lnTo>
                  <a:cubicBezTo>
                    <a:pt x="1231" y="505"/>
                    <a:pt x="1343" y="393"/>
                    <a:pt x="1343" y="254"/>
                  </a:cubicBezTo>
                  <a:cubicBezTo>
                    <a:pt x="1343" y="113"/>
                    <a:pt x="1231" y="1"/>
                    <a:pt x="1092" y="1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114"/>
            <p:cNvSpPr/>
            <p:nvPr/>
          </p:nvSpPr>
          <p:spPr>
            <a:xfrm>
              <a:off x="5777884" y="2134585"/>
              <a:ext cx="34843" cy="13147"/>
            </a:xfrm>
            <a:custGeom>
              <a:avLst/>
              <a:gdLst/>
              <a:ahLst/>
              <a:cxnLst/>
              <a:rect l="l" t="t" r="r" b="b"/>
              <a:pathLst>
                <a:path w="1341" h="506" extrusionOk="0">
                  <a:moveTo>
                    <a:pt x="1" y="1"/>
                  </a:moveTo>
                  <a:cubicBezTo>
                    <a:pt x="87" y="150"/>
                    <a:pt x="254" y="252"/>
                    <a:pt x="440" y="252"/>
                  </a:cubicBezTo>
                  <a:cubicBezTo>
                    <a:pt x="458" y="252"/>
                    <a:pt x="474" y="267"/>
                    <a:pt x="474" y="286"/>
                  </a:cubicBezTo>
                  <a:lnTo>
                    <a:pt x="474" y="304"/>
                  </a:lnTo>
                  <a:cubicBezTo>
                    <a:pt x="474" y="317"/>
                    <a:pt x="466" y="330"/>
                    <a:pt x="453" y="335"/>
                  </a:cubicBezTo>
                  <a:cubicBezTo>
                    <a:pt x="369" y="374"/>
                    <a:pt x="298" y="432"/>
                    <a:pt x="251" y="505"/>
                  </a:cubicBezTo>
                  <a:lnTo>
                    <a:pt x="1090" y="505"/>
                  </a:lnTo>
                  <a:cubicBezTo>
                    <a:pt x="1229" y="505"/>
                    <a:pt x="1341" y="390"/>
                    <a:pt x="1341" y="252"/>
                  </a:cubicBezTo>
                  <a:cubicBezTo>
                    <a:pt x="1341" y="113"/>
                    <a:pt x="1229" y="1"/>
                    <a:pt x="1090" y="1"/>
                  </a:cubicBezTo>
                  <a:close/>
                </a:path>
              </a:pathLst>
            </a:custGeom>
            <a:solidFill>
              <a:srgbClr val="FFB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9" name="Google Shape;9249;p114"/>
          <p:cNvGrpSpPr/>
          <p:nvPr/>
        </p:nvGrpSpPr>
        <p:grpSpPr>
          <a:xfrm>
            <a:off x="3439807" y="2521437"/>
            <a:ext cx="376486" cy="434479"/>
            <a:chOff x="6330194" y="2471162"/>
            <a:chExt cx="376486" cy="434479"/>
          </a:xfrm>
        </p:grpSpPr>
        <p:sp>
          <p:nvSpPr>
            <p:cNvPr id="9250" name="Google Shape;9250;p114"/>
            <p:cNvSpPr/>
            <p:nvPr/>
          </p:nvSpPr>
          <p:spPr>
            <a:xfrm>
              <a:off x="6330194" y="2547187"/>
              <a:ext cx="376486" cy="358455"/>
            </a:xfrm>
            <a:custGeom>
              <a:avLst/>
              <a:gdLst/>
              <a:ahLst/>
              <a:cxnLst/>
              <a:rect l="l" t="t" r="r" b="b"/>
              <a:pathLst>
                <a:path w="14490" h="13796" extrusionOk="0">
                  <a:moveTo>
                    <a:pt x="7245" y="0"/>
                  </a:moveTo>
                  <a:lnTo>
                    <a:pt x="0" y="2370"/>
                  </a:lnTo>
                  <a:lnTo>
                    <a:pt x="0" y="12719"/>
                  </a:lnTo>
                  <a:cubicBezTo>
                    <a:pt x="0" y="13314"/>
                    <a:pt x="481" y="13795"/>
                    <a:pt x="1077" y="13795"/>
                  </a:cubicBezTo>
                  <a:lnTo>
                    <a:pt x="13413" y="13795"/>
                  </a:lnTo>
                  <a:cubicBezTo>
                    <a:pt x="14009" y="13795"/>
                    <a:pt x="14490" y="13314"/>
                    <a:pt x="14490" y="12719"/>
                  </a:cubicBezTo>
                  <a:lnTo>
                    <a:pt x="14490" y="2370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114"/>
            <p:cNvSpPr/>
            <p:nvPr/>
          </p:nvSpPr>
          <p:spPr>
            <a:xfrm>
              <a:off x="6658613" y="2602166"/>
              <a:ext cx="48068" cy="303476"/>
            </a:xfrm>
            <a:custGeom>
              <a:avLst/>
              <a:gdLst/>
              <a:ahLst/>
              <a:cxnLst/>
              <a:rect l="l" t="t" r="r" b="b"/>
              <a:pathLst>
                <a:path w="1850" h="11680" extrusionOk="0">
                  <a:moveTo>
                    <a:pt x="1076" y="1"/>
                  </a:moveTo>
                  <a:lnTo>
                    <a:pt x="1076" y="10603"/>
                  </a:lnTo>
                  <a:cubicBezTo>
                    <a:pt x="1076" y="11198"/>
                    <a:pt x="596" y="11679"/>
                    <a:pt x="0" y="11679"/>
                  </a:cubicBezTo>
                  <a:lnTo>
                    <a:pt x="773" y="11679"/>
                  </a:lnTo>
                  <a:cubicBezTo>
                    <a:pt x="1369" y="11679"/>
                    <a:pt x="1850" y="11198"/>
                    <a:pt x="1850" y="10603"/>
                  </a:cubicBezTo>
                  <a:lnTo>
                    <a:pt x="1850" y="254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114"/>
            <p:cNvSpPr/>
            <p:nvPr/>
          </p:nvSpPr>
          <p:spPr>
            <a:xfrm>
              <a:off x="6590851" y="2637736"/>
              <a:ext cx="86911" cy="86911"/>
            </a:xfrm>
            <a:custGeom>
              <a:avLst/>
              <a:gdLst/>
              <a:ahLst/>
              <a:cxnLst/>
              <a:rect l="l" t="t" r="r" b="b"/>
              <a:pathLst>
                <a:path w="3345" h="3345" extrusionOk="0">
                  <a:moveTo>
                    <a:pt x="557" y="1"/>
                  </a:moveTo>
                  <a:cubicBezTo>
                    <a:pt x="249" y="1"/>
                    <a:pt x="1" y="249"/>
                    <a:pt x="1" y="557"/>
                  </a:cubicBezTo>
                  <a:lnTo>
                    <a:pt x="1" y="2786"/>
                  </a:lnTo>
                  <a:cubicBezTo>
                    <a:pt x="1" y="3094"/>
                    <a:pt x="249" y="3345"/>
                    <a:pt x="557" y="3345"/>
                  </a:cubicBezTo>
                  <a:lnTo>
                    <a:pt x="2786" y="3345"/>
                  </a:lnTo>
                  <a:cubicBezTo>
                    <a:pt x="3094" y="3345"/>
                    <a:pt x="3345" y="3094"/>
                    <a:pt x="3345" y="2786"/>
                  </a:cubicBezTo>
                  <a:lnTo>
                    <a:pt x="3345" y="557"/>
                  </a:lnTo>
                  <a:cubicBezTo>
                    <a:pt x="3345" y="249"/>
                    <a:pt x="3094" y="1"/>
                    <a:pt x="2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114"/>
            <p:cNvSpPr/>
            <p:nvPr/>
          </p:nvSpPr>
          <p:spPr>
            <a:xfrm>
              <a:off x="6643127" y="2637723"/>
              <a:ext cx="34635" cy="86911"/>
            </a:xfrm>
            <a:custGeom>
              <a:avLst/>
              <a:gdLst/>
              <a:ahLst/>
              <a:cxnLst/>
              <a:rect l="l" t="t" r="r" b="b"/>
              <a:pathLst>
                <a:path w="1333" h="3345" extrusionOk="0">
                  <a:moveTo>
                    <a:pt x="0" y="1"/>
                  </a:moveTo>
                  <a:cubicBezTo>
                    <a:pt x="309" y="1"/>
                    <a:pt x="557" y="249"/>
                    <a:pt x="557" y="557"/>
                  </a:cubicBezTo>
                  <a:lnTo>
                    <a:pt x="557" y="2786"/>
                  </a:lnTo>
                  <a:cubicBezTo>
                    <a:pt x="557" y="3094"/>
                    <a:pt x="309" y="3345"/>
                    <a:pt x="0" y="3345"/>
                  </a:cubicBezTo>
                  <a:lnTo>
                    <a:pt x="774" y="3345"/>
                  </a:lnTo>
                  <a:cubicBezTo>
                    <a:pt x="1082" y="3345"/>
                    <a:pt x="1333" y="3094"/>
                    <a:pt x="1333" y="2786"/>
                  </a:cubicBezTo>
                  <a:lnTo>
                    <a:pt x="1333" y="557"/>
                  </a:lnTo>
                  <a:cubicBezTo>
                    <a:pt x="1333" y="249"/>
                    <a:pt x="1082" y="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114"/>
            <p:cNvSpPr/>
            <p:nvPr/>
          </p:nvSpPr>
          <p:spPr>
            <a:xfrm>
              <a:off x="6474969" y="2637736"/>
              <a:ext cx="86937" cy="86911"/>
            </a:xfrm>
            <a:custGeom>
              <a:avLst/>
              <a:gdLst/>
              <a:ahLst/>
              <a:cxnLst/>
              <a:rect l="l" t="t" r="r" b="b"/>
              <a:pathLst>
                <a:path w="3346" h="3345" extrusionOk="0">
                  <a:moveTo>
                    <a:pt x="557" y="1"/>
                  </a:moveTo>
                  <a:cubicBezTo>
                    <a:pt x="252" y="1"/>
                    <a:pt x="1" y="249"/>
                    <a:pt x="1" y="557"/>
                  </a:cubicBezTo>
                  <a:lnTo>
                    <a:pt x="1" y="2786"/>
                  </a:lnTo>
                  <a:cubicBezTo>
                    <a:pt x="1" y="3094"/>
                    <a:pt x="252" y="3345"/>
                    <a:pt x="557" y="3345"/>
                  </a:cubicBezTo>
                  <a:lnTo>
                    <a:pt x="2789" y="3345"/>
                  </a:lnTo>
                  <a:cubicBezTo>
                    <a:pt x="3094" y="3345"/>
                    <a:pt x="3345" y="3094"/>
                    <a:pt x="3345" y="2786"/>
                  </a:cubicBezTo>
                  <a:lnTo>
                    <a:pt x="3345" y="557"/>
                  </a:lnTo>
                  <a:cubicBezTo>
                    <a:pt x="3345" y="249"/>
                    <a:pt x="3094" y="1"/>
                    <a:pt x="2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114"/>
            <p:cNvSpPr/>
            <p:nvPr/>
          </p:nvSpPr>
          <p:spPr>
            <a:xfrm>
              <a:off x="6527245" y="2637736"/>
              <a:ext cx="34661" cy="86911"/>
            </a:xfrm>
            <a:custGeom>
              <a:avLst/>
              <a:gdLst/>
              <a:ahLst/>
              <a:cxnLst/>
              <a:rect l="l" t="t" r="r" b="b"/>
              <a:pathLst>
                <a:path w="1334" h="3345" extrusionOk="0">
                  <a:moveTo>
                    <a:pt x="1" y="1"/>
                  </a:moveTo>
                  <a:cubicBezTo>
                    <a:pt x="309" y="1"/>
                    <a:pt x="560" y="249"/>
                    <a:pt x="560" y="557"/>
                  </a:cubicBezTo>
                  <a:lnTo>
                    <a:pt x="560" y="2786"/>
                  </a:lnTo>
                  <a:cubicBezTo>
                    <a:pt x="560" y="3094"/>
                    <a:pt x="309" y="3345"/>
                    <a:pt x="1" y="3345"/>
                  </a:cubicBezTo>
                  <a:lnTo>
                    <a:pt x="777" y="3345"/>
                  </a:lnTo>
                  <a:cubicBezTo>
                    <a:pt x="1082" y="3345"/>
                    <a:pt x="1333" y="3094"/>
                    <a:pt x="1333" y="2786"/>
                  </a:cubicBezTo>
                  <a:lnTo>
                    <a:pt x="1333" y="557"/>
                  </a:lnTo>
                  <a:cubicBezTo>
                    <a:pt x="1333" y="249"/>
                    <a:pt x="1082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114"/>
            <p:cNvSpPr/>
            <p:nvPr/>
          </p:nvSpPr>
          <p:spPr>
            <a:xfrm>
              <a:off x="6359113" y="2637736"/>
              <a:ext cx="86911" cy="86911"/>
            </a:xfrm>
            <a:custGeom>
              <a:avLst/>
              <a:gdLst/>
              <a:ahLst/>
              <a:cxnLst/>
              <a:rect l="l" t="t" r="r" b="b"/>
              <a:pathLst>
                <a:path w="3345" h="3345" extrusionOk="0">
                  <a:moveTo>
                    <a:pt x="559" y="1"/>
                  </a:moveTo>
                  <a:cubicBezTo>
                    <a:pt x="251" y="1"/>
                    <a:pt x="0" y="249"/>
                    <a:pt x="0" y="557"/>
                  </a:cubicBezTo>
                  <a:lnTo>
                    <a:pt x="0" y="2786"/>
                  </a:lnTo>
                  <a:cubicBezTo>
                    <a:pt x="0" y="3094"/>
                    <a:pt x="251" y="3345"/>
                    <a:pt x="559" y="3345"/>
                  </a:cubicBezTo>
                  <a:lnTo>
                    <a:pt x="2788" y="3345"/>
                  </a:lnTo>
                  <a:cubicBezTo>
                    <a:pt x="3096" y="3345"/>
                    <a:pt x="3344" y="3094"/>
                    <a:pt x="3344" y="2786"/>
                  </a:cubicBezTo>
                  <a:lnTo>
                    <a:pt x="3344" y="557"/>
                  </a:lnTo>
                  <a:cubicBezTo>
                    <a:pt x="3344" y="249"/>
                    <a:pt x="3096" y="1"/>
                    <a:pt x="2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114"/>
            <p:cNvSpPr/>
            <p:nvPr/>
          </p:nvSpPr>
          <p:spPr>
            <a:xfrm>
              <a:off x="6411441" y="2637736"/>
              <a:ext cx="34583" cy="86911"/>
            </a:xfrm>
            <a:custGeom>
              <a:avLst/>
              <a:gdLst/>
              <a:ahLst/>
              <a:cxnLst/>
              <a:rect l="l" t="t" r="r" b="b"/>
              <a:pathLst>
                <a:path w="1331" h="3345" extrusionOk="0">
                  <a:moveTo>
                    <a:pt x="0" y="1"/>
                  </a:moveTo>
                  <a:cubicBezTo>
                    <a:pt x="309" y="1"/>
                    <a:pt x="557" y="249"/>
                    <a:pt x="557" y="557"/>
                  </a:cubicBezTo>
                  <a:lnTo>
                    <a:pt x="557" y="2786"/>
                  </a:lnTo>
                  <a:cubicBezTo>
                    <a:pt x="557" y="3094"/>
                    <a:pt x="309" y="3345"/>
                    <a:pt x="0" y="3345"/>
                  </a:cubicBezTo>
                  <a:lnTo>
                    <a:pt x="774" y="3345"/>
                  </a:lnTo>
                  <a:cubicBezTo>
                    <a:pt x="1082" y="3345"/>
                    <a:pt x="1330" y="3094"/>
                    <a:pt x="1330" y="2786"/>
                  </a:cubicBezTo>
                  <a:lnTo>
                    <a:pt x="1330" y="557"/>
                  </a:lnTo>
                  <a:cubicBezTo>
                    <a:pt x="1330" y="249"/>
                    <a:pt x="1082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114"/>
            <p:cNvSpPr/>
            <p:nvPr/>
          </p:nvSpPr>
          <p:spPr>
            <a:xfrm>
              <a:off x="6586251" y="2753565"/>
              <a:ext cx="86911" cy="86911"/>
            </a:xfrm>
            <a:custGeom>
              <a:avLst/>
              <a:gdLst/>
              <a:ahLst/>
              <a:cxnLst/>
              <a:rect l="l" t="t" r="r" b="b"/>
              <a:pathLst>
                <a:path w="3345" h="3345" extrusionOk="0">
                  <a:moveTo>
                    <a:pt x="557" y="1"/>
                  </a:moveTo>
                  <a:cubicBezTo>
                    <a:pt x="249" y="1"/>
                    <a:pt x="1" y="252"/>
                    <a:pt x="1" y="560"/>
                  </a:cubicBezTo>
                  <a:lnTo>
                    <a:pt x="1" y="2788"/>
                  </a:lnTo>
                  <a:cubicBezTo>
                    <a:pt x="1" y="3097"/>
                    <a:pt x="249" y="3345"/>
                    <a:pt x="557" y="3345"/>
                  </a:cubicBezTo>
                  <a:lnTo>
                    <a:pt x="2786" y="3345"/>
                  </a:lnTo>
                  <a:cubicBezTo>
                    <a:pt x="3094" y="3345"/>
                    <a:pt x="3345" y="3097"/>
                    <a:pt x="3345" y="2788"/>
                  </a:cubicBezTo>
                  <a:lnTo>
                    <a:pt x="3345" y="560"/>
                  </a:lnTo>
                  <a:cubicBezTo>
                    <a:pt x="3345" y="252"/>
                    <a:pt x="3094" y="1"/>
                    <a:pt x="2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114"/>
            <p:cNvSpPr/>
            <p:nvPr/>
          </p:nvSpPr>
          <p:spPr>
            <a:xfrm>
              <a:off x="6643127" y="2753540"/>
              <a:ext cx="34635" cy="86911"/>
            </a:xfrm>
            <a:custGeom>
              <a:avLst/>
              <a:gdLst/>
              <a:ahLst/>
              <a:cxnLst/>
              <a:rect l="l" t="t" r="r" b="b"/>
              <a:pathLst>
                <a:path w="1333" h="3345" extrusionOk="0">
                  <a:moveTo>
                    <a:pt x="0" y="1"/>
                  </a:moveTo>
                  <a:cubicBezTo>
                    <a:pt x="309" y="1"/>
                    <a:pt x="557" y="252"/>
                    <a:pt x="557" y="560"/>
                  </a:cubicBezTo>
                  <a:lnTo>
                    <a:pt x="557" y="2788"/>
                  </a:lnTo>
                  <a:cubicBezTo>
                    <a:pt x="557" y="3097"/>
                    <a:pt x="309" y="3345"/>
                    <a:pt x="0" y="3345"/>
                  </a:cubicBezTo>
                  <a:lnTo>
                    <a:pt x="774" y="3345"/>
                  </a:lnTo>
                  <a:cubicBezTo>
                    <a:pt x="1082" y="3345"/>
                    <a:pt x="1333" y="3097"/>
                    <a:pt x="1333" y="2788"/>
                  </a:cubicBezTo>
                  <a:lnTo>
                    <a:pt x="1333" y="560"/>
                  </a:lnTo>
                  <a:cubicBezTo>
                    <a:pt x="1333" y="252"/>
                    <a:pt x="1082" y="1"/>
                    <a:pt x="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114"/>
            <p:cNvSpPr/>
            <p:nvPr/>
          </p:nvSpPr>
          <p:spPr>
            <a:xfrm>
              <a:off x="6474969" y="2753540"/>
              <a:ext cx="86937" cy="86911"/>
            </a:xfrm>
            <a:custGeom>
              <a:avLst/>
              <a:gdLst/>
              <a:ahLst/>
              <a:cxnLst/>
              <a:rect l="l" t="t" r="r" b="b"/>
              <a:pathLst>
                <a:path w="3346" h="3345" extrusionOk="0">
                  <a:moveTo>
                    <a:pt x="557" y="1"/>
                  </a:moveTo>
                  <a:cubicBezTo>
                    <a:pt x="252" y="1"/>
                    <a:pt x="1" y="252"/>
                    <a:pt x="1" y="560"/>
                  </a:cubicBezTo>
                  <a:lnTo>
                    <a:pt x="1" y="2788"/>
                  </a:lnTo>
                  <a:cubicBezTo>
                    <a:pt x="1" y="3097"/>
                    <a:pt x="252" y="3345"/>
                    <a:pt x="557" y="3345"/>
                  </a:cubicBezTo>
                  <a:lnTo>
                    <a:pt x="2789" y="3345"/>
                  </a:lnTo>
                  <a:cubicBezTo>
                    <a:pt x="3094" y="3345"/>
                    <a:pt x="3345" y="3097"/>
                    <a:pt x="3345" y="2788"/>
                  </a:cubicBezTo>
                  <a:lnTo>
                    <a:pt x="3345" y="560"/>
                  </a:lnTo>
                  <a:cubicBezTo>
                    <a:pt x="3345" y="252"/>
                    <a:pt x="3094" y="1"/>
                    <a:pt x="2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114"/>
            <p:cNvSpPr/>
            <p:nvPr/>
          </p:nvSpPr>
          <p:spPr>
            <a:xfrm>
              <a:off x="6527245" y="2753540"/>
              <a:ext cx="34661" cy="86911"/>
            </a:xfrm>
            <a:custGeom>
              <a:avLst/>
              <a:gdLst/>
              <a:ahLst/>
              <a:cxnLst/>
              <a:rect l="l" t="t" r="r" b="b"/>
              <a:pathLst>
                <a:path w="1334" h="3345" extrusionOk="0">
                  <a:moveTo>
                    <a:pt x="1" y="1"/>
                  </a:moveTo>
                  <a:cubicBezTo>
                    <a:pt x="309" y="1"/>
                    <a:pt x="560" y="252"/>
                    <a:pt x="560" y="560"/>
                  </a:cubicBezTo>
                  <a:lnTo>
                    <a:pt x="560" y="2788"/>
                  </a:lnTo>
                  <a:cubicBezTo>
                    <a:pt x="560" y="3097"/>
                    <a:pt x="309" y="3345"/>
                    <a:pt x="1" y="3345"/>
                  </a:cubicBezTo>
                  <a:lnTo>
                    <a:pt x="777" y="3345"/>
                  </a:lnTo>
                  <a:cubicBezTo>
                    <a:pt x="1082" y="3345"/>
                    <a:pt x="1333" y="3097"/>
                    <a:pt x="1333" y="2788"/>
                  </a:cubicBezTo>
                  <a:lnTo>
                    <a:pt x="1333" y="560"/>
                  </a:lnTo>
                  <a:cubicBezTo>
                    <a:pt x="1333" y="252"/>
                    <a:pt x="1082" y="1"/>
                    <a:pt x="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114"/>
            <p:cNvSpPr/>
            <p:nvPr/>
          </p:nvSpPr>
          <p:spPr>
            <a:xfrm>
              <a:off x="6359113" y="2753540"/>
              <a:ext cx="86911" cy="86911"/>
            </a:xfrm>
            <a:custGeom>
              <a:avLst/>
              <a:gdLst/>
              <a:ahLst/>
              <a:cxnLst/>
              <a:rect l="l" t="t" r="r" b="b"/>
              <a:pathLst>
                <a:path w="3345" h="3345" extrusionOk="0">
                  <a:moveTo>
                    <a:pt x="559" y="1"/>
                  </a:moveTo>
                  <a:cubicBezTo>
                    <a:pt x="251" y="1"/>
                    <a:pt x="0" y="252"/>
                    <a:pt x="0" y="560"/>
                  </a:cubicBezTo>
                  <a:lnTo>
                    <a:pt x="0" y="2788"/>
                  </a:lnTo>
                  <a:cubicBezTo>
                    <a:pt x="0" y="3097"/>
                    <a:pt x="251" y="3345"/>
                    <a:pt x="559" y="3345"/>
                  </a:cubicBezTo>
                  <a:lnTo>
                    <a:pt x="2788" y="3345"/>
                  </a:lnTo>
                  <a:cubicBezTo>
                    <a:pt x="3096" y="3345"/>
                    <a:pt x="3344" y="3097"/>
                    <a:pt x="3344" y="2788"/>
                  </a:cubicBezTo>
                  <a:lnTo>
                    <a:pt x="3344" y="560"/>
                  </a:lnTo>
                  <a:cubicBezTo>
                    <a:pt x="3344" y="252"/>
                    <a:pt x="3096" y="1"/>
                    <a:pt x="2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114"/>
            <p:cNvSpPr/>
            <p:nvPr/>
          </p:nvSpPr>
          <p:spPr>
            <a:xfrm>
              <a:off x="6411441" y="2753540"/>
              <a:ext cx="34583" cy="86911"/>
            </a:xfrm>
            <a:custGeom>
              <a:avLst/>
              <a:gdLst/>
              <a:ahLst/>
              <a:cxnLst/>
              <a:rect l="l" t="t" r="r" b="b"/>
              <a:pathLst>
                <a:path w="1331" h="3345" extrusionOk="0">
                  <a:moveTo>
                    <a:pt x="0" y="1"/>
                  </a:moveTo>
                  <a:cubicBezTo>
                    <a:pt x="309" y="1"/>
                    <a:pt x="557" y="252"/>
                    <a:pt x="557" y="560"/>
                  </a:cubicBezTo>
                  <a:lnTo>
                    <a:pt x="557" y="2788"/>
                  </a:lnTo>
                  <a:cubicBezTo>
                    <a:pt x="557" y="3097"/>
                    <a:pt x="309" y="3345"/>
                    <a:pt x="0" y="3345"/>
                  </a:cubicBezTo>
                  <a:lnTo>
                    <a:pt x="774" y="3345"/>
                  </a:lnTo>
                  <a:cubicBezTo>
                    <a:pt x="1082" y="3345"/>
                    <a:pt x="1330" y="3097"/>
                    <a:pt x="1330" y="2788"/>
                  </a:cubicBezTo>
                  <a:lnTo>
                    <a:pt x="1330" y="560"/>
                  </a:lnTo>
                  <a:cubicBezTo>
                    <a:pt x="1330" y="252"/>
                    <a:pt x="1082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114"/>
            <p:cNvSpPr/>
            <p:nvPr/>
          </p:nvSpPr>
          <p:spPr>
            <a:xfrm>
              <a:off x="6352591" y="2862848"/>
              <a:ext cx="13121" cy="20370"/>
            </a:xfrm>
            <a:custGeom>
              <a:avLst/>
              <a:gdLst/>
              <a:ahLst/>
              <a:cxnLst/>
              <a:rect l="l" t="t" r="r" b="b"/>
              <a:pathLst>
                <a:path w="505" h="784" extrusionOk="0">
                  <a:moveTo>
                    <a:pt x="251" y="0"/>
                  </a:moveTo>
                  <a:cubicBezTo>
                    <a:pt x="113" y="0"/>
                    <a:pt x="0" y="115"/>
                    <a:pt x="0" y="254"/>
                  </a:cubicBezTo>
                  <a:lnTo>
                    <a:pt x="0" y="533"/>
                  </a:lnTo>
                  <a:cubicBezTo>
                    <a:pt x="0" y="672"/>
                    <a:pt x="113" y="784"/>
                    <a:pt x="251" y="784"/>
                  </a:cubicBezTo>
                  <a:cubicBezTo>
                    <a:pt x="392" y="784"/>
                    <a:pt x="505" y="672"/>
                    <a:pt x="505" y="533"/>
                  </a:cubicBezTo>
                  <a:lnTo>
                    <a:pt x="505" y="254"/>
                  </a:lnTo>
                  <a:cubicBezTo>
                    <a:pt x="505" y="115"/>
                    <a:pt x="392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114"/>
            <p:cNvSpPr/>
            <p:nvPr/>
          </p:nvSpPr>
          <p:spPr>
            <a:xfrm>
              <a:off x="6381510" y="2862848"/>
              <a:ext cx="13199" cy="20370"/>
            </a:xfrm>
            <a:custGeom>
              <a:avLst/>
              <a:gdLst/>
              <a:ahLst/>
              <a:cxnLst/>
              <a:rect l="l" t="t" r="r" b="b"/>
              <a:pathLst>
                <a:path w="508" h="784" extrusionOk="0">
                  <a:moveTo>
                    <a:pt x="254" y="0"/>
                  </a:moveTo>
                  <a:cubicBezTo>
                    <a:pt x="115" y="0"/>
                    <a:pt x="0" y="115"/>
                    <a:pt x="0" y="254"/>
                  </a:cubicBezTo>
                  <a:lnTo>
                    <a:pt x="0" y="533"/>
                  </a:lnTo>
                  <a:cubicBezTo>
                    <a:pt x="0" y="672"/>
                    <a:pt x="115" y="784"/>
                    <a:pt x="254" y="784"/>
                  </a:cubicBezTo>
                  <a:cubicBezTo>
                    <a:pt x="392" y="784"/>
                    <a:pt x="507" y="672"/>
                    <a:pt x="507" y="533"/>
                  </a:cubicBezTo>
                  <a:lnTo>
                    <a:pt x="507" y="254"/>
                  </a:lnTo>
                  <a:cubicBezTo>
                    <a:pt x="507" y="115"/>
                    <a:pt x="392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114"/>
            <p:cNvSpPr/>
            <p:nvPr/>
          </p:nvSpPr>
          <p:spPr>
            <a:xfrm>
              <a:off x="6410480" y="2862848"/>
              <a:ext cx="13147" cy="20370"/>
            </a:xfrm>
            <a:custGeom>
              <a:avLst/>
              <a:gdLst/>
              <a:ahLst/>
              <a:cxnLst/>
              <a:rect l="l" t="t" r="r" b="b"/>
              <a:pathLst>
                <a:path w="506" h="784" extrusionOk="0">
                  <a:moveTo>
                    <a:pt x="254" y="0"/>
                  </a:moveTo>
                  <a:cubicBezTo>
                    <a:pt x="113" y="0"/>
                    <a:pt x="1" y="115"/>
                    <a:pt x="1" y="254"/>
                  </a:cubicBezTo>
                  <a:lnTo>
                    <a:pt x="1" y="533"/>
                  </a:lnTo>
                  <a:cubicBezTo>
                    <a:pt x="1" y="672"/>
                    <a:pt x="113" y="784"/>
                    <a:pt x="254" y="784"/>
                  </a:cubicBezTo>
                  <a:cubicBezTo>
                    <a:pt x="393" y="784"/>
                    <a:pt x="505" y="672"/>
                    <a:pt x="505" y="533"/>
                  </a:cubicBezTo>
                  <a:lnTo>
                    <a:pt x="505" y="254"/>
                  </a:lnTo>
                  <a:cubicBezTo>
                    <a:pt x="505" y="115"/>
                    <a:pt x="393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114"/>
            <p:cNvSpPr/>
            <p:nvPr/>
          </p:nvSpPr>
          <p:spPr>
            <a:xfrm>
              <a:off x="6381510" y="2660133"/>
              <a:ext cx="42118" cy="42118"/>
            </a:xfrm>
            <a:custGeom>
              <a:avLst/>
              <a:gdLst/>
              <a:ahLst/>
              <a:cxnLst/>
              <a:rect l="l" t="t" r="r" b="b"/>
              <a:pathLst>
                <a:path w="1621" h="1621" extrusionOk="0">
                  <a:moveTo>
                    <a:pt x="810" y="1"/>
                  </a:moveTo>
                  <a:cubicBezTo>
                    <a:pt x="672" y="1"/>
                    <a:pt x="559" y="113"/>
                    <a:pt x="559" y="252"/>
                  </a:cubicBezTo>
                  <a:lnTo>
                    <a:pt x="559" y="557"/>
                  </a:lnTo>
                  <a:lnTo>
                    <a:pt x="254" y="557"/>
                  </a:lnTo>
                  <a:cubicBezTo>
                    <a:pt x="115" y="557"/>
                    <a:pt x="0" y="670"/>
                    <a:pt x="0" y="811"/>
                  </a:cubicBezTo>
                  <a:cubicBezTo>
                    <a:pt x="0" y="949"/>
                    <a:pt x="115" y="1062"/>
                    <a:pt x="254" y="1062"/>
                  </a:cubicBezTo>
                  <a:lnTo>
                    <a:pt x="559" y="1062"/>
                  </a:lnTo>
                  <a:lnTo>
                    <a:pt x="559" y="1367"/>
                  </a:lnTo>
                  <a:cubicBezTo>
                    <a:pt x="559" y="1506"/>
                    <a:pt x="672" y="1621"/>
                    <a:pt x="810" y="1621"/>
                  </a:cubicBezTo>
                  <a:cubicBezTo>
                    <a:pt x="951" y="1621"/>
                    <a:pt x="1064" y="1506"/>
                    <a:pt x="1064" y="1367"/>
                  </a:cubicBezTo>
                  <a:lnTo>
                    <a:pt x="1064" y="1062"/>
                  </a:lnTo>
                  <a:lnTo>
                    <a:pt x="1369" y="1062"/>
                  </a:lnTo>
                  <a:cubicBezTo>
                    <a:pt x="1508" y="1062"/>
                    <a:pt x="1620" y="949"/>
                    <a:pt x="1620" y="811"/>
                  </a:cubicBezTo>
                  <a:cubicBezTo>
                    <a:pt x="1620" y="670"/>
                    <a:pt x="1508" y="557"/>
                    <a:pt x="1369" y="557"/>
                  </a:cubicBezTo>
                  <a:lnTo>
                    <a:pt x="1064" y="557"/>
                  </a:lnTo>
                  <a:lnTo>
                    <a:pt x="1064" y="252"/>
                  </a:lnTo>
                  <a:cubicBezTo>
                    <a:pt x="1064" y="113"/>
                    <a:pt x="951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114"/>
            <p:cNvSpPr/>
            <p:nvPr/>
          </p:nvSpPr>
          <p:spPr>
            <a:xfrm>
              <a:off x="6385095" y="2780198"/>
              <a:ext cx="34920" cy="33647"/>
            </a:xfrm>
            <a:custGeom>
              <a:avLst/>
              <a:gdLst/>
              <a:ahLst/>
              <a:cxnLst/>
              <a:rect l="l" t="t" r="r" b="b"/>
              <a:pathLst>
                <a:path w="1344" h="1295" extrusionOk="0">
                  <a:moveTo>
                    <a:pt x="279" y="0"/>
                  </a:moveTo>
                  <a:cubicBezTo>
                    <a:pt x="214" y="0"/>
                    <a:pt x="150" y="25"/>
                    <a:pt x="100" y="75"/>
                  </a:cubicBezTo>
                  <a:cubicBezTo>
                    <a:pt x="1" y="174"/>
                    <a:pt x="1" y="333"/>
                    <a:pt x="100" y="433"/>
                  </a:cubicBezTo>
                  <a:lnTo>
                    <a:pt x="317" y="647"/>
                  </a:lnTo>
                  <a:lnTo>
                    <a:pt x="100" y="864"/>
                  </a:lnTo>
                  <a:cubicBezTo>
                    <a:pt x="1" y="963"/>
                    <a:pt x="1" y="1122"/>
                    <a:pt x="100" y="1219"/>
                  </a:cubicBezTo>
                  <a:cubicBezTo>
                    <a:pt x="150" y="1269"/>
                    <a:pt x="215" y="1295"/>
                    <a:pt x="278" y="1295"/>
                  </a:cubicBezTo>
                  <a:cubicBezTo>
                    <a:pt x="343" y="1295"/>
                    <a:pt x="408" y="1269"/>
                    <a:pt x="458" y="1219"/>
                  </a:cubicBezTo>
                  <a:lnTo>
                    <a:pt x="672" y="1005"/>
                  </a:lnTo>
                  <a:lnTo>
                    <a:pt x="889" y="1219"/>
                  </a:lnTo>
                  <a:cubicBezTo>
                    <a:pt x="939" y="1269"/>
                    <a:pt x="1001" y="1295"/>
                    <a:pt x="1067" y="1295"/>
                  </a:cubicBezTo>
                  <a:cubicBezTo>
                    <a:pt x="1132" y="1295"/>
                    <a:pt x="1197" y="1269"/>
                    <a:pt x="1244" y="1219"/>
                  </a:cubicBezTo>
                  <a:cubicBezTo>
                    <a:pt x="1344" y="1122"/>
                    <a:pt x="1344" y="963"/>
                    <a:pt x="1244" y="864"/>
                  </a:cubicBezTo>
                  <a:lnTo>
                    <a:pt x="1030" y="647"/>
                  </a:lnTo>
                  <a:lnTo>
                    <a:pt x="1244" y="433"/>
                  </a:lnTo>
                  <a:cubicBezTo>
                    <a:pt x="1344" y="333"/>
                    <a:pt x="1344" y="174"/>
                    <a:pt x="1244" y="75"/>
                  </a:cubicBezTo>
                  <a:cubicBezTo>
                    <a:pt x="1196" y="25"/>
                    <a:pt x="1132" y="0"/>
                    <a:pt x="1068" y="0"/>
                  </a:cubicBezTo>
                  <a:cubicBezTo>
                    <a:pt x="1003" y="0"/>
                    <a:pt x="939" y="25"/>
                    <a:pt x="889" y="75"/>
                  </a:cubicBezTo>
                  <a:lnTo>
                    <a:pt x="672" y="292"/>
                  </a:lnTo>
                  <a:lnTo>
                    <a:pt x="458" y="75"/>
                  </a:lnTo>
                  <a:cubicBezTo>
                    <a:pt x="408" y="25"/>
                    <a:pt x="344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114"/>
            <p:cNvSpPr/>
            <p:nvPr/>
          </p:nvSpPr>
          <p:spPr>
            <a:xfrm>
              <a:off x="6497391" y="2674605"/>
              <a:ext cx="42092" cy="13121"/>
            </a:xfrm>
            <a:custGeom>
              <a:avLst/>
              <a:gdLst/>
              <a:ahLst/>
              <a:cxnLst/>
              <a:rect l="l" t="t" r="r" b="b"/>
              <a:pathLst>
                <a:path w="1620" h="505" extrusionOk="0">
                  <a:moveTo>
                    <a:pt x="253" y="0"/>
                  </a:moveTo>
                  <a:cubicBezTo>
                    <a:pt x="112" y="0"/>
                    <a:pt x="0" y="113"/>
                    <a:pt x="0" y="254"/>
                  </a:cubicBezTo>
                  <a:cubicBezTo>
                    <a:pt x="0" y="392"/>
                    <a:pt x="112" y="505"/>
                    <a:pt x="253" y="505"/>
                  </a:cubicBezTo>
                  <a:lnTo>
                    <a:pt x="1366" y="505"/>
                  </a:lnTo>
                  <a:cubicBezTo>
                    <a:pt x="1508" y="505"/>
                    <a:pt x="1620" y="392"/>
                    <a:pt x="1620" y="254"/>
                  </a:cubicBezTo>
                  <a:cubicBezTo>
                    <a:pt x="1620" y="113"/>
                    <a:pt x="1508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114"/>
            <p:cNvSpPr/>
            <p:nvPr/>
          </p:nvSpPr>
          <p:spPr>
            <a:xfrm>
              <a:off x="6613247" y="2779626"/>
              <a:ext cx="42118" cy="13121"/>
            </a:xfrm>
            <a:custGeom>
              <a:avLst/>
              <a:gdLst/>
              <a:ahLst/>
              <a:cxnLst/>
              <a:rect l="l" t="t" r="r" b="b"/>
              <a:pathLst>
                <a:path w="1621" h="505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92"/>
                    <a:pt x="113" y="504"/>
                    <a:pt x="252" y="504"/>
                  </a:cubicBezTo>
                  <a:lnTo>
                    <a:pt x="1367" y="504"/>
                  </a:lnTo>
                  <a:cubicBezTo>
                    <a:pt x="1506" y="504"/>
                    <a:pt x="1621" y="392"/>
                    <a:pt x="1621" y="251"/>
                  </a:cubicBezTo>
                  <a:cubicBezTo>
                    <a:pt x="1621" y="112"/>
                    <a:pt x="1506" y="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114"/>
            <p:cNvSpPr/>
            <p:nvPr/>
          </p:nvSpPr>
          <p:spPr>
            <a:xfrm>
              <a:off x="6613247" y="2801348"/>
              <a:ext cx="42118" cy="13121"/>
            </a:xfrm>
            <a:custGeom>
              <a:avLst/>
              <a:gdLst/>
              <a:ahLst/>
              <a:cxnLst/>
              <a:rect l="l" t="t" r="r" b="b"/>
              <a:pathLst>
                <a:path w="1621" h="505" extrusionOk="0">
                  <a:moveTo>
                    <a:pt x="252" y="0"/>
                  </a:moveTo>
                  <a:cubicBezTo>
                    <a:pt x="113" y="0"/>
                    <a:pt x="1" y="112"/>
                    <a:pt x="1" y="251"/>
                  </a:cubicBezTo>
                  <a:cubicBezTo>
                    <a:pt x="1" y="392"/>
                    <a:pt x="113" y="504"/>
                    <a:pt x="252" y="504"/>
                  </a:cubicBezTo>
                  <a:lnTo>
                    <a:pt x="1367" y="504"/>
                  </a:lnTo>
                  <a:cubicBezTo>
                    <a:pt x="1506" y="504"/>
                    <a:pt x="1621" y="392"/>
                    <a:pt x="1621" y="251"/>
                  </a:cubicBezTo>
                  <a:cubicBezTo>
                    <a:pt x="1621" y="112"/>
                    <a:pt x="1506" y="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114"/>
            <p:cNvSpPr/>
            <p:nvPr/>
          </p:nvSpPr>
          <p:spPr>
            <a:xfrm>
              <a:off x="6496768" y="2775989"/>
              <a:ext cx="43339" cy="42066"/>
            </a:xfrm>
            <a:custGeom>
              <a:avLst/>
              <a:gdLst/>
              <a:ahLst/>
              <a:cxnLst/>
              <a:rect l="l" t="t" r="r" b="b"/>
              <a:pathLst>
                <a:path w="1668" h="1619" extrusionOk="0">
                  <a:moveTo>
                    <a:pt x="1392" y="0"/>
                  </a:moveTo>
                  <a:cubicBezTo>
                    <a:pt x="1327" y="0"/>
                    <a:pt x="1262" y="25"/>
                    <a:pt x="1213" y="75"/>
                  </a:cubicBezTo>
                  <a:lnTo>
                    <a:pt x="97" y="1188"/>
                  </a:lnTo>
                  <a:cubicBezTo>
                    <a:pt x="1" y="1287"/>
                    <a:pt x="1" y="1446"/>
                    <a:pt x="97" y="1546"/>
                  </a:cubicBezTo>
                  <a:cubicBezTo>
                    <a:pt x="147" y="1595"/>
                    <a:pt x="212" y="1619"/>
                    <a:pt x="277" y="1619"/>
                  </a:cubicBezTo>
                  <a:cubicBezTo>
                    <a:pt x="340" y="1619"/>
                    <a:pt x="405" y="1595"/>
                    <a:pt x="455" y="1546"/>
                  </a:cubicBezTo>
                  <a:lnTo>
                    <a:pt x="1571" y="430"/>
                  </a:lnTo>
                  <a:cubicBezTo>
                    <a:pt x="1667" y="333"/>
                    <a:pt x="1667" y="171"/>
                    <a:pt x="1571" y="75"/>
                  </a:cubicBezTo>
                  <a:cubicBezTo>
                    <a:pt x="1521" y="25"/>
                    <a:pt x="1456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114"/>
            <p:cNvSpPr/>
            <p:nvPr/>
          </p:nvSpPr>
          <p:spPr>
            <a:xfrm>
              <a:off x="6615898" y="2660133"/>
              <a:ext cx="37571" cy="42118"/>
            </a:xfrm>
            <a:custGeom>
              <a:avLst/>
              <a:gdLst/>
              <a:ahLst/>
              <a:cxnLst/>
              <a:rect l="l" t="t" r="r" b="b"/>
              <a:pathLst>
                <a:path w="1446" h="1621" extrusionOk="0">
                  <a:moveTo>
                    <a:pt x="811" y="1"/>
                  </a:moveTo>
                  <a:cubicBezTo>
                    <a:pt x="364" y="1"/>
                    <a:pt x="1" y="364"/>
                    <a:pt x="1" y="811"/>
                  </a:cubicBezTo>
                  <a:cubicBezTo>
                    <a:pt x="1" y="1257"/>
                    <a:pt x="364" y="1621"/>
                    <a:pt x="811" y="1621"/>
                  </a:cubicBezTo>
                  <a:cubicBezTo>
                    <a:pt x="994" y="1621"/>
                    <a:pt x="1156" y="1558"/>
                    <a:pt x="1284" y="1446"/>
                  </a:cubicBezTo>
                  <a:cubicBezTo>
                    <a:pt x="1310" y="1422"/>
                    <a:pt x="1333" y="1399"/>
                    <a:pt x="1357" y="1372"/>
                  </a:cubicBezTo>
                  <a:cubicBezTo>
                    <a:pt x="1446" y="1265"/>
                    <a:pt x="1430" y="1106"/>
                    <a:pt x="1325" y="1017"/>
                  </a:cubicBezTo>
                  <a:cubicBezTo>
                    <a:pt x="1278" y="977"/>
                    <a:pt x="1221" y="957"/>
                    <a:pt x="1164" y="957"/>
                  </a:cubicBezTo>
                  <a:cubicBezTo>
                    <a:pt x="1091" y="957"/>
                    <a:pt x="1020" y="989"/>
                    <a:pt x="970" y="1048"/>
                  </a:cubicBezTo>
                  <a:cubicBezTo>
                    <a:pt x="962" y="1056"/>
                    <a:pt x="957" y="1062"/>
                    <a:pt x="949" y="1067"/>
                  </a:cubicBezTo>
                  <a:cubicBezTo>
                    <a:pt x="913" y="1101"/>
                    <a:pt x="868" y="1114"/>
                    <a:pt x="811" y="1114"/>
                  </a:cubicBezTo>
                  <a:cubicBezTo>
                    <a:pt x="643" y="1114"/>
                    <a:pt x="505" y="978"/>
                    <a:pt x="505" y="811"/>
                  </a:cubicBezTo>
                  <a:cubicBezTo>
                    <a:pt x="505" y="641"/>
                    <a:pt x="643" y="505"/>
                    <a:pt x="811" y="505"/>
                  </a:cubicBezTo>
                  <a:cubicBezTo>
                    <a:pt x="873" y="505"/>
                    <a:pt x="931" y="523"/>
                    <a:pt x="980" y="557"/>
                  </a:cubicBezTo>
                  <a:cubicBezTo>
                    <a:pt x="1024" y="587"/>
                    <a:pt x="1074" y="601"/>
                    <a:pt x="1122" y="601"/>
                  </a:cubicBezTo>
                  <a:cubicBezTo>
                    <a:pt x="1204" y="601"/>
                    <a:pt x="1283" y="561"/>
                    <a:pt x="1331" y="489"/>
                  </a:cubicBezTo>
                  <a:cubicBezTo>
                    <a:pt x="1409" y="374"/>
                    <a:pt x="1380" y="218"/>
                    <a:pt x="1263" y="139"/>
                  </a:cubicBezTo>
                  <a:cubicBezTo>
                    <a:pt x="1129" y="48"/>
                    <a:pt x="973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114"/>
            <p:cNvSpPr/>
            <p:nvPr/>
          </p:nvSpPr>
          <p:spPr>
            <a:xfrm>
              <a:off x="6330194" y="2471162"/>
              <a:ext cx="376486" cy="137629"/>
            </a:xfrm>
            <a:custGeom>
              <a:avLst/>
              <a:gdLst/>
              <a:ahLst/>
              <a:cxnLst/>
              <a:rect l="l" t="t" r="r" b="b"/>
              <a:pathLst>
                <a:path w="14490" h="5297" extrusionOk="0">
                  <a:moveTo>
                    <a:pt x="1077" y="0"/>
                  </a:moveTo>
                  <a:cubicBezTo>
                    <a:pt x="481" y="0"/>
                    <a:pt x="0" y="484"/>
                    <a:pt x="0" y="1077"/>
                  </a:cubicBezTo>
                  <a:lnTo>
                    <a:pt x="0" y="5296"/>
                  </a:lnTo>
                  <a:lnTo>
                    <a:pt x="14490" y="5296"/>
                  </a:lnTo>
                  <a:lnTo>
                    <a:pt x="14490" y="1077"/>
                  </a:lnTo>
                  <a:cubicBezTo>
                    <a:pt x="14490" y="484"/>
                    <a:pt x="14009" y="0"/>
                    <a:pt x="13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114"/>
            <p:cNvSpPr/>
            <p:nvPr/>
          </p:nvSpPr>
          <p:spPr>
            <a:xfrm>
              <a:off x="6658613" y="2471162"/>
              <a:ext cx="48068" cy="137629"/>
            </a:xfrm>
            <a:custGeom>
              <a:avLst/>
              <a:gdLst/>
              <a:ahLst/>
              <a:cxnLst/>
              <a:rect l="l" t="t" r="r" b="b"/>
              <a:pathLst>
                <a:path w="1850" h="5297" extrusionOk="0">
                  <a:moveTo>
                    <a:pt x="0" y="0"/>
                  </a:moveTo>
                  <a:cubicBezTo>
                    <a:pt x="596" y="0"/>
                    <a:pt x="1076" y="484"/>
                    <a:pt x="1076" y="1077"/>
                  </a:cubicBezTo>
                  <a:lnTo>
                    <a:pt x="1076" y="5296"/>
                  </a:lnTo>
                  <a:lnTo>
                    <a:pt x="1850" y="5296"/>
                  </a:lnTo>
                  <a:lnTo>
                    <a:pt x="1850" y="1077"/>
                  </a:lnTo>
                  <a:cubicBezTo>
                    <a:pt x="1850" y="484"/>
                    <a:pt x="1369" y="0"/>
                    <a:pt x="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114"/>
            <p:cNvSpPr/>
            <p:nvPr/>
          </p:nvSpPr>
          <p:spPr>
            <a:xfrm>
              <a:off x="6359113" y="2514605"/>
              <a:ext cx="318649" cy="65190"/>
            </a:xfrm>
            <a:custGeom>
              <a:avLst/>
              <a:gdLst/>
              <a:ahLst/>
              <a:cxnLst/>
              <a:rect l="l" t="t" r="r" b="b"/>
              <a:pathLst>
                <a:path w="12264" h="2509" extrusionOk="0">
                  <a:moveTo>
                    <a:pt x="261" y="0"/>
                  </a:moveTo>
                  <a:cubicBezTo>
                    <a:pt x="118" y="0"/>
                    <a:pt x="0" y="118"/>
                    <a:pt x="0" y="262"/>
                  </a:cubicBezTo>
                  <a:lnTo>
                    <a:pt x="0" y="2247"/>
                  </a:lnTo>
                  <a:cubicBezTo>
                    <a:pt x="0" y="2394"/>
                    <a:pt x="118" y="2508"/>
                    <a:pt x="261" y="2508"/>
                  </a:cubicBezTo>
                  <a:lnTo>
                    <a:pt x="12003" y="2508"/>
                  </a:lnTo>
                  <a:cubicBezTo>
                    <a:pt x="12146" y="2508"/>
                    <a:pt x="12264" y="2394"/>
                    <a:pt x="12264" y="2247"/>
                  </a:cubicBezTo>
                  <a:lnTo>
                    <a:pt x="12264" y="262"/>
                  </a:lnTo>
                  <a:cubicBezTo>
                    <a:pt x="12264" y="118"/>
                    <a:pt x="12146" y="0"/>
                    <a:pt x="12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114"/>
            <p:cNvSpPr/>
            <p:nvPr/>
          </p:nvSpPr>
          <p:spPr>
            <a:xfrm>
              <a:off x="6650584" y="2514605"/>
              <a:ext cx="27178" cy="65190"/>
            </a:xfrm>
            <a:custGeom>
              <a:avLst/>
              <a:gdLst/>
              <a:ahLst/>
              <a:cxnLst/>
              <a:rect l="l" t="t" r="r" b="b"/>
              <a:pathLst>
                <a:path w="1046" h="2509" extrusionOk="0">
                  <a:moveTo>
                    <a:pt x="1" y="0"/>
                  </a:moveTo>
                  <a:cubicBezTo>
                    <a:pt x="150" y="0"/>
                    <a:pt x="270" y="121"/>
                    <a:pt x="270" y="269"/>
                  </a:cubicBezTo>
                  <a:lnTo>
                    <a:pt x="270" y="2239"/>
                  </a:lnTo>
                  <a:cubicBezTo>
                    <a:pt x="270" y="2388"/>
                    <a:pt x="150" y="2508"/>
                    <a:pt x="1" y="2508"/>
                  </a:cubicBezTo>
                  <a:lnTo>
                    <a:pt x="777" y="2508"/>
                  </a:lnTo>
                  <a:cubicBezTo>
                    <a:pt x="926" y="2508"/>
                    <a:pt x="1046" y="2388"/>
                    <a:pt x="1046" y="2239"/>
                  </a:cubicBezTo>
                  <a:lnTo>
                    <a:pt x="1046" y="269"/>
                  </a:lnTo>
                  <a:cubicBezTo>
                    <a:pt x="1046" y="121"/>
                    <a:pt x="926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8" name="Google Shape;9278;p114"/>
          <p:cNvGrpSpPr/>
          <p:nvPr/>
        </p:nvGrpSpPr>
        <p:grpSpPr>
          <a:xfrm>
            <a:off x="5306670" y="2521458"/>
            <a:ext cx="418578" cy="434453"/>
            <a:chOff x="6310707" y="3138133"/>
            <a:chExt cx="418578" cy="434453"/>
          </a:xfrm>
        </p:grpSpPr>
        <p:sp>
          <p:nvSpPr>
            <p:cNvPr id="9279" name="Google Shape;9279;p114"/>
            <p:cNvSpPr/>
            <p:nvPr/>
          </p:nvSpPr>
          <p:spPr>
            <a:xfrm>
              <a:off x="6653027" y="3144213"/>
              <a:ext cx="76259" cy="103748"/>
            </a:xfrm>
            <a:custGeom>
              <a:avLst/>
              <a:gdLst/>
              <a:ahLst/>
              <a:cxnLst/>
              <a:rect l="l" t="t" r="r" b="b"/>
              <a:pathLst>
                <a:path w="2935" h="3993" extrusionOk="0">
                  <a:moveTo>
                    <a:pt x="557" y="1"/>
                  </a:moveTo>
                  <a:cubicBezTo>
                    <a:pt x="368" y="1"/>
                    <a:pt x="176" y="49"/>
                    <a:pt x="1" y="149"/>
                  </a:cubicBezTo>
                  <a:lnTo>
                    <a:pt x="675" y="2318"/>
                  </a:lnTo>
                  <a:lnTo>
                    <a:pt x="2219" y="3993"/>
                  </a:lnTo>
                  <a:cubicBezTo>
                    <a:pt x="2752" y="3684"/>
                    <a:pt x="2935" y="3005"/>
                    <a:pt x="2627" y="2472"/>
                  </a:cubicBezTo>
                  <a:lnTo>
                    <a:pt x="1524" y="560"/>
                  </a:lnTo>
                  <a:cubicBezTo>
                    <a:pt x="1317" y="200"/>
                    <a:pt x="942" y="1"/>
                    <a:pt x="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114"/>
            <p:cNvSpPr/>
            <p:nvPr/>
          </p:nvSpPr>
          <p:spPr>
            <a:xfrm>
              <a:off x="6657431" y="3144226"/>
              <a:ext cx="71842" cy="103722"/>
            </a:xfrm>
            <a:custGeom>
              <a:avLst/>
              <a:gdLst/>
              <a:ahLst/>
              <a:cxnLst/>
              <a:rect l="l" t="t" r="r" b="b"/>
              <a:pathLst>
                <a:path w="2765" h="3992" extrusionOk="0">
                  <a:moveTo>
                    <a:pt x="387" y="1"/>
                  </a:moveTo>
                  <a:cubicBezTo>
                    <a:pt x="257" y="1"/>
                    <a:pt x="127" y="23"/>
                    <a:pt x="1" y="70"/>
                  </a:cubicBezTo>
                  <a:cubicBezTo>
                    <a:pt x="236" y="156"/>
                    <a:pt x="445" y="323"/>
                    <a:pt x="581" y="559"/>
                  </a:cubicBezTo>
                  <a:lnTo>
                    <a:pt x="1683" y="2471"/>
                  </a:lnTo>
                  <a:cubicBezTo>
                    <a:pt x="1892" y="2829"/>
                    <a:pt x="1877" y="3257"/>
                    <a:pt x="1681" y="3592"/>
                  </a:cubicBezTo>
                  <a:lnTo>
                    <a:pt x="2049" y="3992"/>
                  </a:lnTo>
                  <a:cubicBezTo>
                    <a:pt x="2582" y="3686"/>
                    <a:pt x="2765" y="3004"/>
                    <a:pt x="2457" y="2471"/>
                  </a:cubicBezTo>
                  <a:lnTo>
                    <a:pt x="1354" y="559"/>
                  </a:lnTo>
                  <a:cubicBezTo>
                    <a:pt x="1147" y="201"/>
                    <a:pt x="772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114"/>
            <p:cNvSpPr/>
            <p:nvPr/>
          </p:nvSpPr>
          <p:spPr>
            <a:xfrm>
              <a:off x="6310707" y="3351345"/>
              <a:ext cx="65268" cy="84313"/>
            </a:xfrm>
            <a:custGeom>
              <a:avLst/>
              <a:gdLst/>
              <a:ahLst/>
              <a:cxnLst/>
              <a:rect l="l" t="t" r="r" b="b"/>
              <a:pathLst>
                <a:path w="2512" h="3245" extrusionOk="0">
                  <a:moveTo>
                    <a:pt x="812" y="1"/>
                  </a:moveTo>
                  <a:cubicBezTo>
                    <a:pt x="767" y="1"/>
                    <a:pt x="723" y="12"/>
                    <a:pt x="682" y="36"/>
                  </a:cubicBezTo>
                  <a:lnTo>
                    <a:pt x="167" y="331"/>
                  </a:lnTo>
                  <a:cubicBezTo>
                    <a:pt x="45" y="405"/>
                    <a:pt x="0" y="564"/>
                    <a:pt x="73" y="689"/>
                  </a:cubicBezTo>
                  <a:lnTo>
                    <a:pt x="1474" y="3114"/>
                  </a:lnTo>
                  <a:cubicBezTo>
                    <a:pt x="1521" y="3198"/>
                    <a:pt x="1609" y="3245"/>
                    <a:pt x="1699" y="3245"/>
                  </a:cubicBezTo>
                  <a:cubicBezTo>
                    <a:pt x="1743" y="3245"/>
                    <a:pt x="1788" y="3234"/>
                    <a:pt x="1829" y="3210"/>
                  </a:cubicBezTo>
                  <a:lnTo>
                    <a:pt x="2341" y="2913"/>
                  </a:lnTo>
                  <a:cubicBezTo>
                    <a:pt x="2467" y="2842"/>
                    <a:pt x="2511" y="2683"/>
                    <a:pt x="2438" y="2557"/>
                  </a:cubicBezTo>
                  <a:lnTo>
                    <a:pt x="1038" y="130"/>
                  </a:lnTo>
                  <a:cubicBezTo>
                    <a:pt x="990" y="48"/>
                    <a:pt x="902" y="1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114"/>
            <p:cNvSpPr/>
            <p:nvPr/>
          </p:nvSpPr>
          <p:spPr>
            <a:xfrm>
              <a:off x="6338067" y="3330403"/>
              <a:ext cx="85742" cy="82728"/>
            </a:xfrm>
            <a:custGeom>
              <a:avLst/>
              <a:gdLst/>
              <a:ahLst/>
              <a:cxnLst/>
              <a:rect l="l" t="t" r="r" b="b"/>
              <a:pathLst>
                <a:path w="3300" h="3184" extrusionOk="0">
                  <a:moveTo>
                    <a:pt x="2197" y="1"/>
                  </a:moveTo>
                  <a:lnTo>
                    <a:pt x="0" y="1271"/>
                  </a:lnTo>
                  <a:lnTo>
                    <a:pt x="1103" y="3183"/>
                  </a:lnTo>
                  <a:lnTo>
                    <a:pt x="3300" y="1913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114"/>
            <p:cNvSpPr/>
            <p:nvPr/>
          </p:nvSpPr>
          <p:spPr>
            <a:xfrm>
              <a:off x="6361737" y="3371482"/>
              <a:ext cx="62072" cy="41650"/>
            </a:xfrm>
            <a:custGeom>
              <a:avLst/>
              <a:gdLst/>
              <a:ahLst/>
              <a:cxnLst/>
              <a:rect l="l" t="t" r="r" b="b"/>
              <a:pathLst>
                <a:path w="2389" h="1603" extrusionOk="0">
                  <a:moveTo>
                    <a:pt x="2198" y="1"/>
                  </a:moveTo>
                  <a:lnTo>
                    <a:pt x="1" y="1268"/>
                  </a:lnTo>
                  <a:lnTo>
                    <a:pt x="192" y="1602"/>
                  </a:lnTo>
                  <a:lnTo>
                    <a:pt x="2389" y="335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114"/>
            <p:cNvSpPr/>
            <p:nvPr/>
          </p:nvSpPr>
          <p:spPr>
            <a:xfrm>
              <a:off x="6387693" y="3251131"/>
              <a:ext cx="166392" cy="138279"/>
            </a:xfrm>
            <a:custGeom>
              <a:avLst/>
              <a:gdLst/>
              <a:ahLst/>
              <a:cxnLst/>
              <a:rect l="l" t="t" r="r" b="b"/>
              <a:pathLst>
                <a:path w="6404" h="5322" extrusionOk="0">
                  <a:moveTo>
                    <a:pt x="4460" y="0"/>
                  </a:moveTo>
                  <a:lnTo>
                    <a:pt x="358" y="2370"/>
                  </a:lnTo>
                  <a:cubicBezTo>
                    <a:pt x="91" y="2522"/>
                    <a:pt x="0" y="2864"/>
                    <a:pt x="154" y="3130"/>
                  </a:cubicBezTo>
                  <a:lnTo>
                    <a:pt x="1257" y="5043"/>
                  </a:lnTo>
                  <a:cubicBezTo>
                    <a:pt x="1360" y="5221"/>
                    <a:pt x="1548" y="5321"/>
                    <a:pt x="1741" y="5321"/>
                  </a:cubicBezTo>
                  <a:cubicBezTo>
                    <a:pt x="1836" y="5321"/>
                    <a:pt x="1932" y="5297"/>
                    <a:pt x="2020" y="5246"/>
                  </a:cubicBezTo>
                  <a:lnTo>
                    <a:pt x="3470" y="4408"/>
                  </a:lnTo>
                  <a:lnTo>
                    <a:pt x="6404" y="215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114"/>
            <p:cNvSpPr/>
            <p:nvPr/>
          </p:nvSpPr>
          <p:spPr>
            <a:xfrm>
              <a:off x="6415365" y="3319543"/>
              <a:ext cx="122430" cy="69867"/>
            </a:xfrm>
            <a:custGeom>
              <a:avLst/>
              <a:gdLst/>
              <a:ahLst/>
              <a:cxnLst/>
              <a:rect l="l" t="t" r="r" b="b"/>
              <a:pathLst>
                <a:path w="4712" h="2689" extrusionOk="0">
                  <a:moveTo>
                    <a:pt x="4712" y="1"/>
                  </a:moveTo>
                  <a:lnTo>
                    <a:pt x="2214" y="1443"/>
                  </a:lnTo>
                  <a:lnTo>
                    <a:pt x="761" y="2282"/>
                  </a:lnTo>
                  <a:cubicBezTo>
                    <a:pt x="673" y="2332"/>
                    <a:pt x="578" y="2357"/>
                    <a:pt x="483" y="2357"/>
                  </a:cubicBezTo>
                  <a:cubicBezTo>
                    <a:pt x="291" y="2357"/>
                    <a:pt x="104" y="2257"/>
                    <a:pt x="1" y="2078"/>
                  </a:cubicBezTo>
                  <a:lnTo>
                    <a:pt x="1" y="2078"/>
                  </a:lnTo>
                  <a:lnTo>
                    <a:pt x="192" y="2410"/>
                  </a:lnTo>
                  <a:cubicBezTo>
                    <a:pt x="295" y="2588"/>
                    <a:pt x="483" y="2688"/>
                    <a:pt x="676" y="2688"/>
                  </a:cubicBezTo>
                  <a:cubicBezTo>
                    <a:pt x="771" y="2688"/>
                    <a:pt x="867" y="2664"/>
                    <a:pt x="955" y="2613"/>
                  </a:cubicBezTo>
                  <a:lnTo>
                    <a:pt x="2405" y="1775"/>
                  </a:lnTo>
                  <a:lnTo>
                    <a:pt x="4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114"/>
            <p:cNvSpPr/>
            <p:nvPr/>
          </p:nvSpPr>
          <p:spPr>
            <a:xfrm>
              <a:off x="6497911" y="3177055"/>
              <a:ext cx="162624" cy="158259"/>
            </a:xfrm>
            <a:custGeom>
              <a:avLst/>
              <a:gdLst/>
              <a:ahLst/>
              <a:cxnLst/>
              <a:rect l="l" t="t" r="r" b="b"/>
              <a:pathLst>
                <a:path w="6259" h="6091" extrusionOk="0">
                  <a:moveTo>
                    <a:pt x="4040" y="1"/>
                  </a:moveTo>
                  <a:lnTo>
                    <a:pt x="181" y="2230"/>
                  </a:lnTo>
                  <a:cubicBezTo>
                    <a:pt x="48" y="2308"/>
                    <a:pt x="1" y="2478"/>
                    <a:pt x="77" y="2611"/>
                  </a:cubicBezTo>
                  <a:lnTo>
                    <a:pt x="1566" y="5187"/>
                  </a:lnTo>
                  <a:lnTo>
                    <a:pt x="2363" y="6091"/>
                  </a:lnTo>
                  <a:cubicBezTo>
                    <a:pt x="2373" y="6086"/>
                    <a:pt x="2386" y="6081"/>
                    <a:pt x="2399" y="6073"/>
                  </a:cubicBezTo>
                  <a:lnTo>
                    <a:pt x="6258" y="3844"/>
                  </a:lnTo>
                  <a:lnTo>
                    <a:pt x="5887" y="17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114"/>
            <p:cNvSpPr/>
            <p:nvPr/>
          </p:nvSpPr>
          <p:spPr>
            <a:xfrm>
              <a:off x="6552578" y="3266460"/>
              <a:ext cx="107957" cy="68854"/>
            </a:xfrm>
            <a:custGeom>
              <a:avLst/>
              <a:gdLst/>
              <a:ahLst/>
              <a:cxnLst/>
              <a:rect l="l" t="t" r="r" b="b"/>
              <a:pathLst>
                <a:path w="4155" h="2650" extrusionOk="0">
                  <a:moveTo>
                    <a:pt x="4084" y="1"/>
                  </a:moveTo>
                  <a:lnTo>
                    <a:pt x="0" y="2355"/>
                  </a:lnTo>
                  <a:lnTo>
                    <a:pt x="259" y="2650"/>
                  </a:lnTo>
                  <a:cubicBezTo>
                    <a:pt x="269" y="2645"/>
                    <a:pt x="282" y="2640"/>
                    <a:pt x="295" y="2632"/>
                  </a:cubicBezTo>
                  <a:lnTo>
                    <a:pt x="4154" y="403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114"/>
            <p:cNvSpPr/>
            <p:nvPr/>
          </p:nvSpPr>
          <p:spPr>
            <a:xfrm>
              <a:off x="6597242" y="3138133"/>
              <a:ext cx="119156" cy="148776"/>
            </a:xfrm>
            <a:custGeom>
              <a:avLst/>
              <a:gdLst/>
              <a:ahLst/>
              <a:cxnLst/>
              <a:rect l="l" t="t" r="r" b="b"/>
              <a:pathLst>
                <a:path w="4586" h="5726" extrusionOk="0">
                  <a:moveTo>
                    <a:pt x="1768" y="1"/>
                  </a:moveTo>
                  <a:cubicBezTo>
                    <a:pt x="1723" y="1"/>
                    <a:pt x="1678" y="12"/>
                    <a:pt x="1636" y="36"/>
                  </a:cubicBezTo>
                  <a:lnTo>
                    <a:pt x="173" y="882"/>
                  </a:lnTo>
                  <a:cubicBezTo>
                    <a:pt x="45" y="956"/>
                    <a:pt x="0" y="1120"/>
                    <a:pt x="73" y="1248"/>
                  </a:cubicBezTo>
                  <a:lnTo>
                    <a:pt x="2582" y="5590"/>
                  </a:lnTo>
                  <a:cubicBezTo>
                    <a:pt x="2631" y="5678"/>
                    <a:pt x="2720" y="5725"/>
                    <a:pt x="2813" y="5725"/>
                  </a:cubicBezTo>
                  <a:cubicBezTo>
                    <a:pt x="2859" y="5725"/>
                    <a:pt x="2905" y="5714"/>
                    <a:pt x="2947" y="5690"/>
                  </a:cubicBezTo>
                  <a:lnTo>
                    <a:pt x="4413" y="4843"/>
                  </a:lnTo>
                  <a:cubicBezTo>
                    <a:pt x="4541" y="4770"/>
                    <a:pt x="4585" y="4605"/>
                    <a:pt x="4510" y="4477"/>
                  </a:cubicBezTo>
                  <a:lnTo>
                    <a:pt x="2004" y="135"/>
                  </a:lnTo>
                  <a:cubicBezTo>
                    <a:pt x="1953" y="49"/>
                    <a:pt x="1862" y="1"/>
                    <a:pt x="17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114"/>
            <p:cNvSpPr/>
            <p:nvPr/>
          </p:nvSpPr>
          <p:spPr>
            <a:xfrm>
              <a:off x="6630760" y="3138133"/>
              <a:ext cx="85638" cy="148776"/>
            </a:xfrm>
            <a:custGeom>
              <a:avLst/>
              <a:gdLst/>
              <a:ahLst/>
              <a:cxnLst/>
              <a:rect l="l" t="t" r="r" b="b"/>
              <a:pathLst>
                <a:path w="3296" h="5726" extrusionOk="0">
                  <a:moveTo>
                    <a:pt x="480" y="1"/>
                  </a:moveTo>
                  <a:cubicBezTo>
                    <a:pt x="435" y="1"/>
                    <a:pt x="388" y="12"/>
                    <a:pt x="346" y="36"/>
                  </a:cubicBezTo>
                  <a:lnTo>
                    <a:pt x="1" y="237"/>
                  </a:lnTo>
                  <a:lnTo>
                    <a:pt x="2449" y="4477"/>
                  </a:lnTo>
                  <a:cubicBezTo>
                    <a:pt x="2522" y="4605"/>
                    <a:pt x="2478" y="4770"/>
                    <a:pt x="2350" y="4843"/>
                  </a:cubicBezTo>
                  <a:lnTo>
                    <a:pt x="1231" y="5488"/>
                  </a:lnTo>
                  <a:lnTo>
                    <a:pt x="1292" y="5590"/>
                  </a:lnTo>
                  <a:cubicBezTo>
                    <a:pt x="1341" y="5678"/>
                    <a:pt x="1430" y="5725"/>
                    <a:pt x="1523" y="5725"/>
                  </a:cubicBezTo>
                  <a:cubicBezTo>
                    <a:pt x="1569" y="5725"/>
                    <a:pt x="1615" y="5714"/>
                    <a:pt x="1657" y="5690"/>
                  </a:cubicBezTo>
                  <a:lnTo>
                    <a:pt x="3123" y="4843"/>
                  </a:lnTo>
                  <a:cubicBezTo>
                    <a:pt x="3251" y="4770"/>
                    <a:pt x="3295" y="4605"/>
                    <a:pt x="3220" y="4477"/>
                  </a:cubicBezTo>
                  <a:lnTo>
                    <a:pt x="714" y="135"/>
                  </a:lnTo>
                  <a:cubicBezTo>
                    <a:pt x="665" y="49"/>
                    <a:pt x="574" y="1"/>
                    <a:pt x="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114"/>
            <p:cNvSpPr/>
            <p:nvPr/>
          </p:nvSpPr>
          <p:spPr>
            <a:xfrm>
              <a:off x="6403828" y="3302186"/>
              <a:ext cx="54537" cy="81325"/>
            </a:xfrm>
            <a:custGeom>
              <a:avLst/>
              <a:gdLst/>
              <a:ahLst/>
              <a:cxnLst/>
              <a:rect l="l" t="t" r="r" b="b"/>
              <a:pathLst>
                <a:path w="2099" h="3130" extrusionOk="0">
                  <a:moveTo>
                    <a:pt x="437" y="0"/>
                  </a:moveTo>
                  <a:lnTo>
                    <a:pt x="1" y="251"/>
                  </a:lnTo>
                  <a:lnTo>
                    <a:pt x="1662" y="3130"/>
                  </a:lnTo>
                  <a:lnTo>
                    <a:pt x="2099" y="2877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114"/>
            <p:cNvSpPr/>
            <p:nvPr/>
          </p:nvSpPr>
          <p:spPr>
            <a:xfrm>
              <a:off x="6319177" y="3351423"/>
              <a:ext cx="56720" cy="84183"/>
            </a:xfrm>
            <a:custGeom>
              <a:avLst/>
              <a:gdLst/>
              <a:ahLst/>
              <a:cxnLst/>
              <a:rect l="l" t="t" r="r" b="b"/>
              <a:pathLst>
                <a:path w="2183" h="3240" extrusionOk="0">
                  <a:moveTo>
                    <a:pt x="481" y="1"/>
                  </a:moveTo>
                  <a:cubicBezTo>
                    <a:pt x="436" y="1"/>
                    <a:pt x="390" y="12"/>
                    <a:pt x="348" y="36"/>
                  </a:cubicBezTo>
                  <a:lnTo>
                    <a:pt x="1" y="237"/>
                  </a:lnTo>
                  <a:lnTo>
                    <a:pt x="1333" y="2547"/>
                  </a:lnTo>
                  <a:cubicBezTo>
                    <a:pt x="1406" y="2675"/>
                    <a:pt x="1362" y="2839"/>
                    <a:pt x="1234" y="2915"/>
                  </a:cubicBezTo>
                  <a:lnTo>
                    <a:pt x="1082" y="3001"/>
                  </a:lnTo>
                  <a:lnTo>
                    <a:pt x="1143" y="3103"/>
                  </a:lnTo>
                  <a:cubicBezTo>
                    <a:pt x="1193" y="3190"/>
                    <a:pt x="1284" y="3239"/>
                    <a:pt x="1377" y="3239"/>
                  </a:cubicBezTo>
                  <a:cubicBezTo>
                    <a:pt x="1422" y="3239"/>
                    <a:pt x="1469" y="3227"/>
                    <a:pt x="1511" y="3202"/>
                  </a:cubicBezTo>
                  <a:lnTo>
                    <a:pt x="2010" y="2915"/>
                  </a:lnTo>
                  <a:cubicBezTo>
                    <a:pt x="2138" y="2839"/>
                    <a:pt x="2182" y="2675"/>
                    <a:pt x="2109" y="2547"/>
                  </a:cubicBezTo>
                  <a:lnTo>
                    <a:pt x="717" y="135"/>
                  </a:lnTo>
                  <a:cubicBezTo>
                    <a:pt x="666" y="49"/>
                    <a:pt x="574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114"/>
            <p:cNvSpPr/>
            <p:nvPr/>
          </p:nvSpPr>
          <p:spPr>
            <a:xfrm>
              <a:off x="6360931" y="3343654"/>
              <a:ext cx="40091" cy="56304"/>
            </a:xfrm>
            <a:custGeom>
              <a:avLst/>
              <a:gdLst/>
              <a:ahLst/>
              <a:cxnLst/>
              <a:rect l="l" t="t" r="r" b="b"/>
              <a:pathLst>
                <a:path w="1543" h="2167" extrusionOk="0">
                  <a:moveTo>
                    <a:pt x="437" y="0"/>
                  </a:moveTo>
                  <a:lnTo>
                    <a:pt x="1" y="251"/>
                  </a:lnTo>
                  <a:lnTo>
                    <a:pt x="1103" y="2166"/>
                  </a:lnTo>
                  <a:lnTo>
                    <a:pt x="1542" y="1913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114"/>
            <p:cNvSpPr/>
            <p:nvPr/>
          </p:nvSpPr>
          <p:spPr>
            <a:xfrm>
              <a:off x="6338197" y="3218549"/>
              <a:ext cx="42118" cy="42118"/>
            </a:xfrm>
            <a:custGeom>
              <a:avLst/>
              <a:gdLst/>
              <a:ahLst/>
              <a:cxnLst/>
              <a:rect l="l" t="t" r="r" b="b"/>
              <a:pathLst>
                <a:path w="1621" h="1621" extrusionOk="0">
                  <a:moveTo>
                    <a:pt x="810" y="0"/>
                  </a:moveTo>
                  <a:cubicBezTo>
                    <a:pt x="672" y="0"/>
                    <a:pt x="557" y="113"/>
                    <a:pt x="557" y="251"/>
                  </a:cubicBezTo>
                  <a:lnTo>
                    <a:pt x="557" y="557"/>
                  </a:lnTo>
                  <a:lnTo>
                    <a:pt x="254" y="557"/>
                  </a:lnTo>
                  <a:cubicBezTo>
                    <a:pt x="113" y="557"/>
                    <a:pt x="0" y="669"/>
                    <a:pt x="0" y="810"/>
                  </a:cubicBezTo>
                  <a:cubicBezTo>
                    <a:pt x="0" y="949"/>
                    <a:pt x="113" y="1061"/>
                    <a:pt x="254" y="1061"/>
                  </a:cubicBezTo>
                  <a:lnTo>
                    <a:pt x="557" y="1061"/>
                  </a:lnTo>
                  <a:lnTo>
                    <a:pt x="557" y="1367"/>
                  </a:lnTo>
                  <a:cubicBezTo>
                    <a:pt x="557" y="1505"/>
                    <a:pt x="672" y="1620"/>
                    <a:pt x="810" y="1620"/>
                  </a:cubicBezTo>
                  <a:cubicBezTo>
                    <a:pt x="949" y="1620"/>
                    <a:pt x="1064" y="1505"/>
                    <a:pt x="1064" y="1367"/>
                  </a:cubicBezTo>
                  <a:lnTo>
                    <a:pt x="1064" y="1061"/>
                  </a:lnTo>
                  <a:lnTo>
                    <a:pt x="1367" y="1061"/>
                  </a:lnTo>
                  <a:cubicBezTo>
                    <a:pt x="1508" y="1061"/>
                    <a:pt x="1620" y="949"/>
                    <a:pt x="1620" y="810"/>
                  </a:cubicBezTo>
                  <a:cubicBezTo>
                    <a:pt x="1620" y="669"/>
                    <a:pt x="1508" y="557"/>
                    <a:pt x="1367" y="557"/>
                  </a:cubicBezTo>
                  <a:lnTo>
                    <a:pt x="1064" y="557"/>
                  </a:lnTo>
                  <a:lnTo>
                    <a:pt x="1064" y="251"/>
                  </a:lnTo>
                  <a:cubicBezTo>
                    <a:pt x="1064" y="113"/>
                    <a:pt x="949" y="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114"/>
            <p:cNvSpPr/>
            <p:nvPr/>
          </p:nvSpPr>
          <p:spPr>
            <a:xfrm>
              <a:off x="6454001" y="3146109"/>
              <a:ext cx="42118" cy="42118"/>
            </a:xfrm>
            <a:custGeom>
              <a:avLst/>
              <a:gdLst/>
              <a:ahLst/>
              <a:cxnLst/>
              <a:rect l="l" t="t" r="r" b="b"/>
              <a:pathLst>
                <a:path w="1621" h="1621" extrusionOk="0">
                  <a:moveTo>
                    <a:pt x="810" y="1"/>
                  </a:moveTo>
                  <a:cubicBezTo>
                    <a:pt x="672" y="1"/>
                    <a:pt x="560" y="116"/>
                    <a:pt x="560" y="254"/>
                  </a:cubicBezTo>
                  <a:lnTo>
                    <a:pt x="560" y="560"/>
                  </a:lnTo>
                  <a:lnTo>
                    <a:pt x="254" y="560"/>
                  </a:lnTo>
                  <a:cubicBezTo>
                    <a:pt x="116" y="560"/>
                    <a:pt x="1" y="672"/>
                    <a:pt x="1" y="811"/>
                  </a:cubicBezTo>
                  <a:cubicBezTo>
                    <a:pt x="1" y="952"/>
                    <a:pt x="116" y="1064"/>
                    <a:pt x="254" y="1064"/>
                  </a:cubicBezTo>
                  <a:lnTo>
                    <a:pt x="560" y="1064"/>
                  </a:lnTo>
                  <a:lnTo>
                    <a:pt x="560" y="1370"/>
                  </a:lnTo>
                  <a:cubicBezTo>
                    <a:pt x="560" y="1508"/>
                    <a:pt x="672" y="1620"/>
                    <a:pt x="810" y="1620"/>
                  </a:cubicBezTo>
                  <a:cubicBezTo>
                    <a:pt x="952" y="1620"/>
                    <a:pt x="1064" y="1508"/>
                    <a:pt x="1064" y="1370"/>
                  </a:cubicBezTo>
                  <a:lnTo>
                    <a:pt x="1064" y="1064"/>
                  </a:lnTo>
                  <a:lnTo>
                    <a:pt x="1370" y="1064"/>
                  </a:lnTo>
                  <a:cubicBezTo>
                    <a:pt x="1508" y="1064"/>
                    <a:pt x="1620" y="952"/>
                    <a:pt x="1620" y="811"/>
                  </a:cubicBezTo>
                  <a:cubicBezTo>
                    <a:pt x="1620" y="672"/>
                    <a:pt x="1508" y="560"/>
                    <a:pt x="1370" y="560"/>
                  </a:cubicBezTo>
                  <a:lnTo>
                    <a:pt x="1064" y="560"/>
                  </a:lnTo>
                  <a:lnTo>
                    <a:pt x="1064" y="254"/>
                  </a:lnTo>
                  <a:cubicBezTo>
                    <a:pt x="1064" y="113"/>
                    <a:pt x="952" y="1"/>
                    <a:pt x="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114"/>
            <p:cNvSpPr/>
            <p:nvPr/>
          </p:nvSpPr>
          <p:spPr>
            <a:xfrm>
              <a:off x="6642244" y="3363349"/>
              <a:ext cx="42118" cy="42040"/>
            </a:xfrm>
            <a:custGeom>
              <a:avLst/>
              <a:gdLst/>
              <a:ahLst/>
              <a:cxnLst/>
              <a:rect l="l" t="t" r="r" b="b"/>
              <a:pathLst>
                <a:path w="1621" h="1618" extrusionOk="0">
                  <a:moveTo>
                    <a:pt x="810" y="0"/>
                  </a:moveTo>
                  <a:cubicBezTo>
                    <a:pt x="672" y="0"/>
                    <a:pt x="560" y="112"/>
                    <a:pt x="560" y="251"/>
                  </a:cubicBezTo>
                  <a:lnTo>
                    <a:pt x="560" y="557"/>
                  </a:lnTo>
                  <a:lnTo>
                    <a:pt x="254" y="557"/>
                  </a:lnTo>
                  <a:cubicBezTo>
                    <a:pt x="113" y="557"/>
                    <a:pt x="0" y="669"/>
                    <a:pt x="0" y="810"/>
                  </a:cubicBezTo>
                  <a:cubicBezTo>
                    <a:pt x="0" y="948"/>
                    <a:pt x="113" y="1061"/>
                    <a:pt x="254" y="1061"/>
                  </a:cubicBezTo>
                  <a:lnTo>
                    <a:pt x="560" y="1061"/>
                  </a:lnTo>
                  <a:lnTo>
                    <a:pt x="560" y="1366"/>
                  </a:lnTo>
                  <a:cubicBezTo>
                    <a:pt x="560" y="1505"/>
                    <a:pt x="672" y="1617"/>
                    <a:pt x="810" y="1617"/>
                  </a:cubicBezTo>
                  <a:cubicBezTo>
                    <a:pt x="949" y="1617"/>
                    <a:pt x="1064" y="1505"/>
                    <a:pt x="1064" y="1366"/>
                  </a:cubicBezTo>
                  <a:lnTo>
                    <a:pt x="1064" y="1061"/>
                  </a:lnTo>
                  <a:lnTo>
                    <a:pt x="1367" y="1061"/>
                  </a:lnTo>
                  <a:cubicBezTo>
                    <a:pt x="1508" y="1061"/>
                    <a:pt x="1620" y="948"/>
                    <a:pt x="1620" y="810"/>
                  </a:cubicBezTo>
                  <a:cubicBezTo>
                    <a:pt x="1620" y="669"/>
                    <a:pt x="1508" y="557"/>
                    <a:pt x="1367" y="557"/>
                  </a:cubicBezTo>
                  <a:lnTo>
                    <a:pt x="1064" y="557"/>
                  </a:lnTo>
                  <a:lnTo>
                    <a:pt x="1064" y="251"/>
                  </a:lnTo>
                  <a:cubicBezTo>
                    <a:pt x="1064" y="112"/>
                    <a:pt x="949" y="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114"/>
            <p:cNvSpPr/>
            <p:nvPr/>
          </p:nvSpPr>
          <p:spPr>
            <a:xfrm>
              <a:off x="6433241" y="3478997"/>
              <a:ext cx="63553" cy="93589"/>
            </a:xfrm>
            <a:custGeom>
              <a:avLst/>
              <a:gdLst/>
              <a:ahLst/>
              <a:cxnLst/>
              <a:rect l="l" t="t" r="r" b="b"/>
              <a:pathLst>
                <a:path w="2446" h="3602" extrusionOk="0">
                  <a:moveTo>
                    <a:pt x="1053" y="1"/>
                  </a:moveTo>
                  <a:lnTo>
                    <a:pt x="1053" y="260"/>
                  </a:lnTo>
                  <a:lnTo>
                    <a:pt x="60" y="3235"/>
                  </a:lnTo>
                  <a:cubicBezTo>
                    <a:pt x="0" y="3416"/>
                    <a:pt x="136" y="3601"/>
                    <a:pt x="324" y="3601"/>
                  </a:cubicBezTo>
                  <a:lnTo>
                    <a:pt x="1131" y="3601"/>
                  </a:lnTo>
                  <a:cubicBezTo>
                    <a:pt x="1252" y="3601"/>
                    <a:pt x="1356" y="3525"/>
                    <a:pt x="1395" y="3410"/>
                  </a:cubicBezTo>
                  <a:lnTo>
                    <a:pt x="2446" y="260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114"/>
            <p:cNvSpPr/>
            <p:nvPr/>
          </p:nvSpPr>
          <p:spPr>
            <a:xfrm>
              <a:off x="6442542" y="3478997"/>
              <a:ext cx="54251" cy="93589"/>
            </a:xfrm>
            <a:custGeom>
              <a:avLst/>
              <a:gdLst/>
              <a:ahLst/>
              <a:cxnLst/>
              <a:rect l="l" t="t" r="r" b="b"/>
              <a:pathLst>
                <a:path w="2088" h="3602" extrusionOk="0">
                  <a:moveTo>
                    <a:pt x="1314" y="1"/>
                  </a:moveTo>
                  <a:lnTo>
                    <a:pt x="1314" y="260"/>
                  </a:lnTo>
                  <a:lnTo>
                    <a:pt x="264" y="3410"/>
                  </a:lnTo>
                  <a:cubicBezTo>
                    <a:pt x="225" y="3525"/>
                    <a:pt x="120" y="3601"/>
                    <a:pt x="0" y="3601"/>
                  </a:cubicBezTo>
                  <a:lnTo>
                    <a:pt x="773" y="3601"/>
                  </a:lnTo>
                  <a:cubicBezTo>
                    <a:pt x="894" y="3601"/>
                    <a:pt x="998" y="3525"/>
                    <a:pt x="1037" y="3410"/>
                  </a:cubicBezTo>
                  <a:lnTo>
                    <a:pt x="2088" y="260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114"/>
            <p:cNvSpPr/>
            <p:nvPr/>
          </p:nvSpPr>
          <p:spPr>
            <a:xfrm>
              <a:off x="6540211" y="3478997"/>
              <a:ext cx="63579" cy="93589"/>
            </a:xfrm>
            <a:custGeom>
              <a:avLst/>
              <a:gdLst/>
              <a:ahLst/>
              <a:cxnLst/>
              <a:rect l="l" t="t" r="r" b="b"/>
              <a:pathLst>
                <a:path w="2447" h="3602" extrusionOk="0">
                  <a:moveTo>
                    <a:pt x="1" y="1"/>
                  </a:moveTo>
                  <a:lnTo>
                    <a:pt x="1" y="260"/>
                  </a:lnTo>
                  <a:lnTo>
                    <a:pt x="1051" y="3410"/>
                  </a:lnTo>
                  <a:cubicBezTo>
                    <a:pt x="1090" y="3525"/>
                    <a:pt x="1197" y="3601"/>
                    <a:pt x="1317" y="3601"/>
                  </a:cubicBezTo>
                  <a:lnTo>
                    <a:pt x="2122" y="3601"/>
                  </a:lnTo>
                  <a:cubicBezTo>
                    <a:pt x="2313" y="3601"/>
                    <a:pt x="2446" y="3416"/>
                    <a:pt x="2386" y="3235"/>
                  </a:cubicBezTo>
                  <a:lnTo>
                    <a:pt x="1393" y="260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114"/>
            <p:cNvSpPr/>
            <p:nvPr/>
          </p:nvSpPr>
          <p:spPr>
            <a:xfrm>
              <a:off x="6556294" y="3478997"/>
              <a:ext cx="47496" cy="93589"/>
            </a:xfrm>
            <a:custGeom>
              <a:avLst/>
              <a:gdLst/>
              <a:ahLst/>
              <a:cxnLst/>
              <a:rect l="l" t="t" r="r" b="b"/>
              <a:pathLst>
                <a:path w="1828" h="3602" extrusionOk="0">
                  <a:moveTo>
                    <a:pt x="1" y="1"/>
                  </a:moveTo>
                  <a:lnTo>
                    <a:pt x="1" y="260"/>
                  </a:lnTo>
                  <a:lnTo>
                    <a:pt x="994" y="3235"/>
                  </a:lnTo>
                  <a:cubicBezTo>
                    <a:pt x="1054" y="3416"/>
                    <a:pt x="920" y="3601"/>
                    <a:pt x="730" y="3601"/>
                  </a:cubicBezTo>
                  <a:lnTo>
                    <a:pt x="1503" y="3601"/>
                  </a:lnTo>
                  <a:cubicBezTo>
                    <a:pt x="1694" y="3601"/>
                    <a:pt x="1827" y="3416"/>
                    <a:pt x="1767" y="3235"/>
                  </a:cubicBezTo>
                  <a:lnTo>
                    <a:pt x="774" y="26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114"/>
            <p:cNvSpPr/>
            <p:nvPr/>
          </p:nvSpPr>
          <p:spPr>
            <a:xfrm>
              <a:off x="6496768" y="3478997"/>
              <a:ext cx="43469" cy="93589"/>
            </a:xfrm>
            <a:custGeom>
              <a:avLst/>
              <a:gdLst/>
              <a:ahLst/>
              <a:cxnLst/>
              <a:rect l="l" t="t" r="r" b="b"/>
              <a:pathLst>
                <a:path w="1673" h="3602" extrusionOk="0">
                  <a:moveTo>
                    <a:pt x="1" y="1"/>
                  </a:moveTo>
                  <a:lnTo>
                    <a:pt x="1" y="3340"/>
                  </a:lnTo>
                  <a:cubicBezTo>
                    <a:pt x="1" y="3484"/>
                    <a:pt x="118" y="3601"/>
                    <a:pt x="262" y="3601"/>
                  </a:cubicBezTo>
                  <a:lnTo>
                    <a:pt x="1411" y="3601"/>
                  </a:lnTo>
                  <a:cubicBezTo>
                    <a:pt x="1555" y="3601"/>
                    <a:pt x="1673" y="3484"/>
                    <a:pt x="1673" y="3340"/>
                  </a:cubicBezTo>
                  <a:lnTo>
                    <a:pt x="1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114"/>
            <p:cNvSpPr/>
            <p:nvPr/>
          </p:nvSpPr>
          <p:spPr>
            <a:xfrm>
              <a:off x="6513137" y="3478997"/>
              <a:ext cx="27100" cy="93589"/>
            </a:xfrm>
            <a:custGeom>
              <a:avLst/>
              <a:gdLst/>
              <a:ahLst/>
              <a:cxnLst/>
              <a:rect l="l" t="t" r="r" b="b"/>
              <a:pathLst>
                <a:path w="1043" h="3602" extrusionOk="0">
                  <a:moveTo>
                    <a:pt x="269" y="1"/>
                  </a:moveTo>
                  <a:lnTo>
                    <a:pt x="269" y="3332"/>
                  </a:lnTo>
                  <a:cubicBezTo>
                    <a:pt x="269" y="3481"/>
                    <a:pt x="149" y="3601"/>
                    <a:pt x="0" y="3601"/>
                  </a:cubicBezTo>
                  <a:lnTo>
                    <a:pt x="774" y="3601"/>
                  </a:lnTo>
                  <a:cubicBezTo>
                    <a:pt x="922" y="3601"/>
                    <a:pt x="1043" y="3481"/>
                    <a:pt x="1043" y="3332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114"/>
            <p:cNvSpPr/>
            <p:nvPr/>
          </p:nvSpPr>
          <p:spPr>
            <a:xfrm>
              <a:off x="6489571" y="3380160"/>
              <a:ext cx="57941" cy="68464"/>
            </a:xfrm>
            <a:custGeom>
              <a:avLst/>
              <a:gdLst/>
              <a:ahLst/>
              <a:cxnLst/>
              <a:rect l="l" t="t" r="r" b="b"/>
              <a:pathLst>
                <a:path w="2230" h="2635" extrusionOk="0">
                  <a:moveTo>
                    <a:pt x="1" y="1"/>
                  </a:moveTo>
                  <a:lnTo>
                    <a:pt x="1" y="2634"/>
                  </a:lnTo>
                  <a:lnTo>
                    <a:pt x="2229" y="2634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114"/>
            <p:cNvSpPr/>
            <p:nvPr/>
          </p:nvSpPr>
          <p:spPr>
            <a:xfrm>
              <a:off x="6527375" y="3380160"/>
              <a:ext cx="20136" cy="68464"/>
            </a:xfrm>
            <a:custGeom>
              <a:avLst/>
              <a:gdLst/>
              <a:ahLst/>
              <a:cxnLst/>
              <a:rect l="l" t="t" r="r" b="b"/>
              <a:pathLst>
                <a:path w="775" h="2635" extrusionOk="0">
                  <a:moveTo>
                    <a:pt x="1" y="1"/>
                  </a:moveTo>
                  <a:lnTo>
                    <a:pt x="1" y="2634"/>
                  </a:lnTo>
                  <a:lnTo>
                    <a:pt x="774" y="26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114"/>
            <p:cNvSpPr/>
            <p:nvPr/>
          </p:nvSpPr>
          <p:spPr>
            <a:xfrm>
              <a:off x="6475047" y="3306863"/>
              <a:ext cx="86911" cy="86911"/>
            </a:xfrm>
            <a:custGeom>
              <a:avLst/>
              <a:gdLst/>
              <a:ahLst/>
              <a:cxnLst/>
              <a:rect l="l" t="t" r="r" b="b"/>
              <a:pathLst>
                <a:path w="3345" h="3345" extrusionOk="0">
                  <a:moveTo>
                    <a:pt x="1673" y="0"/>
                  </a:moveTo>
                  <a:cubicBezTo>
                    <a:pt x="750" y="0"/>
                    <a:pt x="0" y="750"/>
                    <a:pt x="0" y="1672"/>
                  </a:cubicBezTo>
                  <a:cubicBezTo>
                    <a:pt x="0" y="2597"/>
                    <a:pt x="750" y="3344"/>
                    <a:pt x="1673" y="3344"/>
                  </a:cubicBezTo>
                  <a:cubicBezTo>
                    <a:pt x="2597" y="3344"/>
                    <a:pt x="3345" y="2597"/>
                    <a:pt x="3345" y="1672"/>
                  </a:cubicBezTo>
                  <a:cubicBezTo>
                    <a:pt x="3345" y="750"/>
                    <a:pt x="2597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114"/>
            <p:cNvSpPr/>
            <p:nvPr/>
          </p:nvSpPr>
          <p:spPr>
            <a:xfrm>
              <a:off x="6446128" y="3442284"/>
              <a:ext cx="144826" cy="43469"/>
            </a:xfrm>
            <a:custGeom>
              <a:avLst/>
              <a:gdLst/>
              <a:ahLst/>
              <a:cxnLst/>
              <a:rect l="l" t="t" r="r" b="b"/>
              <a:pathLst>
                <a:path w="5574" h="1673" extrusionOk="0">
                  <a:moveTo>
                    <a:pt x="557" y="0"/>
                  </a:moveTo>
                  <a:cubicBezTo>
                    <a:pt x="249" y="0"/>
                    <a:pt x="1" y="249"/>
                    <a:pt x="1" y="557"/>
                  </a:cubicBezTo>
                  <a:lnTo>
                    <a:pt x="1" y="1393"/>
                  </a:lnTo>
                  <a:cubicBezTo>
                    <a:pt x="1" y="1547"/>
                    <a:pt x="126" y="1673"/>
                    <a:pt x="277" y="1673"/>
                  </a:cubicBezTo>
                  <a:lnTo>
                    <a:pt x="5294" y="1673"/>
                  </a:lnTo>
                  <a:cubicBezTo>
                    <a:pt x="5448" y="1673"/>
                    <a:pt x="5573" y="1547"/>
                    <a:pt x="5573" y="1393"/>
                  </a:cubicBezTo>
                  <a:lnTo>
                    <a:pt x="5573" y="557"/>
                  </a:lnTo>
                  <a:cubicBezTo>
                    <a:pt x="5573" y="249"/>
                    <a:pt x="5322" y="0"/>
                    <a:pt x="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114"/>
            <p:cNvSpPr/>
            <p:nvPr/>
          </p:nvSpPr>
          <p:spPr>
            <a:xfrm>
              <a:off x="6502614" y="3335938"/>
              <a:ext cx="31855" cy="28970"/>
            </a:xfrm>
            <a:custGeom>
              <a:avLst/>
              <a:gdLst/>
              <a:ahLst/>
              <a:cxnLst/>
              <a:rect l="l" t="t" r="r" b="b"/>
              <a:pathLst>
                <a:path w="1226" h="1115" extrusionOk="0">
                  <a:moveTo>
                    <a:pt x="612" y="0"/>
                  </a:moveTo>
                  <a:cubicBezTo>
                    <a:pt x="360" y="0"/>
                    <a:pt x="131" y="173"/>
                    <a:pt x="71" y="431"/>
                  </a:cubicBezTo>
                  <a:cubicBezTo>
                    <a:pt x="0" y="728"/>
                    <a:pt x="186" y="1029"/>
                    <a:pt x="484" y="1099"/>
                  </a:cubicBezTo>
                  <a:cubicBezTo>
                    <a:pt x="527" y="1110"/>
                    <a:pt x="570" y="1114"/>
                    <a:pt x="612" y="1114"/>
                  </a:cubicBezTo>
                  <a:cubicBezTo>
                    <a:pt x="866" y="1114"/>
                    <a:pt x="1095" y="942"/>
                    <a:pt x="1155" y="687"/>
                  </a:cubicBezTo>
                  <a:cubicBezTo>
                    <a:pt x="1226" y="386"/>
                    <a:pt x="1040" y="86"/>
                    <a:pt x="740" y="15"/>
                  </a:cubicBezTo>
                  <a:cubicBezTo>
                    <a:pt x="697" y="5"/>
                    <a:pt x="654" y="0"/>
                    <a:pt x="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114"/>
            <p:cNvSpPr/>
            <p:nvPr/>
          </p:nvSpPr>
          <p:spPr>
            <a:xfrm>
              <a:off x="6508434" y="3306863"/>
              <a:ext cx="53524" cy="86911"/>
            </a:xfrm>
            <a:custGeom>
              <a:avLst/>
              <a:gdLst/>
              <a:ahLst/>
              <a:cxnLst/>
              <a:rect l="l" t="t" r="r" b="b"/>
              <a:pathLst>
                <a:path w="2060" h="3345" extrusionOk="0">
                  <a:moveTo>
                    <a:pt x="388" y="0"/>
                  </a:moveTo>
                  <a:cubicBezTo>
                    <a:pt x="254" y="0"/>
                    <a:pt x="126" y="19"/>
                    <a:pt x="1" y="47"/>
                  </a:cubicBezTo>
                  <a:cubicBezTo>
                    <a:pt x="738" y="222"/>
                    <a:pt x="1286" y="883"/>
                    <a:pt x="1286" y="1672"/>
                  </a:cubicBezTo>
                  <a:cubicBezTo>
                    <a:pt x="1286" y="2464"/>
                    <a:pt x="738" y="3125"/>
                    <a:pt x="1" y="3300"/>
                  </a:cubicBezTo>
                  <a:cubicBezTo>
                    <a:pt x="126" y="3329"/>
                    <a:pt x="254" y="3344"/>
                    <a:pt x="388" y="3344"/>
                  </a:cubicBezTo>
                  <a:cubicBezTo>
                    <a:pt x="1312" y="3344"/>
                    <a:pt x="2060" y="2597"/>
                    <a:pt x="2060" y="1672"/>
                  </a:cubicBezTo>
                  <a:cubicBezTo>
                    <a:pt x="2060" y="750"/>
                    <a:pt x="1312" y="0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114"/>
            <p:cNvSpPr/>
            <p:nvPr/>
          </p:nvSpPr>
          <p:spPr>
            <a:xfrm>
              <a:off x="6556450" y="3442284"/>
              <a:ext cx="34505" cy="43469"/>
            </a:xfrm>
            <a:custGeom>
              <a:avLst/>
              <a:gdLst/>
              <a:ahLst/>
              <a:cxnLst/>
              <a:rect l="l" t="t" r="r" b="b"/>
              <a:pathLst>
                <a:path w="1328" h="1673" extrusionOk="0">
                  <a:moveTo>
                    <a:pt x="0" y="0"/>
                  </a:moveTo>
                  <a:cubicBezTo>
                    <a:pt x="306" y="0"/>
                    <a:pt x="557" y="249"/>
                    <a:pt x="557" y="557"/>
                  </a:cubicBezTo>
                  <a:lnTo>
                    <a:pt x="557" y="1393"/>
                  </a:lnTo>
                  <a:cubicBezTo>
                    <a:pt x="557" y="1547"/>
                    <a:pt x="431" y="1673"/>
                    <a:pt x="277" y="1673"/>
                  </a:cubicBezTo>
                  <a:lnTo>
                    <a:pt x="1048" y="1673"/>
                  </a:lnTo>
                  <a:cubicBezTo>
                    <a:pt x="1202" y="1673"/>
                    <a:pt x="1327" y="1547"/>
                    <a:pt x="1327" y="1393"/>
                  </a:cubicBezTo>
                  <a:lnTo>
                    <a:pt x="1327" y="557"/>
                  </a:lnTo>
                  <a:cubicBezTo>
                    <a:pt x="1327" y="249"/>
                    <a:pt x="1076" y="0"/>
                    <a:pt x="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114"/>
            <p:cNvSpPr/>
            <p:nvPr/>
          </p:nvSpPr>
          <p:spPr>
            <a:xfrm>
              <a:off x="6448778" y="3508124"/>
              <a:ext cx="40559" cy="13121"/>
            </a:xfrm>
            <a:custGeom>
              <a:avLst/>
              <a:gdLst/>
              <a:ahLst/>
              <a:cxnLst/>
              <a:rect l="l" t="t" r="r" b="b"/>
              <a:pathLst>
                <a:path w="1561" h="505" extrusionOk="0">
                  <a:moveTo>
                    <a:pt x="168" y="1"/>
                  </a:moveTo>
                  <a:lnTo>
                    <a:pt x="0" y="505"/>
                  </a:lnTo>
                  <a:lnTo>
                    <a:pt x="1393" y="505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114"/>
            <p:cNvSpPr/>
            <p:nvPr/>
          </p:nvSpPr>
          <p:spPr>
            <a:xfrm>
              <a:off x="6496768" y="3508124"/>
              <a:ext cx="43469" cy="13121"/>
            </a:xfrm>
            <a:custGeom>
              <a:avLst/>
              <a:gdLst/>
              <a:ahLst/>
              <a:cxnLst/>
              <a:rect l="l" t="t" r="r" b="b"/>
              <a:pathLst>
                <a:path w="1673" h="505" extrusionOk="0">
                  <a:moveTo>
                    <a:pt x="1" y="1"/>
                  </a:moveTo>
                  <a:lnTo>
                    <a:pt x="1" y="505"/>
                  </a:lnTo>
                  <a:lnTo>
                    <a:pt x="1673" y="505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114"/>
            <p:cNvSpPr/>
            <p:nvPr/>
          </p:nvSpPr>
          <p:spPr>
            <a:xfrm>
              <a:off x="6547694" y="3508124"/>
              <a:ext cx="40611" cy="13121"/>
            </a:xfrm>
            <a:custGeom>
              <a:avLst/>
              <a:gdLst/>
              <a:ahLst/>
              <a:cxnLst/>
              <a:rect l="l" t="t" r="r" b="b"/>
              <a:pathLst>
                <a:path w="1563" h="505" extrusionOk="0">
                  <a:moveTo>
                    <a:pt x="0" y="1"/>
                  </a:moveTo>
                  <a:lnTo>
                    <a:pt x="170" y="505"/>
                  </a:lnTo>
                  <a:lnTo>
                    <a:pt x="1562" y="50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2" name="Google Shape;9312;p114"/>
          <p:cNvSpPr/>
          <p:nvPr/>
        </p:nvSpPr>
        <p:spPr>
          <a:xfrm>
            <a:off x="118946" y="1524175"/>
            <a:ext cx="2678202" cy="409500"/>
          </a:xfrm>
          <a:prstGeom prst="roundRect">
            <a:avLst>
              <a:gd name="adj" fmla="val 50000"/>
            </a:avLst>
          </a:prstGeom>
          <a:solidFill>
            <a:srgbClr val="BB8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Converting predictions 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313" name="Google Shape;9313;p114"/>
          <p:cNvSpPr txBox="1"/>
          <p:nvPr/>
        </p:nvSpPr>
        <p:spPr>
          <a:xfrm>
            <a:off x="299359" y="2016246"/>
            <a:ext cx="215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 to human-readable text</a:t>
            </a:r>
          </a:p>
        </p:txBody>
      </p:sp>
      <p:sp>
        <p:nvSpPr>
          <p:cNvPr id="9314" name="Google Shape;9314;p114"/>
          <p:cNvSpPr/>
          <p:nvPr/>
        </p:nvSpPr>
        <p:spPr>
          <a:xfrm>
            <a:off x="6314428" y="1524175"/>
            <a:ext cx="2710626" cy="409500"/>
          </a:xfrm>
          <a:prstGeom prst="roundRect">
            <a:avLst>
              <a:gd name="adj" fmla="val 50000"/>
            </a:avLst>
          </a:prstGeom>
          <a:solidFill>
            <a:srgbClr val="9E66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Tokenizing input text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316" name="Google Shape;9316;p114"/>
          <p:cNvSpPr/>
          <p:nvPr/>
        </p:nvSpPr>
        <p:spPr>
          <a:xfrm>
            <a:off x="512956" y="2883072"/>
            <a:ext cx="2284192" cy="409500"/>
          </a:xfrm>
          <a:prstGeom prst="roundRect">
            <a:avLst>
              <a:gd name="adj" fmla="val 50000"/>
            </a:avLst>
          </a:prstGeom>
          <a:solidFill>
            <a:srgbClr val="CDAE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Predicting words </a:t>
            </a:r>
          </a:p>
        </p:txBody>
      </p:sp>
      <p:sp>
        <p:nvSpPr>
          <p:cNvPr id="9317" name="Google Shape;9317;p114"/>
          <p:cNvSpPr txBox="1"/>
          <p:nvPr/>
        </p:nvSpPr>
        <p:spPr>
          <a:xfrm>
            <a:off x="720000" y="3401226"/>
            <a:ext cx="215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trained LSTM model</a:t>
            </a:r>
          </a:p>
        </p:txBody>
      </p:sp>
      <p:sp>
        <p:nvSpPr>
          <p:cNvPr id="9318" name="Google Shape;9318;p114"/>
          <p:cNvSpPr/>
          <p:nvPr/>
        </p:nvSpPr>
        <p:spPr>
          <a:xfrm>
            <a:off x="6314428" y="2883072"/>
            <a:ext cx="2710626" cy="409500"/>
          </a:xfrm>
          <a:prstGeom prst="roundRect">
            <a:avLst>
              <a:gd name="adj" fmla="val 50000"/>
            </a:avLst>
          </a:prstGeom>
          <a:solidFill>
            <a:srgbClr val="AAB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Padding sequences</a:t>
            </a:r>
            <a:endParaRPr lang="en-US" dirty="0">
              <a:solidFill>
                <a:schemeClr val="dk1"/>
              </a:solidFill>
            </a:endParaRPr>
          </a:p>
        </p:txBody>
      </p:sp>
      <p:grpSp>
        <p:nvGrpSpPr>
          <p:cNvPr id="9320" name="Google Shape;9320;p114"/>
          <p:cNvGrpSpPr/>
          <p:nvPr/>
        </p:nvGrpSpPr>
        <p:grpSpPr>
          <a:xfrm>
            <a:off x="6590700" y="4068284"/>
            <a:ext cx="1473600" cy="746491"/>
            <a:chOff x="6573950" y="4150909"/>
            <a:chExt cx="1473600" cy="746491"/>
          </a:xfrm>
        </p:grpSpPr>
        <p:sp>
          <p:nvSpPr>
            <p:cNvPr id="9321" name="Google Shape;9321;p114"/>
            <p:cNvSpPr/>
            <p:nvPr/>
          </p:nvSpPr>
          <p:spPr>
            <a:xfrm>
              <a:off x="6573950" y="4677500"/>
              <a:ext cx="1473600" cy="21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2" name="Google Shape;9322;p114"/>
            <p:cNvGrpSpPr/>
            <p:nvPr/>
          </p:nvGrpSpPr>
          <p:grpSpPr>
            <a:xfrm>
              <a:off x="6724928" y="4150909"/>
              <a:ext cx="1182196" cy="637102"/>
              <a:chOff x="7183950" y="745675"/>
              <a:chExt cx="836775" cy="450950"/>
            </a:xfrm>
          </p:grpSpPr>
          <p:sp>
            <p:nvSpPr>
              <p:cNvPr id="9323" name="Google Shape;9323;p114"/>
              <p:cNvSpPr/>
              <p:nvPr/>
            </p:nvSpPr>
            <p:spPr>
              <a:xfrm>
                <a:off x="7644950" y="745675"/>
                <a:ext cx="285975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8038" extrusionOk="0">
                    <a:moveTo>
                      <a:pt x="3813" y="1"/>
                    </a:moveTo>
                    <a:lnTo>
                      <a:pt x="0" y="807"/>
                    </a:lnTo>
                    <a:lnTo>
                      <a:pt x="3630" y="18038"/>
                    </a:lnTo>
                    <a:lnTo>
                      <a:pt x="11218" y="18038"/>
                    </a:lnTo>
                    <a:lnTo>
                      <a:pt x="114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114"/>
              <p:cNvSpPr/>
              <p:nvPr/>
            </p:nvSpPr>
            <p:spPr>
              <a:xfrm>
                <a:off x="757895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37" y="1"/>
                    </a:moveTo>
                    <a:lnTo>
                      <a:pt x="1" y="17598"/>
                    </a:lnTo>
                    <a:lnTo>
                      <a:pt x="6380" y="17598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114"/>
              <p:cNvSpPr/>
              <p:nvPr/>
            </p:nvSpPr>
            <p:spPr>
              <a:xfrm>
                <a:off x="7264600" y="756675"/>
                <a:ext cx="1833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6379" y="17598"/>
                    </a:lnTo>
                    <a:lnTo>
                      <a:pt x="73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114"/>
              <p:cNvSpPr/>
              <p:nvPr/>
            </p:nvSpPr>
            <p:spPr>
              <a:xfrm>
                <a:off x="7183950" y="820825"/>
                <a:ext cx="19340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15032" extrusionOk="0">
                    <a:moveTo>
                      <a:pt x="0" y="1"/>
                    </a:moveTo>
                    <a:lnTo>
                      <a:pt x="0" y="15032"/>
                    </a:lnTo>
                    <a:lnTo>
                      <a:pt x="7296" y="15032"/>
                    </a:lnTo>
                    <a:lnTo>
                      <a:pt x="7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114"/>
              <p:cNvSpPr/>
              <p:nvPr/>
            </p:nvSpPr>
            <p:spPr>
              <a:xfrm>
                <a:off x="7366325" y="820825"/>
                <a:ext cx="57775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5032" extrusionOk="0">
                    <a:moveTo>
                      <a:pt x="1" y="1"/>
                    </a:moveTo>
                    <a:lnTo>
                      <a:pt x="1" y="15032"/>
                    </a:lnTo>
                    <a:lnTo>
                      <a:pt x="2310" y="15032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114"/>
              <p:cNvSpPr/>
              <p:nvPr/>
            </p:nvSpPr>
            <p:spPr>
              <a:xfrm>
                <a:off x="7366325" y="956475"/>
                <a:ext cx="57775" cy="200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030" extrusionOk="0">
                    <a:moveTo>
                      <a:pt x="1" y="1"/>
                    </a:moveTo>
                    <a:lnTo>
                      <a:pt x="1" y="8029"/>
                    </a:lnTo>
                    <a:lnTo>
                      <a:pt x="2310" y="8029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114"/>
              <p:cNvSpPr/>
              <p:nvPr/>
            </p:nvSpPr>
            <p:spPr>
              <a:xfrm>
                <a:off x="7424075" y="756675"/>
                <a:ext cx="88925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7598" extrusionOk="0">
                    <a:moveTo>
                      <a:pt x="0" y="1"/>
                    </a:moveTo>
                    <a:lnTo>
                      <a:pt x="0" y="17598"/>
                    </a:lnTo>
                    <a:lnTo>
                      <a:pt x="3556" y="17598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114"/>
              <p:cNvSpPr/>
              <p:nvPr/>
            </p:nvSpPr>
            <p:spPr>
              <a:xfrm>
                <a:off x="7424075" y="795175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114"/>
              <p:cNvSpPr/>
              <p:nvPr/>
            </p:nvSpPr>
            <p:spPr>
              <a:xfrm>
                <a:off x="7424075" y="1132450"/>
                <a:ext cx="8892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027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556" y="1027"/>
                    </a:ln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114"/>
              <p:cNvSpPr/>
              <p:nvPr/>
            </p:nvSpPr>
            <p:spPr>
              <a:xfrm>
                <a:off x="7446975" y="876750"/>
                <a:ext cx="4310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029" extrusionOk="0">
                    <a:moveTo>
                      <a:pt x="1" y="0"/>
                    </a:moveTo>
                    <a:lnTo>
                      <a:pt x="1" y="8029"/>
                    </a:lnTo>
                    <a:lnTo>
                      <a:pt x="1724" y="802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114"/>
              <p:cNvSpPr/>
              <p:nvPr/>
            </p:nvSpPr>
            <p:spPr>
              <a:xfrm>
                <a:off x="7608275" y="804350"/>
                <a:ext cx="62350" cy="392275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691" extrusionOk="0">
                    <a:moveTo>
                      <a:pt x="1" y="0"/>
                    </a:moveTo>
                    <a:lnTo>
                      <a:pt x="1" y="15691"/>
                    </a:lnTo>
                    <a:lnTo>
                      <a:pt x="2494" y="15691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114"/>
              <p:cNvSpPr/>
              <p:nvPr/>
            </p:nvSpPr>
            <p:spPr>
              <a:xfrm>
                <a:off x="7608275" y="909750"/>
                <a:ext cx="62350" cy="1769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7076" extrusionOk="0">
                    <a:moveTo>
                      <a:pt x="1" y="0"/>
                    </a:moveTo>
                    <a:lnTo>
                      <a:pt x="1" y="7075"/>
                    </a:lnTo>
                    <a:lnTo>
                      <a:pt x="2494" y="7075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114"/>
              <p:cNvSpPr/>
              <p:nvPr/>
            </p:nvSpPr>
            <p:spPr>
              <a:xfrm>
                <a:off x="7512975" y="783250"/>
                <a:ext cx="9807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6535" extrusionOk="0">
                    <a:moveTo>
                      <a:pt x="0" y="1"/>
                    </a:moveTo>
                    <a:lnTo>
                      <a:pt x="0" y="16535"/>
                    </a:lnTo>
                    <a:lnTo>
                      <a:pt x="3923" y="16535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114"/>
              <p:cNvSpPr/>
              <p:nvPr/>
            </p:nvSpPr>
            <p:spPr>
              <a:xfrm>
                <a:off x="7512975" y="837325"/>
                <a:ext cx="980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028" extrusionOk="0">
                    <a:moveTo>
                      <a:pt x="0" y="1"/>
                    </a:moveTo>
                    <a:lnTo>
                      <a:pt x="0" y="1027"/>
                    </a:lnTo>
                    <a:lnTo>
                      <a:pt x="3923" y="1027"/>
                    </a:lnTo>
                    <a:lnTo>
                      <a:pt x="39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114"/>
              <p:cNvSpPr/>
              <p:nvPr/>
            </p:nvSpPr>
            <p:spPr>
              <a:xfrm>
                <a:off x="7737500" y="756675"/>
                <a:ext cx="98100" cy="439950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7598" extrusionOk="0">
                    <a:moveTo>
                      <a:pt x="1" y="1"/>
                    </a:moveTo>
                    <a:lnTo>
                      <a:pt x="1" y="17598"/>
                    </a:lnTo>
                    <a:lnTo>
                      <a:pt x="3924" y="17598"/>
                    </a:lnTo>
                    <a:lnTo>
                      <a:pt x="39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114"/>
              <p:cNvSpPr/>
              <p:nvPr/>
            </p:nvSpPr>
            <p:spPr>
              <a:xfrm>
                <a:off x="7738425" y="795175"/>
                <a:ext cx="971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887" y="1027"/>
                    </a:lnTo>
                    <a:lnTo>
                      <a:pt x="38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114"/>
              <p:cNvSpPr/>
              <p:nvPr/>
            </p:nvSpPr>
            <p:spPr>
              <a:xfrm>
                <a:off x="7737500" y="1132450"/>
                <a:ext cx="981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1027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3924" y="1027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114"/>
              <p:cNvSpPr/>
              <p:nvPr/>
            </p:nvSpPr>
            <p:spPr>
              <a:xfrm>
                <a:off x="7761350" y="876750"/>
                <a:ext cx="51350" cy="2007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8029" extrusionOk="0">
                    <a:moveTo>
                      <a:pt x="0" y="0"/>
                    </a:moveTo>
                    <a:lnTo>
                      <a:pt x="0" y="8029"/>
                    </a:lnTo>
                    <a:lnTo>
                      <a:pt x="2053" y="8029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114"/>
              <p:cNvSpPr/>
              <p:nvPr/>
            </p:nvSpPr>
            <p:spPr>
              <a:xfrm>
                <a:off x="7835575" y="745675"/>
                <a:ext cx="185150" cy="45095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8038" extrusionOk="0">
                    <a:moveTo>
                      <a:pt x="3813" y="1"/>
                    </a:moveTo>
                    <a:lnTo>
                      <a:pt x="1" y="807"/>
                    </a:lnTo>
                    <a:lnTo>
                      <a:pt x="3593" y="18038"/>
                    </a:lnTo>
                    <a:lnTo>
                      <a:pt x="7406" y="17231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114"/>
              <p:cNvSpPr/>
              <p:nvPr/>
            </p:nvSpPr>
            <p:spPr>
              <a:xfrm>
                <a:off x="7843825" y="784175"/>
                <a:ext cx="100850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797" extrusionOk="0">
                    <a:moveTo>
                      <a:pt x="3813" y="1"/>
                    </a:moveTo>
                    <a:lnTo>
                      <a:pt x="1" y="770"/>
                    </a:lnTo>
                    <a:lnTo>
                      <a:pt x="184" y="1797"/>
                    </a:lnTo>
                    <a:lnTo>
                      <a:pt x="4033" y="990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114"/>
              <p:cNvSpPr/>
              <p:nvPr/>
            </p:nvSpPr>
            <p:spPr>
              <a:xfrm>
                <a:off x="7912575" y="1114125"/>
                <a:ext cx="1008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97" extrusionOk="0">
                    <a:moveTo>
                      <a:pt x="3813" y="0"/>
                    </a:moveTo>
                    <a:lnTo>
                      <a:pt x="0" y="807"/>
                    </a:lnTo>
                    <a:lnTo>
                      <a:pt x="220" y="1797"/>
                    </a:lnTo>
                    <a:lnTo>
                      <a:pt x="4033" y="990"/>
                    </a:lnTo>
                    <a:lnTo>
                      <a:pt x="3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114"/>
              <p:cNvSpPr/>
              <p:nvPr/>
            </p:nvSpPr>
            <p:spPr>
              <a:xfrm>
                <a:off x="7882325" y="868500"/>
                <a:ext cx="9167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8286" extrusionOk="0">
                    <a:moveTo>
                      <a:pt x="2017" y="0"/>
                    </a:moveTo>
                    <a:lnTo>
                      <a:pt x="0" y="404"/>
                    </a:lnTo>
                    <a:lnTo>
                      <a:pt x="1650" y="8286"/>
                    </a:lnTo>
                    <a:lnTo>
                      <a:pt x="3666" y="7846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114"/>
              <p:cNvSpPr/>
              <p:nvPr/>
            </p:nvSpPr>
            <p:spPr>
              <a:xfrm>
                <a:off x="7678863" y="882250"/>
                <a:ext cx="67850" cy="31437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2575" extrusionOk="0">
                    <a:moveTo>
                      <a:pt x="1" y="0"/>
                    </a:moveTo>
                    <a:lnTo>
                      <a:pt x="1" y="12575"/>
                    </a:lnTo>
                    <a:lnTo>
                      <a:pt x="2714" y="12575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" name="Google Shape;9194;p114">
            <a:extLst>
              <a:ext uri="{FF2B5EF4-FFF2-40B4-BE49-F238E27FC236}">
                <a16:creationId xmlns:a16="http://schemas.microsoft.com/office/drawing/2014/main" id="{89B0B744-00B7-EF71-BE46-46FA657A4250}"/>
              </a:ext>
            </a:extLst>
          </p:cNvPr>
          <p:cNvCxnSpPr>
            <a:cxnSpLocks/>
            <a:stCxn id="9192" idx="0"/>
            <a:endCxn id="9191" idx="2"/>
          </p:cNvCxnSpPr>
          <p:nvPr/>
        </p:nvCxnSpPr>
        <p:spPr>
          <a:xfrm flipH="1">
            <a:off x="4572006" y="2738738"/>
            <a:ext cx="1235382" cy="1235337"/>
          </a:xfrm>
          <a:prstGeom prst="bentConnector4">
            <a:avLst>
              <a:gd name="adj1" fmla="val -18504"/>
              <a:gd name="adj2" fmla="val 1185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8" name="Google Shape;10008;p123"/>
          <p:cNvSpPr txBox="1">
            <a:spLocks noGrp="1"/>
          </p:cNvSpPr>
          <p:nvPr>
            <p:ph type="title"/>
          </p:nvPr>
        </p:nvSpPr>
        <p:spPr>
          <a:xfrm>
            <a:off x="2620175" y="3736825"/>
            <a:ext cx="3825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—Result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009" name="Google Shape;10009;p123"/>
          <p:cNvGrpSpPr/>
          <p:nvPr/>
        </p:nvGrpSpPr>
        <p:grpSpPr>
          <a:xfrm>
            <a:off x="2162577" y="706063"/>
            <a:ext cx="4740810" cy="3030765"/>
            <a:chOff x="2413900" y="1707875"/>
            <a:chExt cx="835650" cy="534225"/>
          </a:xfrm>
        </p:grpSpPr>
        <p:sp>
          <p:nvSpPr>
            <p:cNvPr id="10010" name="Google Shape;10010;p123"/>
            <p:cNvSpPr/>
            <p:nvPr/>
          </p:nvSpPr>
          <p:spPr>
            <a:xfrm>
              <a:off x="2413900" y="2187925"/>
              <a:ext cx="835650" cy="54175"/>
            </a:xfrm>
            <a:custGeom>
              <a:avLst/>
              <a:gdLst/>
              <a:ahLst/>
              <a:cxnLst/>
              <a:rect l="l" t="t" r="r" b="b"/>
              <a:pathLst>
                <a:path w="33426" h="2167" extrusionOk="0">
                  <a:moveTo>
                    <a:pt x="0" y="0"/>
                  </a:moveTo>
                  <a:lnTo>
                    <a:pt x="0" y="621"/>
                  </a:lnTo>
                  <a:lnTo>
                    <a:pt x="33426" y="2166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123"/>
            <p:cNvSpPr/>
            <p:nvPr/>
          </p:nvSpPr>
          <p:spPr>
            <a:xfrm>
              <a:off x="2413900" y="1707875"/>
              <a:ext cx="835650" cy="501850"/>
            </a:xfrm>
            <a:custGeom>
              <a:avLst/>
              <a:gdLst/>
              <a:ahLst/>
              <a:cxnLst/>
              <a:rect l="l" t="t" r="r" b="b"/>
              <a:pathLst>
                <a:path w="33426" h="20074" extrusionOk="0">
                  <a:moveTo>
                    <a:pt x="0" y="0"/>
                  </a:moveTo>
                  <a:lnTo>
                    <a:pt x="0" y="19625"/>
                  </a:lnTo>
                  <a:lnTo>
                    <a:pt x="33426" y="20074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123"/>
            <p:cNvSpPr/>
            <p:nvPr/>
          </p:nvSpPr>
          <p:spPr>
            <a:xfrm>
              <a:off x="3231050" y="1720075"/>
              <a:ext cx="5300" cy="466875"/>
            </a:xfrm>
            <a:custGeom>
              <a:avLst/>
              <a:gdLst/>
              <a:ahLst/>
              <a:cxnLst/>
              <a:rect l="l" t="t" r="r" b="b"/>
              <a:pathLst>
                <a:path w="212" h="18675" extrusionOk="0">
                  <a:moveTo>
                    <a:pt x="212" y="1"/>
                  </a:moveTo>
                  <a:lnTo>
                    <a:pt x="0" y="318"/>
                  </a:lnTo>
                  <a:lnTo>
                    <a:pt x="0" y="18529"/>
                  </a:lnTo>
                  <a:lnTo>
                    <a:pt x="212" y="1867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123"/>
            <p:cNvSpPr/>
            <p:nvPr/>
          </p:nvSpPr>
          <p:spPr>
            <a:xfrm>
              <a:off x="2427100" y="1720075"/>
              <a:ext cx="809250" cy="7950"/>
            </a:xfrm>
            <a:custGeom>
              <a:avLst/>
              <a:gdLst/>
              <a:ahLst/>
              <a:cxnLst/>
              <a:rect l="l" t="t" r="r" b="b"/>
              <a:pathLst>
                <a:path w="32370" h="318" extrusionOk="0">
                  <a:moveTo>
                    <a:pt x="32370" y="1"/>
                  </a:moveTo>
                  <a:lnTo>
                    <a:pt x="0" y="159"/>
                  </a:lnTo>
                  <a:lnTo>
                    <a:pt x="0" y="318"/>
                  </a:lnTo>
                  <a:lnTo>
                    <a:pt x="32158" y="318"/>
                  </a:lnTo>
                  <a:lnTo>
                    <a:pt x="3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123"/>
            <p:cNvSpPr/>
            <p:nvPr/>
          </p:nvSpPr>
          <p:spPr>
            <a:xfrm>
              <a:off x="2427100" y="1724050"/>
              <a:ext cx="5300" cy="46390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123"/>
            <p:cNvSpPr/>
            <p:nvPr/>
          </p:nvSpPr>
          <p:spPr>
            <a:xfrm>
              <a:off x="2427100" y="2173050"/>
              <a:ext cx="809250" cy="149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123"/>
            <p:cNvSpPr/>
            <p:nvPr/>
          </p:nvSpPr>
          <p:spPr>
            <a:xfrm>
              <a:off x="2432375" y="1728000"/>
              <a:ext cx="798700" cy="455325"/>
            </a:xfrm>
            <a:custGeom>
              <a:avLst/>
              <a:gdLst/>
              <a:ahLst/>
              <a:cxnLst/>
              <a:rect l="l" t="t" r="r" b="b"/>
              <a:pathLst>
                <a:path w="31948" h="18213" extrusionOk="0">
                  <a:moveTo>
                    <a:pt x="1" y="1"/>
                  </a:moveTo>
                  <a:lnTo>
                    <a:pt x="1" y="18027"/>
                  </a:lnTo>
                  <a:lnTo>
                    <a:pt x="31947" y="1821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8" name="Google Shape;10018;p123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9" name="Google Shape;10019;p123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0" name="Google Shape;10020;p123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1" name="Google Shape;10021;p123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2" name="Google Shape;10022;p123"/>
          <p:cNvSpPr/>
          <p:nvPr/>
        </p:nvSpPr>
        <p:spPr>
          <a:xfrm>
            <a:off x="328025" y="4693675"/>
            <a:ext cx="2087100" cy="26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3" name="Google Shape;10023;p123"/>
          <p:cNvGrpSpPr/>
          <p:nvPr/>
        </p:nvGrpSpPr>
        <p:grpSpPr>
          <a:xfrm>
            <a:off x="408663" y="1269398"/>
            <a:ext cx="1258847" cy="3581103"/>
            <a:chOff x="637263" y="1137498"/>
            <a:chExt cx="1258847" cy="3581103"/>
          </a:xfrm>
        </p:grpSpPr>
        <p:sp>
          <p:nvSpPr>
            <p:cNvPr id="10024" name="Google Shape;10024;p123"/>
            <p:cNvSpPr/>
            <p:nvPr/>
          </p:nvSpPr>
          <p:spPr>
            <a:xfrm>
              <a:off x="971785" y="2780073"/>
              <a:ext cx="337269" cy="1675227"/>
            </a:xfrm>
            <a:custGeom>
              <a:avLst/>
              <a:gdLst/>
              <a:ahLst/>
              <a:cxnLst/>
              <a:rect l="l" t="t" r="r" b="b"/>
              <a:pathLst>
                <a:path w="6631" h="32938" extrusionOk="0">
                  <a:moveTo>
                    <a:pt x="663" y="0"/>
                  </a:moveTo>
                  <a:cubicBezTo>
                    <a:pt x="403" y="0"/>
                    <a:pt x="178" y="33"/>
                    <a:pt x="1" y="106"/>
                  </a:cubicBezTo>
                  <a:cubicBezTo>
                    <a:pt x="1" y="106"/>
                    <a:pt x="53" y="793"/>
                    <a:pt x="159" y="1889"/>
                  </a:cubicBezTo>
                  <a:cubicBezTo>
                    <a:pt x="172" y="1968"/>
                    <a:pt x="186" y="2035"/>
                    <a:pt x="186" y="2114"/>
                  </a:cubicBezTo>
                  <a:cubicBezTo>
                    <a:pt x="476" y="5376"/>
                    <a:pt x="1084" y="11741"/>
                    <a:pt x="1467" y="14686"/>
                  </a:cubicBezTo>
                  <a:cubicBezTo>
                    <a:pt x="1467" y="14686"/>
                    <a:pt x="1414" y="19797"/>
                    <a:pt x="1612" y="23759"/>
                  </a:cubicBezTo>
                  <a:cubicBezTo>
                    <a:pt x="1731" y="26533"/>
                    <a:pt x="2483" y="29729"/>
                    <a:pt x="2932" y="31591"/>
                  </a:cubicBezTo>
                  <a:lnTo>
                    <a:pt x="2998" y="31908"/>
                  </a:lnTo>
                  <a:cubicBezTo>
                    <a:pt x="3104" y="32370"/>
                    <a:pt x="3183" y="32726"/>
                    <a:pt x="3223" y="32938"/>
                  </a:cubicBezTo>
                  <a:lnTo>
                    <a:pt x="6591" y="32938"/>
                  </a:lnTo>
                  <a:lnTo>
                    <a:pt x="6630" y="32462"/>
                  </a:lnTo>
                  <a:lnTo>
                    <a:pt x="6630" y="1889"/>
                  </a:lnTo>
                  <a:cubicBezTo>
                    <a:pt x="5389" y="1308"/>
                    <a:pt x="4108" y="806"/>
                    <a:pt x="2800" y="397"/>
                  </a:cubicBezTo>
                  <a:lnTo>
                    <a:pt x="2576" y="331"/>
                  </a:lnTo>
                  <a:cubicBezTo>
                    <a:pt x="1866" y="136"/>
                    <a:pt x="1193" y="0"/>
                    <a:pt x="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123"/>
            <p:cNvSpPr/>
            <p:nvPr/>
          </p:nvSpPr>
          <p:spPr>
            <a:xfrm>
              <a:off x="1023512" y="2942520"/>
              <a:ext cx="129699" cy="1460394"/>
            </a:xfrm>
            <a:custGeom>
              <a:avLst/>
              <a:gdLst/>
              <a:ahLst/>
              <a:cxnLst/>
              <a:rect l="l" t="t" r="r" b="b"/>
              <a:pathLst>
                <a:path w="2550" h="28714" extrusionOk="0">
                  <a:moveTo>
                    <a:pt x="136" y="1"/>
                  </a:moveTo>
                  <a:cubicBezTo>
                    <a:pt x="131" y="1"/>
                    <a:pt x="125" y="1"/>
                    <a:pt x="119" y="3"/>
                  </a:cubicBezTo>
                  <a:cubicBezTo>
                    <a:pt x="53" y="3"/>
                    <a:pt x="1" y="56"/>
                    <a:pt x="14" y="122"/>
                  </a:cubicBezTo>
                  <a:cubicBezTo>
                    <a:pt x="14" y="201"/>
                    <a:pt x="621" y="8970"/>
                    <a:pt x="925" y="11519"/>
                  </a:cubicBezTo>
                  <a:cubicBezTo>
                    <a:pt x="925" y="11809"/>
                    <a:pt x="740" y="19258"/>
                    <a:pt x="1123" y="21939"/>
                  </a:cubicBezTo>
                  <a:cubicBezTo>
                    <a:pt x="1414" y="23854"/>
                    <a:pt x="1955" y="26812"/>
                    <a:pt x="2259" y="28397"/>
                  </a:cubicBezTo>
                  <a:cubicBezTo>
                    <a:pt x="2272" y="28515"/>
                    <a:pt x="2298" y="28621"/>
                    <a:pt x="2312" y="28714"/>
                  </a:cubicBezTo>
                  <a:lnTo>
                    <a:pt x="2549" y="28714"/>
                  </a:lnTo>
                  <a:cubicBezTo>
                    <a:pt x="2523" y="28621"/>
                    <a:pt x="2510" y="28502"/>
                    <a:pt x="2483" y="28397"/>
                  </a:cubicBezTo>
                  <a:cubicBezTo>
                    <a:pt x="2193" y="26825"/>
                    <a:pt x="1638" y="23840"/>
                    <a:pt x="1348" y="21899"/>
                  </a:cubicBezTo>
                  <a:cubicBezTo>
                    <a:pt x="951" y="19192"/>
                    <a:pt x="1149" y="11598"/>
                    <a:pt x="1149" y="11519"/>
                  </a:cubicBezTo>
                  <a:lnTo>
                    <a:pt x="1149" y="11506"/>
                  </a:lnTo>
                  <a:cubicBezTo>
                    <a:pt x="859" y="8970"/>
                    <a:pt x="238" y="188"/>
                    <a:pt x="238" y="95"/>
                  </a:cubicBezTo>
                  <a:cubicBezTo>
                    <a:pt x="226" y="48"/>
                    <a:pt x="183" y="1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123"/>
            <p:cNvSpPr/>
            <p:nvPr/>
          </p:nvSpPr>
          <p:spPr>
            <a:xfrm>
              <a:off x="1630099" y="1702655"/>
              <a:ext cx="266011" cy="270677"/>
            </a:xfrm>
            <a:custGeom>
              <a:avLst/>
              <a:gdLst/>
              <a:ahLst/>
              <a:cxnLst/>
              <a:rect l="l" t="t" r="r" b="b"/>
              <a:pathLst>
                <a:path w="5230" h="5322" extrusionOk="0">
                  <a:moveTo>
                    <a:pt x="2125" y="0"/>
                  </a:moveTo>
                  <a:cubicBezTo>
                    <a:pt x="2101" y="0"/>
                    <a:pt x="2075" y="5"/>
                    <a:pt x="2047" y="15"/>
                  </a:cubicBezTo>
                  <a:cubicBezTo>
                    <a:pt x="1651" y="160"/>
                    <a:pt x="1413" y="926"/>
                    <a:pt x="1360" y="1533"/>
                  </a:cubicBezTo>
                  <a:lnTo>
                    <a:pt x="1347" y="1705"/>
                  </a:lnTo>
                  <a:lnTo>
                    <a:pt x="1255" y="1705"/>
                  </a:lnTo>
                  <a:cubicBezTo>
                    <a:pt x="991" y="1732"/>
                    <a:pt x="238" y="1837"/>
                    <a:pt x="132" y="2379"/>
                  </a:cubicBezTo>
                  <a:cubicBezTo>
                    <a:pt x="0" y="3026"/>
                    <a:pt x="1360" y="4637"/>
                    <a:pt x="1360" y="4637"/>
                  </a:cubicBezTo>
                  <a:cubicBezTo>
                    <a:pt x="1360" y="4637"/>
                    <a:pt x="2123" y="5322"/>
                    <a:pt x="2982" y="5322"/>
                  </a:cubicBezTo>
                  <a:cubicBezTo>
                    <a:pt x="3183" y="5322"/>
                    <a:pt x="3389" y="5284"/>
                    <a:pt x="3592" y="5192"/>
                  </a:cubicBezTo>
                  <a:cubicBezTo>
                    <a:pt x="4451" y="4782"/>
                    <a:pt x="4583" y="3554"/>
                    <a:pt x="4596" y="3092"/>
                  </a:cubicBezTo>
                  <a:lnTo>
                    <a:pt x="4596" y="2907"/>
                  </a:lnTo>
                  <a:cubicBezTo>
                    <a:pt x="4636" y="2881"/>
                    <a:pt x="4688" y="2841"/>
                    <a:pt x="4728" y="2814"/>
                  </a:cubicBezTo>
                  <a:cubicBezTo>
                    <a:pt x="4913" y="2656"/>
                    <a:pt x="5230" y="2352"/>
                    <a:pt x="5164" y="2009"/>
                  </a:cubicBezTo>
                  <a:cubicBezTo>
                    <a:pt x="5130" y="1805"/>
                    <a:pt x="4953" y="1747"/>
                    <a:pt x="4761" y="1747"/>
                  </a:cubicBezTo>
                  <a:cubicBezTo>
                    <a:pt x="4506" y="1747"/>
                    <a:pt x="4226" y="1850"/>
                    <a:pt x="4226" y="1850"/>
                  </a:cubicBezTo>
                  <a:cubicBezTo>
                    <a:pt x="4226" y="1850"/>
                    <a:pt x="4332" y="1256"/>
                    <a:pt x="4068" y="1111"/>
                  </a:cubicBezTo>
                  <a:cubicBezTo>
                    <a:pt x="4015" y="1079"/>
                    <a:pt x="3952" y="1066"/>
                    <a:pt x="3887" y="1066"/>
                  </a:cubicBezTo>
                  <a:cubicBezTo>
                    <a:pt x="3623" y="1066"/>
                    <a:pt x="3302" y="1269"/>
                    <a:pt x="3302" y="1269"/>
                  </a:cubicBezTo>
                  <a:cubicBezTo>
                    <a:pt x="3302" y="1269"/>
                    <a:pt x="3539" y="543"/>
                    <a:pt x="3143" y="384"/>
                  </a:cubicBezTo>
                  <a:cubicBezTo>
                    <a:pt x="3077" y="360"/>
                    <a:pt x="3017" y="349"/>
                    <a:pt x="2962" y="349"/>
                  </a:cubicBezTo>
                  <a:cubicBezTo>
                    <a:pt x="2518" y="349"/>
                    <a:pt x="2401" y="1064"/>
                    <a:pt x="2377" y="1111"/>
                  </a:cubicBezTo>
                  <a:cubicBezTo>
                    <a:pt x="2377" y="1049"/>
                    <a:pt x="2482" y="0"/>
                    <a:pt x="2125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123"/>
            <p:cNvSpPr/>
            <p:nvPr/>
          </p:nvSpPr>
          <p:spPr>
            <a:xfrm>
              <a:off x="1730247" y="1794457"/>
              <a:ext cx="140330" cy="81427"/>
            </a:xfrm>
            <a:custGeom>
              <a:avLst/>
              <a:gdLst/>
              <a:ahLst/>
              <a:cxnLst/>
              <a:rect l="l" t="t" r="r" b="b"/>
              <a:pathLst>
                <a:path w="2759" h="1601" extrusionOk="0">
                  <a:moveTo>
                    <a:pt x="1011" y="1"/>
                  </a:moveTo>
                  <a:cubicBezTo>
                    <a:pt x="987" y="1"/>
                    <a:pt x="964" y="10"/>
                    <a:pt x="950" y="32"/>
                  </a:cubicBezTo>
                  <a:cubicBezTo>
                    <a:pt x="923" y="59"/>
                    <a:pt x="884" y="111"/>
                    <a:pt x="844" y="191"/>
                  </a:cubicBezTo>
                  <a:cubicBezTo>
                    <a:pt x="738" y="283"/>
                    <a:pt x="633" y="376"/>
                    <a:pt x="527" y="455"/>
                  </a:cubicBezTo>
                  <a:cubicBezTo>
                    <a:pt x="487" y="481"/>
                    <a:pt x="435" y="508"/>
                    <a:pt x="382" y="521"/>
                  </a:cubicBezTo>
                  <a:cubicBezTo>
                    <a:pt x="342" y="521"/>
                    <a:pt x="303" y="508"/>
                    <a:pt x="289" y="468"/>
                  </a:cubicBezTo>
                  <a:cubicBezTo>
                    <a:pt x="223" y="389"/>
                    <a:pt x="197" y="296"/>
                    <a:pt x="184" y="191"/>
                  </a:cubicBezTo>
                  <a:cubicBezTo>
                    <a:pt x="184" y="151"/>
                    <a:pt x="157" y="125"/>
                    <a:pt x="118" y="125"/>
                  </a:cubicBezTo>
                  <a:cubicBezTo>
                    <a:pt x="111" y="123"/>
                    <a:pt x="104" y="122"/>
                    <a:pt x="97" y="122"/>
                  </a:cubicBezTo>
                  <a:cubicBezTo>
                    <a:pt x="49" y="122"/>
                    <a:pt x="1" y="160"/>
                    <a:pt x="12" y="217"/>
                  </a:cubicBezTo>
                  <a:cubicBezTo>
                    <a:pt x="25" y="349"/>
                    <a:pt x="65" y="468"/>
                    <a:pt x="131" y="587"/>
                  </a:cubicBezTo>
                  <a:cubicBezTo>
                    <a:pt x="189" y="656"/>
                    <a:pt x="266" y="695"/>
                    <a:pt x="355" y="695"/>
                  </a:cubicBezTo>
                  <a:cubicBezTo>
                    <a:pt x="368" y="695"/>
                    <a:pt x="382" y="694"/>
                    <a:pt x="395" y="693"/>
                  </a:cubicBezTo>
                  <a:cubicBezTo>
                    <a:pt x="408" y="693"/>
                    <a:pt x="435" y="693"/>
                    <a:pt x="461" y="679"/>
                  </a:cubicBezTo>
                  <a:cubicBezTo>
                    <a:pt x="501" y="666"/>
                    <a:pt x="553" y="640"/>
                    <a:pt x="606" y="613"/>
                  </a:cubicBezTo>
                  <a:lnTo>
                    <a:pt x="606" y="613"/>
                  </a:lnTo>
                  <a:cubicBezTo>
                    <a:pt x="593" y="653"/>
                    <a:pt x="580" y="706"/>
                    <a:pt x="580" y="759"/>
                  </a:cubicBezTo>
                  <a:cubicBezTo>
                    <a:pt x="567" y="798"/>
                    <a:pt x="580" y="838"/>
                    <a:pt x="580" y="877"/>
                  </a:cubicBezTo>
                  <a:cubicBezTo>
                    <a:pt x="606" y="957"/>
                    <a:pt x="672" y="1023"/>
                    <a:pt x="765" y="1036"/>
                  </a:cubicBezTo>
                  <a:cubicBezTo>
                    <a:pt x="797" y="1043"/>
                    <a:pt x="831" y="1047"/>
                    <a:pt x="867" y="1047"/>
                  </a:cubicBezTo>
                  <a:cubicBezTo>
                    <a:pt x="1079" y="1047"/>
                    <a:pt x="1340" y="923"/>
                    <a:pt x="1544" y="798"/>
                  </a:cubicBezTo>
                  <a:lnTo>
                    <a:pt x="1544" y="798"/>
                  </a:lnTo>
                  <a:cubicBezTo>
                    <a:pt x="1452" y="983"/>
                    <a:pt x="1438" y="1194"/>
                    <a:pt x="1478" y="1406"/>
                  </a:cubicBezTo>
                  <a:cubicBezTo>
                    <a:pt x="1504" y="1498"/>
                    <a:pt x="1584" y="1564"/>
                    <a:pt x="1676" y="1591"/>
                  </a:cubicBezTo>
                  <a:cubicBezTo>
                    <a:pt x="1716" y="1597"/>
                    <a:pt x="1759" y="1600"/>
                    <a:pt x="1801" y="1600"/>
                  </a:cubicBezTo>
                  <a:cubicBezTo>
                    <a:pt x="1844" y="1600"/>
                    <a:pt x="1887" y="1597"/>
                    <a:pt x="1927" y="1591"/>
                  </a:cubicBezTo>
                  <a:cubicBezTo>
                    <a:pt x="2165" y="1511"/>
                    <a:pt x="2402" y="1419"/>
                    <a:pt x="2627" y="1287"/>
                  </a:cubicBezTo>
                  <a:lnTo>
                    <a:pt x="2627" y="1102"/>
                  </a:lnTo>
                  <a:cubicBezTo>
                    <a:pt x="2667" y="1076"/>
                    <a:pt x="2719" y="1036"/>
                    <a:pt x="2759" y="1009"/>
                  </a:cubicBezTo>
                  <a:cubicBezTo>
                    <a:pt x="2746" y="1009"/>
                    <a:pt x="2733" y="1009"/>
                    <a:pt x="2719" y="1023"/>
                  </a:cubicBezTo>
                  <a:cubicBezTo>
                    <a:pt x="2453" y="1180"/>
                    <a:pt x="1988" y="1425"/>
                    <a:pt x="1780" y="1425"/>
                  </a:cubicBezTo>
                  <a:cubicBezTo>
                    <a:pt x="1761" y="1425"/>
                    <a:pt x="1743" y="1423"/>
                    <a:pt x="1729" y="1419"/>
                  </a:cubicBezTo>
                  <a:cubicBezTo>
                    <a:pt x="1689" y="1406"/>
                    <a:pt x="1663" y="1379"/>
                    <a:pt x="1650" y="1340"/>
                  </a:cubicBezTo>
                  <a:cubicBezTo>
                    <a:pt x="1597" y="1181"/>
                    <a:pt x="1702" y="785"/>
                    <a:pt x="1874" y="547"/>
                  </a:cubicBezTo>
                  <a:cubicBezTo>
                    <a:pt x="1914" y="521"/>
                    <a:pt x="1914" y="468"/>
                    <a:pt x="1874" y="428"/>
                  </a:cubicBezTo>
                  <a:cubicBezTo>
                    <a:pt x="1861" y="415"/>
                    <a:pt x="1841" y="409"/>
                    <a:pt x="1820" y="409"/>
                  </a:cubicBezTo>
                  <a:cubicBezTo>
                    <a:pt x="1798" y="409"/>
                    <a:pt x="1775" y="415"/>
                    <a:pt x="1755" y="428"/>
                  </a:cubicBezTo>
                  <a:cubicBezTo>
                    <a:pt x="1598" y="562"/>
                    <a:pt x="1163" y="872"/>
                    <a:pt x="888" y="872"/>
                  </a:cubicBezTo>
                  <a:cubicBezTo>
                    <a:pt x="863" y="872"/>
                    <a:pt x="840" y="870"/>
                    <a:pt x="818" y="864"/>
                  </a:cubicBezTo>
                  <a:cubicBezTo>
                    <a:pt x="778" y="851"/>
                    <a:pt x="765" y="838"/>
                    <a:pt x="765" y="825"/>
                  </a:cubicBezTo>
                  <a:cubicBezTo>
                    <a:pt x="752" y="759"/>
                    <a:pt x="765" y="706"/>
                    <a:pt x="791" y="640"/>
                  </a:cubicBezTo>
                  <a:cubicBezTo>
                    <a:pt x="870" y="468"/>
                    <a:pt x="976" y="296"/>
                    <a:pt x="1095" y="151"/>
                  </a:cubicBezTo>
                  <a:cubicBezTo>
                    <a:pt x="1095" y="138"/>
                    <a:pt x="1108" y="111"/>
                    <a:pt x="1108" y="98"/>
                  </a:cubicBezTo>
                  <a:cubicBezTo>
                    <a:pt x="1108" y="72"/>
                    <a:pt x="1095" y="32"/>
                    <a:pt x="1069" y="19"/>
                  </a:cubicBezTo>
                  <a:cubicBezTo>
                    <a:pt x="1051" y="7"/>
                    <a:pt x="1030" y="1"/>
                    <a:pt x="1011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123"/>
            <p:cNvSpPr/>
            <p:nvPr/>
          </p:nvSpPr>
          <p:spPr>
            <a:xfrm>
              <a:off x="1589765" y="1948309"/>
              <a:ext cx="274810" cy="412780"/>
            </a:xfrm>
            <a:custGeom>
              <a:avLst/>
              <a:gdLst/>
              <a:ahLst/>
              <a:cxnLst/>
              <a:rect l="l" t="t" r="r" b="b"/>
              <a:pathLst>
                <a:path w="5403" h="8116" extrusionOk="0">
                  <a:moveTo>
                    <a:pt x="2595" y="1"/>
                  </a:moveTo>
                  <a:cubicBezTo>
                    <a:pt x="1985" y="1"/>
                    <a:pt x="1514" y="21"/>
                    <a:pt x="1519" y="84"/>
                  </a:cubicBezTo>
                  <a:cubicBezTo>
                    <a:pt x="1533" y="256"/>
                    <a:pt x="1533" y="441"/>
                    <a:pt x="1519" y="613"/>
                  </a:cubicBezTo>
                  <a:cubicBezTo>
                    <a:pt x="1453" y="1339"/>
                    <a:pt x="1097" y="2026"/>
                    <a:pt x="793" y="2673"/>
                  </a:cubicBezTo>
                  <a:cubicBezTo>
                    <a:pt x="397" y="3492"/>
                    <a:pt x="1" y="5697"/>
                    <a:pt x="225" y="6582"/>
                  </a:cubicBezTo>
                  <a:cubicBezTo>
                    <a:pt x="433" y="7393"/>
                    <a:pt x="1353" y="8116"/>
                    <a:pt x="2218" y="8116"/>
                  </a:cubicBezTo>
                  <a:cubicBezTo>
                    <a:pt x="2507" y="8116"/>
                    <a:pt x="2790" y="8035"/>
                    <a:pt x="3038" y="7850"/>
                  </a:cubicBezTo>
                  <a:cubicBezTo>
                    <a:pt x="4121" y="7031"/>
                    <a:pt x="4927" y="4627"/>
                    <a:pt x="5191" y="3267"/>
                  </a:cubicBezTo>
                  <a:cubicBezTo>
                    <a:pt x="5389" y="2211"/>
                    <a:pt x="5402" y="1114"/>
                    <a:pt x="5257" y="58"/>
                  </a:cubicBezTo>
                  <a:cubicBezTo>
                    <a:pt x="5058" y="58"/>
                    <a:pt x="3627" y="1"/>
                    <a:pt x="2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123"/>
            <p:cNvSpPr/>
            <p:nvPr/>
          </p:nvSpPr>
          <p:spPr>
            <a:xfrm>
              <a:off x="1661633" y="2031668"/>
              <a:ext cx="206960" cy="15004"/>
            </a:xfrm>
            <a:custGeom>
              <a:avLst/>
              <a:gdLst/>
              <a:ahLst/>
              <a:cxnLst/>
              <a:rect l="l" t="t" r="r" b="b"/>
              <a:pathLst>
                <a:path w="4069" h="295" extrusionOk="0">
                  <a:moveTo>
                    <a:pt x="2048" y="1"/>
                  </a:moveTo>
                  <a:cubicBezTo>
                    <a:pt x="1037" y="1"/>
                    <a:pt x="122" y="43"/>
                    <a:pt x="106" y="43"/>
                  </a:cubicBezTo>
                  <a:cubicBezTo>
                    <a:pt x="40" y="57"/>
                    <a:pt x="1" y="96"/>
                    <a:pt x="1" y="162"/>
                  </a:cubicBezTo>
                  <a:cubicBezTo>
                    <a:pt x="14" y="215"/>
                    <a:pt x="54" y="268"/>
                    <a:pt x="120" y="268"/>
                  </a:cubicBezTo>
                  <a:cubicBezTo>
                    <a:pt x="136" y="268"/>
                    <a:pt x="1122" y="216"/>
                    <a:pt x="2173" y="216"/>
                  </a:cubicBezTo>
                  <a:cubicBezTo>
                    <a:pt x="2803" y="216"/>
                    <a:pt x="3456" y="235"/>
                    <a:pt x="3936" y="294"/>
                  </a:cubicBezTo>
                  <a:cubicBezTo>
                    <a:pt x="3976" y="294"/>
                    <a:pt x="4002" y="294"/>
                    <a:pt x="4029" y="268"/>
                  </a:cubicBezTo>
                  <a:cubicBezTo>
                    <a:pt x="4042" y="255"/>
                    <a:pt x="4055" y="228"/>
                    <a:pt x="4055" y="202"/>
                  </a:cubicBezTo>
                  <a:cubicBezTo>
                    <a:pt x="4068" y="149"/>
                    <a:pt x="4029" y="96"/>
                    <a:pt x="3963" y="83"/>
                  </a:cubicBezTo>
                  <a:cubicBezTo>
                    <a:pt x="3440" y="20"/>
                    <a:pt x="2722" y="1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123"/>
            <p:cNvSpPr/>
            <p:nvPr/>
          </p:nvSpPr>
          <p:spPr>
            <a:xfrm>
              <a:off x="979160" y="4242349"/>
              <a:ext cx="115610" cy="142408"/>
            </a:xfrm>
            <a:custGeom>
              <a:avLst/>
              <a:gdLst/>
              <a:ahLst/>
              <a:cxnLst/>
              <a:rect l="l" t="t" r="r" b="b"/>
              <a:pathLst>
                <a:path w="2273" h="2800" extrusionOk="0">
                  <a:moveTo>
                    <a:pt x="1057" y="0"/>
                  </a:moveTo>
                  <a:lnTo>
                    <a:pt x="1" y="885"/>
                  </a:lnTo>
                  <a:lnTo>
                    <a:pt x="1216" y="2800"/>
                  </a:lnTo>
                  <a:lnTo>
                    <a:pt x="2272" y="1915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123"/>
            <p:cNvSpPr/>
            <p:nvPr/>
          </p:nvSpPr>
          <p:spPr>
            <a:xfrm>
              <a:off x="809890" y="4270780"/>
              <a:ext cx="273437" cy="445788"/>
            </a:xfrm>
            <a:custGeom>
              <a:avLst/>
              <a:gdLst/>
              <a:ahLst/>
              <a:cxnLst/>
              <a:rect l="l" t="t" r="r" b="b"/>
              <a:pathLst>
                <a:path w="5376" h="8765" extrusionOk="0">
                  <a:moveTo>
                    <a:pt x="3381" y="0"/>
                  </a:moveTo>
                  <a:cubicBezTo>
                    <a:pt x="3297" y="0"/>
                    <a:pt x="3196" y="28"/>
                    <a:pt x="3078" y="102"/>
                  </a:cubicBezTo>
                  <a:cubicBezTo>
                    <a:pt x="2999" y="154"/>
                    <a:pt x="2906" y="194"/>
                    <a:pt x="2827" y="234"/>
                  </a:cubicBezTo>
                  <a:lnTo>
                    <a:pt x="2616" y="339"/>
                  </a:lnTo>
                  <a:cubicBezTo>
                    <a:pt x="1955" y="630"/>
                    <a:pt x="899" y="1026"/>
                    <a:pt x="331" y="1449"/>
                  </a:cubicBezTo>
                  <a:cubicBezTo>
                    <a:pt x="199" y="1541"/>
                    <a:pt x="93" y="1647"/>
                    <a:pt x="1" y="1792"/>
                  </a:cubicBezTo>
                  <a:lnTo>
                    <a:pt x="4438" y="8765"/>
                  </a:lnTo>
                  <a:cubicBezTo>
                    <a:pt x="4597" y="8752"/>
                    <a:pt x="4755" y="8686"/>
                    <a:pt x="4861" y="8567"/>
                  </a:cubicBezTo>
                  <a:cubicBezTo>
                    <a:pt x="5125" y="8316"/>
                    <a:pt x="5376" y="7748"/>
                    <a:pt x="5138" y="6441"/>
                  </a:cubicBezTo>
                  <a:cubicBezTo>
                    <a:pt x="4966" y="5424"/>
                    <a:pt x="4689" y="4262"/>
                    <a:pt x="4848" y="3403"/>
                  </a:cubicBezTo>
                  <a:cubicBezTo>
                    <a:pt x="4993" y="2545"/>
                    <a:pt x="5006" y="2254"/>
                    <a:pt x="5006" y="2254"/>
                  </a:cubicBezTo>
                  <a:cubicBezTo>
                    <a:pt x="5059" y="1567"/>
                    <a:pt x="3514" y="1422"/>
                    <a:pt x="3751" y="273"/>
                  </a:cubicBezTo>
                  <a:cubicBezTo>
                    <a:pt x="3751" y="273"/>
                    <a:pt x="3645" y="0"/>
                    <a:pt x="3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123"/>
            <p:cNvSpPr/>
            <p:nvPr/>
          </p:nvSpPr>
          <p:spPr>
            <a:xfrm>
              <a:off x="809890" y="4344425"/>
              <a:ext cx="247243" cy="372143"/>
            </a:xfrm>
            <a:custGeom>
              <a:avLst/>
              <a:gdLst/>
              <a:ahLst/>
              <a:cxnLst/>
              <a:rect l="l" t="t" r="r" b="b"/>
              <a:pathLst>
                <a:path w="4861" h="7317" extrusionOk="0">
                  <a:moveTo>
                    <a:pt x="331" y="1"/>
                  </a:moveTo>
                  <a:cubicBezTo>
                    <a:pt x="199" y="93"/>
                    <a:pt x="93" y="199"/>
                    <a:pt x="1" y="344"/>
                  </a:cubicBezTo>
                  <a:lnTo>
                    <a:pt x="4438" y="7317"/>
                  </a:lnTo>
                  <a:cubicBezTo>
                    <a:pt x="4597" y="7304"/>
                    <a:pt x="4755" y="7238"/>
                    <a:pt x="4861" y="713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123"/>
            <p:cNvSpPr/>
            <p:nvPr/>
          </p:nvSpPr>
          <p:spPr>
            <a:xfrm>
              <a:off x="826725" y="4283291"/>
              <a:ext cx="127004" cy="115096"/>
            </a:xfrm>
            <a:custGeom>
              <a:avLst/>
              <a:gdLst/>
              <a:ahLst/>
              <a:cxnLst/>
              <a:rect l="l" t="t" r="r" b="b"/>
              <a:pathLst>
                <a:path w="2497" h="2263" extrusionOk="0">
                  <a:moveTo>
                    <a:pt x="2496" y="1"/>
                  </a:moveTo>
                  <a:lnTo>
                    <a:pt x="2285" y="93"/>
                  </a:lnTo>
                  <a:cubicBezTo>
                    <a:pt x="2219" y="740"/>
                    <a:pt x="1875" y="1321"/>
                    <a:pt x="1360" y="1718"/>
                  </a:cubicBezTo>
                  <a:cubicBezTo>
                    <a:pt x="1036" y="1945"/>
                    <a:pt x="649" y="2066"/>
                    <a:pt x="259" y="2066"/>
                  </a:cubicBezTo>
                  <a:cubicBezTo>
                    <a:pt x="172" y="2066"/>
                    <a:pt x="86" y="2060"/>
                    <a:pt x="0" y="2048"/>
                  </a:cubicBezTo>
                  <a:lnTo>
                    <a:pt x="0" y="2048"/>
                  </a:lnTo>
                  <a:lnTo>
                    <a:pt x="132" y="2259"/>
                  </a:lnTo>
                  <a:cubicBezTo>
                    <a:pt x="172" y="2261"/>
                    <a:pt x="212" y="2262"/>
                    <a:pt x="251" y="2262"/>
                  </a:cubicBezTo>
                  <a:cubicBezTo>
                    <a:pt x="686" y="2262"/>
                    <a:pt x="1115" y="2130"/>
                    <a:pt x="1466" y="1876"/>
                  </a:cubicBezTo>
                  <a:cubicBezTo>
                    <a:pt x="2073" y="1427"/>
                    <a:pt x="2443" y="740"/>
                    <a:pt x="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123"/>
            <p:cNvSpPr/>
            <p:nvPr/>
          </p:nvSpPr>
          <p:spPr>
            <a:xfrm>
              <a:off x="958358" y="2563816"/>
              <a:ext cx="681151" cy="402709"/>
            </a:xfrm>
            <a:custGeom>
              <a:avLst/>
              <a:gdLst/>
              <a:ahLst/>
              <a:cxnLst/>
              <a:rect l="l" t="t" r="r" b="b"/>
              <a:pathLst>
                <a:path w="13392" h="7918" extrusionOk="0">
                  <a:moveTo>
                    <a:pt x="11424" y="0"/>
                  </a:moveTo>
                  <a:lnTo>
                    <a:pt x="317" y="2325"/>
                  </a:lnTo>
                  <a:cubicBezTo>
                    <a:pt x="317" y="2325"/>
                    <a:pt x="0" y="5336"/>
                    <a:pt x="687" y="7000"/>
                  </a:cubicBezTo>
                  <a:cubicBezTo>
                    <a:pt x="953" y="7648"/>
                    <a:pt x="2436" y="7917"/>
                    <a:pt x="4286" y="7917"/>
                  </a:cubicBezTo>
                  <a:cubicBezTo>
                    <a:pt x="7225" y="7917"/>
                    <a:pt x="11090" y="7237"/>
                    <a:pt x="12467" y="6313"/>
                  </a:cubicBezTo>
                  <a:cubicBezTo>
                    <a:pt x="13392" y="5692"/>
                    <a:pt x="11424" y="0"/>
                    <a:pt x="1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123"/>
            <p:cNvSpPr/>
            <p:nvPr/>
          </p:nvSpPr>
          <p:spPr>
            <a:xfrm>
              <a:off x="979872" y="2708767"/>
              <a:ext cx="166320" cy="178824"/>
            </a:xfrm>
            <a:custGeom>
              <a:avLst/>
              <a:gdLst/>
              <a:ahLst/>
              <a:cxnLst/>
              <a:rect l="l" t="t" r="r" b="b"/>
              <a:pathLst>
                <a:path w="3270" h="3516" extrusionOk="0">
                  <a:moveTo>
                    <a:pt x="3146" y="1"/>
                  </a:moveTo>
                  <a:cubicBezTo>
                    <a:pt x="3100" y="1"/>
                    <a:pt x="3055" y="26"/>
                    <a:pt x="3038" y="82"/>
                  </a:cubicBezTo>
                  <a:cubicBezTo>
                    <a:pt x="2906" y="663"/>
                    <a:pt x="2694" y="1218"/>
                    <a:pt x="2404" y="1733"/>
                  </a:cubicBezTo>
                  <a:cubicBezTo>
                    <a:pt x="2153" y="2195"/>
                    <a:pt x="1783" y="2604"/>
                    <a:pt x="1347" y="2895"/>
                  </a:cubicBezTo>
                  <a:cubicBezTo>
                    <a:pt x="938" y="3159"/>
                    <a:pt x="476" y="3291"/>
                    <a:pt x="0" y="3291"/>
                  </a:cubicBezTo>
                  <a:cubicBezTo>
                    <a:pt x="0" y="3357"/>
                    <a:pt x="13" y="3437"/>
                    <a:pt x="13" y="3516"/>
                  </a:cubicBezTo>
                  <a:cubicBezTo>
                    <a:pt x="528" y="3516"/>
                    <a:pt x="1030" y="3370"/>
                    <a:pt x="1466" y="3093"/>
                  </a:cubicBezTo>
                  <a:cubicBezTo>
                    <a:pt x="1955" y="2763"/>
                    <a:pt x="2351" y="2314"/>
                    <a:pt x="2628" y="1799"/>
                  </a:cubicBezTo>
                  <a:cubicBezTo>
                    <a:pt x="2932" y="1271"/>
                    <a:pt x="3143" y="703"/>
                    <a:pt x="3262" y="122"/>
                  </a:cubicBezTo>
                  <a:cubicBezTo>
                    <a:pt x="3270" y="46"/>
                    <a:pt x="3208" y="1"/>
                    <a:pt x="3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123"/>
            <p:cNvSpPr/>
            <p:nvPr/>
          </p:nvSpPr>
          <p:spPr>
            <a:xfrm>
              <a:off x="894525" y="1620770"/>
              <a:ext cx="714109" cy="1177155"/>
            </a:xfrm>
            <a:custGeom>
              <a:avLst/>
              <a:gdLst/>
              <a:ahLst/>
              <a:cxnLst/>
              <a:rect l="l" t="t" r="r" b="b"/>
              <a:pathLst>
                <a:path w="14040" h="23145" extrusionOk="0">
                  <a:moveTo>
                    <a:pt x="5402" y="0"/>
                  </a:moveTo>
                  <a:cubicBezTo>
                    <a:pt x="5165" y="185"/>
                    <a:pt x="4914" y="330"/>
                    <a:pt x="4636" y="463"/>
                  </a:cubicBezTo>
                  <a:lnTo>
                    <a:pt x="4504" y="542"/>
                  </a:lnTo>
                  <a:cubicBezTo>
                    <a:pt x="3976" y="779"/>
                    <a:pt x="3421" y="951"/>
                    <a:pt x="2853" y="1030"/>
                  </a:cubicBezTo>
                  <a:cubicBezTo>
                    <a:pt x="1348" y="1268"/>
                    <a:pt x="490" y="2866"/>
                    <a:pt x="318" y="5455"/>
                  </a:cubicBezTo>
                  <a:cubicBezTo>
                    <a:pt x="239" y="6762"/>
                    <a:pt x="146" y="7990"/>
                    <a:pt x="93" y="9179"/>
                  </a:cubicBezTo>
                  <a:lnTo>
                    <a:pt x="80" y="9417"/>
                  </a:lnTo>
                  <a:cubicBezTo>
                    <a:pt x="1" y="10803"/>
                    <a:pt x="1" y="12203"/>
                    <a:pt x="80" y="13603"/>
                  </a:cubicBezTo>
                  <a:cubicBezTo>
                    <a:pt x="107" y="13894"/>
                    <a:pt x="120" y="14171"/>
                    <a:pt x="159" y="14461"/>
                  </a:cubicBezTo>
                  <a:cubicBezTo>
                    <a:pt x="305" y="15888"/>
                    <a:pt x="833" y="20655"/>
                    <a:pt x="1322" y="22002"/>
                  </a:cubicBezTo>
                  <a:cubicBezTo>
                    <a:pt x="2965" y="22802"/>
                    <a:pt x="4785" y="23145"/>
                    <a:pt x="6552" y="23145"/>
                  </a:cubicBezTo>
                  <a:cubicBezTo>
                    <a:pt x="9598" y="23145"/>
                    <a:pt x="12485" y="22127"/>
                    <a:pt x="14039" y="20682"/>
                  </a:cubicBezTo>
                  <a:cubicBezTo>
                    <a:pt x="13524" y="18674"/>
                    <a:pt x="12930" y="15042"/>
                    <a:pt x="12692" y="13484"/>
                  </a:cubicBezTo>
                  <a:cubicBezTo>
                    <a:pt x="12653" y="13194"/>
                    <a:pt x="12613" y="12903"/>
                    <a:pt x="12587" y="12626"/>
                  </a:cubicBezTo>
                  <a:cubicBezTo>
                    <a:pt x="12547" y="12362"/>
                    <a:pt x="12521" y="12097"/>
                    <a:pt x="12494" y="11847"/>
                  </a:cubicBezTo>
                  <a:cubicBezTo>
                    <a:pt x="12468" y="11556"/>
                    <a:pt x="12441" y="11292"/>
                    <a:pt x="12415" y="10988"/>
                  </a:cubicBezTo>
                  <a:cubicBezTo>
                    <a:pt x="12402" y="10698"/>
                    <a:pt x="12375" y="10420"/>
                    <a:pt x="12362" y="10130"/>
                  </a:cubicBezTo>
                  <a:cubicBezTo>
                    <a:pt x="12349" y="9839"/>
                    <a:pt x="12336" y="9549"/>
                    <a:pt x="12336" y="9271"/>
                  </a:cubicBezTo>
                  <a:cubicBezTo>
                    <a:pt x="12270" y="5521"/>
                    <a:pt x="12956" y="3672"/>
                    <a:pt x="12772" y="2774"/>
                  </a:cubicBezTo>
                  <a:cubicBezTo>
                    <a:pt x="12494" y="1334"/>
                    <a:pt x="11108" y="1440"/>
                    <a:pt x="9919" y="925"/>
                  </a:cubicBezTo>
                  <a:lnTo>
                    <a:pt x="9787" y="872"/>
                  </a:lnTo>
                  <a:cubicBezTo>
                    <a:pt x="9364" y="674"/>
                    <a:pt x="9008" y="383"/>
                    <a:pt x="8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123"/>
            <p:cNvSpPr/>
            <p:nvPr/>
          </p:nvSpPr>
          <p:spPr>
            <a:xfrm>
              <a:off x="637263" y="1686583"/>
              <a:ext cx="449421" cy="1165050"/>
            </a:xfrm>
            <a:custGeom>
              <a:avLst/>
              <a:gdLst/>
              <a:ahLst/>
              <a:cxnLst/>
              <a:rect l="l" t="t" r="r" b="b"/>
              <a:pathLst>
                <a:path w="8836" h="22907" extrusionOk="0">
                  <a:moveTo>
                    <a:pt x="7243" y="0"/>
                  </a:moveTo>
                  <a:cubicBezTo>
                    <a:pt x="6517" y="0"/>
                    <a:pt x="5846" y="407"/>
                    <a:pt x="5508" y="1044"/>
                  </a:cubicBezTo>
                  <a:lnTo>
                    <a:pt x="5191" y="1638"/>
                  </a:lnTo>
                  <a:lnTo>
                    <a:pt x="4887" y="2219"/>
                  </a:lnTo>
                  <a:cubicBezTo>
                    <a:pt x="4689" y="2615"/>
                    <a:pt x="4478" y="2998"/>
                    <a:pt x="4280" y="3395"/>
                  </a:cubicBezTo>
                  <a:lnTo>
                    <a:pt x="3685" y="4583"/>
                  </a:lnTo>
                  <a:lnTo>
                    <a:pt x="3117" y="5772"/>
                  </a:lnTo>
                  <a:cubicBezTo>
                    <a:pt x="2735" y="6564"/>
                    <a:pt x="2352" y="7370"/>
                    <a:pt x="1982" y="8175"/>
                  </a:cubicBezTo>
                  <a:cubicBezTo>
                    <a:pt x="1625" y="8981"/>
                    <a:pt x="1269" y="9800"/>
                    <a:pt x="925" y="10645"/>
                  </a:cubicBezTo>
                  <a:cubicBezTo>
                    <a:pt x="767" y="11068"/>
                    <a:pt x="595" y="11503"/>
                    <a:pt x="437" y="11952"/>
                  </a:cubicBezTo>
                  <a:cubicBezTo>
                    <a:pt x="357" y="12177"/>
                    <a:pt x="278" y="12415"/>
                    <a:pt x="199" y="12666"/>
                  </a:cubicBezTo>
                  <a:cubicBezTo>
                    <a:pt x="172" y="12784"/>
                    <a:pt x="133" y="12916"/>
                    <a:pt x="93" y="13049"/>
                  </a:cubicBezTo>
                  <a:cubicBezTo>
                    <a:pt x="80" y="13115"/>
                    <a:pt x="67" y="13194"/>
                    <a:pt x="40" y="13260"/>
                  </a:cubicBezTo>
                  <a:lnTo>
                    <a:pt x="27" y="13379"/>
                  </a:lnTo>
                  <a:lnTo>
                    <a:pt x="14" y="13432"/>
                  </a:lnTo>
                  <a:lnTo>
                    <a:pt x="14" y="13445"/>
                  </a:lnTo>
                  <a:lnTo>
                    <a:pt x="14" y="13484"/>
                  </a:lnTo>
                  <a:lnTo>
                    <a:pt x="1" y="13524"/>
                  </a:lnTo>
                  <a:lnTo>
                    <a:pt x="1" y="13577"/>
                  </a:lnTo>
                  <a:lnTo>
                    <a:pt x="1" y="13616"/>
                  </a:lnTo>
                  <a:lnTo>
                    <a:pt x="1" y="13682"/>
                  </a:lnTo>
                  <a:lnTo>
                    <a:pt x="1" y="13748"/>
                  </a:lnTo>
                  <a:lnTo>
                    <a:pt x="1" y="13788"/>
                  </a:lnTo>
                  <a:lnTo>
                    <a:pt x="1" y="13947"/>
                  </a:lnTo>
                  <a:lnTo>
                    <a:pt x="1" y="14013"/>
                  </a:lnTo>
                  <a:cubicBezTo>
                    <a:pt x="1" y="14092"/>
                    <a:pt x="14" y="14145"/>
                    <a:pt x="14" y="14198"/>
                  </a:cubicBezTo>
                  <a:cubicBezTo>
                    <a:pt x="27" y="14290"/>
                    <a:pt x="40" y="14382"/>
                    <a:pt x="54" y="14448"/>
                  </a:cubicBezTo>
                  <a:cubicBezTo>
                    <a:pt x="93" y="14607"/>
                    <a:pt x="120" y="14739"/>
                    <a:pt x="146" y="14858"/>
                  </a:cubicBezTo>
                  <a:cubicBezTo>
                    <a:pt x="199" y="15109"/>
                    <a:pt x="265" y="15333"/>
                    <a:pt x="318" y="15558"/>
                  </a:cubicBezTo>
                  <a:cubicBezTo>
                    <a:pt x="437" y="16007"/>
                    <a:pt x="569" y="16429"/>
                    <a:pt x="701" y="16852"/>
                  </a:cubicBezTo>
                  <a:cubicBezTo>
                    <a:pt x="965" y="17710"/>
                    <a:pt x="1242" y="18542"/>
                    <a:pt x="1520" y="19388"/>
                  </a:cubicBezTo>
                  <a:lnTo>
                    <a:pt x="1942" y="20629"/>
                  </a:lnTo>
                  <a:cubicBezTo>
                    <a:pt x="2087" y="21052"/>
                    <a:pt x="2233" y="21461"/>
                    <a:pt x="2378" y="21884"/>
                  </a:cubicBezTo>
                  <a:cubicBezTo>
                    <a:pt x="2612" y="22511"/>
                    <a:pt x="3213" y="22907"/>
                    <a:pt x="3859" y="22907"/>
                  </a:cubicBezTo>
                  <a:cubicBezTo>
                    <a:pt x="4016" y="22907"/>
                    <a:pt x="4175" y="22884"/>
                    <a:pt x="4333" y="22835"/>
                  </a:cubicBezTo>
                  <a:cubicBezTo>
                    <a:pt x="5125" y="22584"/>
                    <a:pt x="5587" y="21752"/>
                    <a:pt x="5376" y="20933"/>
                  </a:cubicBezTo>
                  <a:lnTo>
                    <a:pt x="5046" y="19678"/>
                  </a:lnTo>
                  <a:lnTo>
                    <a:pt x="4715" y="18424"/>
                  </a:lnTo>
                  <a:cubicBezTo>
                    <a:pt x="4491" y="17592"/>
                    <a:pt x="4266" y="16760"/>
                    <a:pt x="4055" y="15928"/>
                  </a:cubicBezTo>
                  <a:cubicBezTo>
                    <a:pt x="3963" y="15518"/>
                    <a:pt x="3857" y="15109"/>
                    <a:pt x="3778" y="14699"/>
                  </a:cubicBezTo>
                  <a:cubicBezTo>
                    <a:pt x="3725" y="14501"/>
                    <a:pt x="3685" y="14303"/>
                    <a:pt x="3659" y="14131"/>
                  </a:cubicBezTo>
                  <a:cubicBezTo>
                    <a:pt x="3659" y="14092"/>
                    <a:pt x="3646" y="14052"/>
                    <a:pt x="3633" y="14013"/>
                  </a:cubicBezTo>
                  <a:lnTo>
                    <a:pt x="3633" y="13999"/>
                  </a:lnTo>
                  <a:cubicBezTo>
                    <a:pt x="3659" y="13933"/>
                    <a:pt x="3685" y="13841"/>
                    <a:pt x="3725" y="13762"/>
                  </a:cubicBezTo>
                  <a:cubicBezTo>
                    <a:pt x="3778" y="13603"/>
                    <a:pt x="3844" y="13418"/>
                    <a:pt x="3910" y="13233"/>
                  </a:cubicBezTo>
                  <a:cubicBezTo>
                    <a:pt x="4055" y="12864"/>
                    <a:pt x="4227" y="12494"/>
                    <a:pt x="4399" y="12111"/>
                  </a:cubicBezTo>
                  <a:cubicBezTo>
                    <a:pt x="4729" y="11345"/>
                    <a:pt x="5098" y="10579"/>
                    <a:pt x="5481" y="9813"/>
                  </a:cubicBezTo>
                  <a:cubicBezTo>
                    <a:pt x="5864" y="9047"/>
                    <a:pt x="6247" y="8281"/>
                    <a:pt x="6630" y="7515"/>
                  </a:cubicBezTo>
                  <a:lnTo>
                    <a:pt x="7225" y="6353"/>
                  </a:lnTo>
                  <a:lnTo>
                    <a:pt x="7819" y="5204"/>
                  </a:lnTo>
                  <a:lnTo>
                    <a:pt x="8427" y="4042"/>
                  </a:lnTo>
                  <a:lnTo>
                    <a:pt x="8836" y="3263"/>
                  </a:lnTo>
                  <a:cubicBezTo>
                    <a:pt x="8519" y="2087"/>
                    <a:pt x="7991" y="978"/>
                    <a:pt x="7278" y="1"/>
                  </a:cubicBezTo>
                  <a:cubicBezTo>
                    <a:pt x="7266" y="0"/>
                    <a:pt x="7254" y="0"/>
                    <a:pt x="7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123"/>
            <p:cNvSpPr/>
            <p:nvPr/>
          </p:nvSpPr>
          <p:spPr>
            <a:xfrm>
              <a:off x="766911" y="2726060"/>
              <a:ext cx="31738" cy="26345"/>
            </a:xfrm>
            <a:custGeom>
              <a:avLst/>
              <a:gdLst/>
              <a:ahLst/>
              <a:cxnLst/>
              <a:rect l="l" t="t" r="r" b="b"/>
              <a:pathLst>
                <a:path w="624" h="518" extrusionOk="0">
                  <a:moveTo>
                    <a:pt x="324" y="1"/>
                  </a:moveTo>
                  <a:cubicBezTo>
                    <a:pt x="283" y="1"/>
                    <a:pt x="240" y="11"/>
                    <a:pt x="199" y="33"/>
                  </a:cubicBezTo>
                  <a:cubicBezTo>
                    <a:pt x="1" y="151"/>
                    <a:pt x="53" y="455"/>
                    <a:pt x="265" y="508"/>
                  </a:cubicBezTo>
                  <a:cubicBezTo>
                    <a:pt x="288" y="514"/>
                    <a:pt x="311" y="517"/>
                    <a:pt x="333" y="517"/>
                  </a:cubicBezTo>
                  <a:cubicBezTo>
                    <a:pt x="450" y="517"/>
                    <a:pt x="548" y="434"/>
                    <a:pt x="582" y="323"/>
                  </a:cubicBezTo>
                  <a:cubicBezTo>
                    <a:pt x="624" y="145"/>
                    <a:pt x="48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123"/>
            <p:cNvSpPr/>
            <p:nvPr/>
          </p:nvSpPr>
          <p:spPr>
            <a:xfrm>
              <a:off x="725967" y="2645904"/>
              <a:ext cx="158538" cy="72628"/>
            </a:xfrm>
            <a:custGeom>
              <a:avLst/>
              <a:gdLst/>
              <a:ahLst/>
              <a:cxnLst/>
              <a:rect l="l" t="t" r="r" b="b"/>
              <a:pathLst>
                <a:path w="3117" h="1428" extrusionOk="0">
                  <a:moveTo>
                    <a:pt x="3013" y="1"/>
                  </a:moveTo>
                  <a:cubicBezTo>
                    <a:pt x="3001" y="1"/>
                    <a:pt x="2991" y="4"/>
                    <a:pt x="2985" y="11"/>
                  </a:cubicBezTo>
                  <a:cubicBezTo>
                    <a:pt x="2034" y="552"/>
                    <a:pt x="92" y="1239"/>
                    <a:pt x="79" y="1252"/>
                  </a:cubicBezTo>
                  <a:cubicBezTo>
                    <a:pt x="26" y="1265"/>
                    <a:pt x="0" y="1318"/>
                    <a:pt x="13" y="1358"/>
                  </a:cubicBezTo>
                  <a:cubicBezTo>
                    <a:pt x="24" y="1401"/>
                    <a:pt x="62" y="1427"/>
                    <a:pt x="98" y="1427"/>
                  </a:cubicBezTo>
                  <a:cubicBezTo>
                    <a:pt x="105" y="1427"/>
                    <a:pt x="112" y="1426"/>
                    <a:pt x="119" y="1424"/>
                  </a:cubicBezTo>
                  <a:cubicBezTo>
                    <a:pt x="145" y="1424"/>
                    <a:pt x="2100" y="724"/>
                    <a:pt x="3051" y="169"/>
                  </a:cubicBezTo>
                  <a:cubicBezTo>
                    <a:pt x="3090" y="143"/>
                    <a:pt x="3117" y="90"/>
                    <a:pt x="3090" y="50"/>
                  </a:cubicBezTo>
                  <a:cubicBezTo>
                    <a:pt x="3090" y="24"/>
                    <a:pt x="3064" y="11"/>
                    <a:pt x="3051" y="11"/>
                  </a:cubicBezTo>
                  <a:cubicBezTo>
                    <a:pt x="3038" y="4"/>
                    <a:pt x="3024" y="1"/>
                    <a:pt x="3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123"/>
            <p:cNvSpPr/>
            <p:nvPr/>
          </p:nvSpPr>
          <p:spPr>
            <a:xfrm>
              <a:off x="832931" y="2666248"/>
              <a:ext cx="38350" cy="77765"/>
            </a:xfrm>
            <a:custGeom>
              <a:avLst/>
              <a:gdLst/>
              <a:ahLst/>
              <a:cxnLst/>
              <a:rect l="l" t="t" r="r" b="b"/>
              <a:pathLst>
                <a:path w="754" h="1529" extrusionOk="0">
                  <a:moveTo>
                    <a:pt x="107" y="1"/>
                  </a:moveTo>
                  <a:cubicBezTo>
                    <a:pt x="45" y="1"/>
                    <a:pt x="1" y="59"/>
                    <a:pt x="23" y="126"/>
                  </a:cubicBezTo>
                  <a:lnTo>
                    <a:pt x="538" y="1473"/>
                  </a:lnTo>
                  <a:cubicBezTo>
                    <a:pt x="543" y="1513"/>
                    <a:pt x="571" y="1529"/>
                    <a:pt x="605" y="1529"/>
                  </a:cubicBezTo>
                  <a:cubicBezTo>
                    <a:pt x="670" y="1529"/>
                    <a:pt x="754" y="1468"/>
                    <a:pt x="710" y="1407"/>
                  </a:cubicBezTo>
                  <a:lnTo>
                    <a:pt x="195" y="60"/>
                  </a:lnTo>
                  <a:cubicBezTo>
                    <a:pt x="182" y="33"/>
                    <a:pt x="169" y="20"/>
                    <a:pt x="142" y="7"/>
                  </a:cubicBezTo>
                  <a:cubicBezTo>
                    <a:pt x="130" y="3"/>
                    <a:pt x="118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123"/>
            <p:cNvSpPr/>
            <p:nvPr/>
          </p:nvSpPr>
          <p:spPr>
            <a:xfrm>
              <a:off x="908665" y="1954513"/>
              <a:ext cx="136668" cy="239500"/>
            </a:xfrm>
            <a:custGeom>
              <a:avLst/>
              <a:gdLst/>
              <a:ahLst/>
              <a:cxnLst/>
              <a:rect l="l" t="t" r="r" b="b"/>
              <a:pathLst>
                <a:path w="2687" h="4709" extrusionOk="0">
                  <a:moveTo>
                    <a:pt x="2570" y="1"/>
                  </a:moveTo>
                  <a:cubicBezTo>
                    <a:pt x="2543" y="1"/>
                    <a:pt x="2517" y="13"/>
                    <a:pt x="2496" y="42"/>
                  </a:cubicBezTo>
                  <a:lnTo>
                    <a:pt x="27" y="4571"/>
                  </a:lnTo>
                  <a:cubicBezTo>
                    <a:pt x="0" y="4611"/>
                    <a:pt x="13" y="4677"/>
                    <a:pt x="66" y="4703"/>
                  </a:cubicBezTo>
                  <a:lnTo>
                    <a:pt x="79" y="4703"/>
                  </a:lnTo>
                  <a:cubicBezTo>
                    <a:pt x="89" y="4707"/>
                    <a:pt x="99" y="4708"/>
                    <a:pt x="109" y="4708"/>
                  </a:cubicBezTo>
                  <a:cubicBezTo>
                    <a:pt x="138" y="4708"/>
                    <a:pt x="165" y="4694"/>
                    <a:pt x="185" y="4664"/>
                  </a:cubicBezTo>
                  <a:lnTo>
                    <a:pt x="2668" y="134"/>
                  </a:lnTo>
                  <a:cubicBezTo>
                    <a:pt x="2686" y="61"/>
                    <a:pt x="2629" y="1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123"/>
            <p:cNvSpPr/>
            <p:nvPr/>
          </p:nvSpPr>
          <p:spPr>
            <a:xfrm>
              <a:off x="736038" y="2375736"/>
              <a:ext cx="82652" cy="25837"/>
            </a:xfrm>
            <a:custGeom>
              <a:avLst/>
              <a:gdLst/>
              <a:ahLst/>
              <a:cxnLst/>
              <a:rect l="l" t="t" r="r" b="b"/>
              <a:pathLst>
                <a:path w="1625" h="508" extrusionOk="0">
                  <a:moveTo>
                    <a:pt x="106" y="0"/>
                  </a:moveTo>
                  <a:cubicBezTo>
                    <a:pt x="53" y="0"/>
                    <a:pt x="13" y="27"/>
                    <a:pt x="0" y="80"/>
                  </a:cubicBezTo>
                  <a:cubicBezTo>
                    <a:pt x="0" y="132"/>
                    <a:pt x="27" y="185"/>
                    <a:pt x="79" y="198"/>
                  </a:cubicBezTo>
                  <a:cubicBezTo>
                    <a:pt x="93" y="198"/>
                    <a:pt x="1175" y="370"/>
                    <a:pt x="1479" y="502"/>
                  </a:cubicBezTo>
                  <a:cubicBezTo>
                    <a:pt x="1492" y="505"/>
                    <a:pt x="1504" y="507"/>
                    <a:pt x="1516" y="507"/>
                  </a:cubicBezTo>
                  <a:cubicBezTo>
                    <a:pt x="1556" y="507"/>
                    <a:pt x="1591" y="490"/>
                    <a:pt x="1611" y="449"/>
                  </a:cubicBezTo>
                  <a:cubicBezTo>
                    <a:pt x="1625" y="397"/>
                    <a:pt x="1611" y="344"/>
                    <a:pt x="1558" y="317"/>
                  </a:cubicBezTo>
                  <a:cubicBezTo>
                    <a:pt x="1228" y="185"/>
                    <a:pt x="159" y="14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123"/>
            <p:cNvSpPr/>
            <p:nvPr/>
          </p:nvSpPr>
          <p:spPr>
            <a:xfrm>
              <a:off x="772303" y="2358088"/>
              <a:ext cx="40181" cy="40586"/>
            </a:xfrm>
            <a:custGeom>
              <a:avLst/>
              <a:gdLst/>
              <a:ahLst/>
              <a:cxnLst/>
              <a:rect l="l" t="t" r="r" b="b"/>
              <a:pathLst>
                <a:path w="790" h="798" extrusionOk="0">
                  <a:moveTo>
                    <a:pt x="106" y="1"/>
                  </a:moveTo>
                  <a:cubicBezTo>
                    <a:pt x="83" y="1"/>
                    <a:pt x="60" y="11"/>
                    <a:pt x="40" y="30"/>
                  </a:cubicBezTo>
                  <a:cubicBezTo>
                    <a:pt x="0" y="57"/>
                    <a:pt x="0" y="123"/>
                    <a:pt x="40" y="163"/>
                  </a:cubicBezTo>
                  <a:cubicBezTo>
                    <a:pt x="40" y="163"/>
                    <a:pt x="436" y="572"/>
                    <a:pt x="595" y="757"/>
                  </a:cubicBezTo>
                  <a:cubicBezTo>
                    <a:pt x="608" y="770"/>
                    <a:pt x="621" y="783"/>
                    <a:pt x="647" y="796"/>
                  </a:cubicBezTo>
                  <a:cubicBezTo>
                    <a:pt x="653" y="797"/>
                    <a:pt x="658" y="798"/>
                    <a:pt x="663" y="798"/>
                  </a:cubicBezTo>
                  <a:cubicBezTo>
                    <a:pt x="746" y="798"/>
                    <a:pt x="790" y="700"/>
                    <a:pt x="740" y="638"/>
                  </a:cubicBezTo>
                  <a:cubicBezTo>
                    <a:pt x="581" y="440"/>
                    <a:pt x="185" y="44"/>
                    <a:pt x="172" y="30"/>
                  </a:cubicBezTo>
                  <a:cubicBezTo>
                    <a:pt x="152" y="11"/>
                    <a:pt x="129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123"/>
            <p:cNvSpPr/>
            <p:nvPr/>
          </p:nvSpPr>
          <p:spPr>
            <a:xfrm>
              <a:off x="783696" y="2742487"/>
              <a:ext cx="312397" cy="220275"/>
            </a:xfrm>
            <a:custGeom>
              <a:avLst/>
              <a:gdLst/>
              <a:ahLst/>
              <a:cxnLst/>
              <a:rect l="l" t="t" r="r" b="b"/>
              <a:pathLst>
                <a:path w="6142" h="4331" extrusionOk="0">
                  <a:moveTo>
                    <a:pt x="3078" y="0"/>
                  </a:moveTo>
                  <a:cubicBezTo>
                    <a:pt x="2827" y="13"/>
                    <a:pt x="2602" y="53"/>
                    <a:pt x="2365" y="119"/>
                  </a:cubicBezTo>
                  <a:cubicBezTo>
                    <a:pt x="2127" y="185"/>
                    <a:pt x="1942" y="251"/>
                    <a:pt x="1942" y="251"/>
                  </a:cubicBezTo>
                  <a:lnTo>
                    <a:pt x="1" y="1902"/>
                  </a:lnTo>
                  <a:cubicBezTo>
                    <a:pt x="1" y="1902"/>
                    <a:pt x="40" y="1981"/>
                    <a:pt x="67" y="2060"/>
                  </a:cubicBezTo>
                  <a:cubicBezTo>
                    <a:pt x="172" y="2404"/>
                    <a:pt x="701" y="3156"/>
                    <a:pt x="1427" y="3355"/>
                  </a:cubicBezTo>
                  <a:cubicBezTo>
                    <a:pt x="2061" y="3526"/>
                    <a:pt x="2708" y="3658"/>
                    <a:pt x="3342" y="3764"/>
                  </a:cubicBezTo>
                  <a:cubicBezTo>
                    <a:pt x="3567" y="3790"/>
                    <a:pt x="3870" y="4015"/>
                    <a:pt x="4121" y="4187"/>
                  </a:cubicBezTo>
                  <a:cubicBezTo>
                    <a:pt x="4259" y="4271"/>
                    <a:pt x="4379" y="4330"/>
                    <a:pt x="4462" y="4330"/>
                  </a:cubicBezTo>
                  <a:cubicBezTo>
                    <a:pt x="4483" y="4330"/>
                    <a:pt x="4502" y="4327"/>
                    <a:pt x="4517" y="4319"/>
                  </a:cubicBezTo>
                  <a:cubicBezTo>
                    <a:pt x="4583" y="4279"/>
                    <a:pt x="4597" y="4187"/>
                    <a:pt x="4570" y="4068"/>
                  </a:cubicBezTo>
                  <a:cubicBezTo>
                    <a:pt x="4531" y="3856"/>
                    <a:pt x="4425" y="3658"/>
                    <a:pt x="4280" y="3500"/>
                  </a:cubicBezTo>
                  <a:cubicBezTo>
                    <a:pt x="4214" y="3434"/>
                    <a:pt x="4134" y="3368"/>
                    <a:pt x="4068" y="3302"/>
                  </a:cubicBezTo>
                  <a:lnTo>
                    <a:pt x="4042" y="3289"/>
                  </a:lnTo>
                  <a:cubicBezTo>
                    <a:pt x="3923" y="3196"/>
                    <a:pt x="3831" y="3130"/>
                    <a:pt x="3831" y="3130"/>
                  </a:cubicBezTo>
                  <a:cubicBezTo>
                    <a:pt x="3857" y="3123"/>
                    <a:pt x="3884" y="3120"/>
                    <a:pt x="3910" y="3120"/>
                  </a:cubicBezTo>
                  <a:cubicBezTo>
                    <a:pt x="3936" y="3120"/>
                    <a:pt x="3963" y="3123"/>
                    <a:pt x="3989" y="3130"/>
                  </a:cubicBezTo>
                  <a:lnTo>
                    <a:pt x="4029" y="3130"/>
                  </a:lnTo>
                  <a:cubicBezTo>
                    <a:pt x="4134" y="3183"/>
                    <a:pt x="4240" y="3236"/>
                    <a:pt x="4333" y="3302"/>
                  </a:cubicBezTo>
                  <a:cubicBezTo>
                    <a:pt x="4451" y="3381"/>
                    <a:pt x="4570" y="3447"/>
                    <a:pt x="4702" y="3500"/>
                  </a:cubicBezTo>
                  <a:cubicBezTo>
                    <a:pt x="4837" y="3557"/>
                    <a:pt x="4978" y="3580"/>
                    <a:pt x="5102" y="3580"/>
                  </a:cubicBezTo>
                  <a:cubicBezTo>
                    <a:pt x="5353" y="3580"/>
                    <a:pt x="5535" y="3483"/>
                    <a:pt x="5455" y="3368"/>
                  </a:cubicBezTo>
                  <a:cubicBezTo>
                    <a:pt x="5363" y="3249"/>
                    <a:pt x="5244" y="3143"/>
                    <a:pt x="5099" y="3064"/>
                  </a:cubicBezTo>
                  <a:cubicBezTo>
                    <a:pt x="5006" y="2998"/>
                    <a:pt x="4927" y="2932"/>
                    <a:pt x="4848" y="2879"/>
                  </a:cubicBezTo>
                  <a:lnTo>
                    <a:pt x="4729" y="2787"/>
                  </a:lnTo>
                  <a:cubicBezTo>
                    <a:pt x="4531" y="2668"/>
                    <a:pt x="4319" y="2575"/>
                    <a:pt x="4095" y="2523"/>
                  </a:cubicBezTo>
                  <a:cubicBezTo>
                    <a:pt x="4143" y="2519"/>
                    <a:pt x="4188" y="2517"/>
                    <a:pt x="4232" y="2517"/>
                  </a:cubicBezTo>
                  <a:cubicBezTo>
                    <a:pt x="4509" y="2517"/>
                    <a:pt x="4707" y="2584"/>
                    <a:pt x="5072" y="2641"/>
                  </a:cubicBezTo>
                  <a:cubicBezTo>
                    <a:pt x="5125" y="2641"/>
                    <a:pt x="5165" y="2655"/>
                    <a:pt x="5217" y="2655"/>
                  </a:cubicBezTo>
                  <a:lnTo>
                    <a:pt x="5574" y="2721"/>
                  </a:lnTo>
                  <a:cubicBezTo>
                    <a:pt x="5702" y="2743"/>
                    <a:pt x="5821" y="2761"/>
                    <a:pt x="5916" y="2761"/>
                  </a:cubicBezTo>
                  <a:cubicBezTo>
                    <a:pt x="6047" y="2761"/>
                    <a:pt x="6134" y="2728"/>
                    <a:pt x="6142" y="2628"/>
                  </a:cubicBezTo>
                  <a:cubicBezTo>
                    <a:pt x="6142" y="2536"/>
                    <a:pt x="6049" y="2443"/>
                    <a:pt x="5917" y="2351"/>
                  </a:cubicBezTo>
                  <a:cubicBezTo>
                    <a:pt x="5851" y="2298"/>
                    <a:pt x="5759" y="2258"/>
                    <a:pt x="5680" y="2219"/>
                  </a:cubicBezTo>
                  <a:cubicBezTo>
                    <a:pt x="5508" y="2126"/>
                    <a:pt x="5310" y="2034"/>
                    <a:pt x="5178" y="1968"/>
                  </a:cubicBezTo>
                  <a:cubicBezTo>
                    <a:pt x="4914" y="1862"/>
                    <a:pt x="4636" y="1783"/>
                    <a:pt x="4346" y="1743"/>
                  </a:cubicBezTo>
                  <a:cubicBezTo>
                    <a:pt x="4431" y="1736"/>
                    <a:pt x="4516" y="1733"/>
                    <a:pt x="4600" y="1733"/>
                  </a:cubicBezTo>
                  <a:cubicBezTo>
                    <a:pt x="4832" y="1733"/>
                    <a:pt x="5061" y="1758"/>
                    <a:pt x="5283" y="1796"/>
                  </a:cubicBezTo>
                  <a:cubicBezTo>
                    <a:pt x="5338" y="1808"/>
                    <a:pt x="5391" y="1813"/>
                    <a:pt x="5441" y="1813"/>
                  </a:cubicBezTo>
                  <a:cubicBezTo>
                    <a:pt x="5782" y="1813"/>
                    <a:pt x="6006" y="1570"/>
                    <a:pt x="5798" y="1466"/>
                  </a:cubicBezTo>
                  <a:cubicBezTo>
                    <a:pt x="5548" y="1347"/>
                    <a:pt x="5138" y="1017"/>
                    <a:pt x="4636" y="964"/>
                  </a:cubicBezTo>
                  <a:cubicBezTo>
                    <a:pt x="4526" y="948"/>
                    <a:pt x="4415" y="940"/>
                    <a:pt x="4304" y="940"/>
                  </a:cubicBezTo>
                  <a:cubicBezTo>
                    <a:pt x="4151" y="940"/>
                    <a:pt x="3997" y="954"/>
                    <a:pt x="3844" y="977"/>
                  </a:cubicBezTo>
                  <a:lnTo>
                    <a:pt x="3699" y="211"/>
                  </a:lnTo>
                  <a:lnTo>
                    <a:pt x="3553" y="145"/>
                  </a:lnTo>
                  <a:cubicBezTo>
                    <a:pt x="3474" y="132"/>
                    <a:pt x="3395" y="66"/>
                    <a:pt x="3302" y="27"/>
                  </a:cubicBezTo>
                  <a:cubicBezTo>
                    <a:pt x="3236" y="13"/>
                    <a:pt x="3157" y="0"/>
                    <a:pt x="3078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123"/>
            <p:cNvSpPr/>
            <p:nvPr/>
          </p:nvSpPr>
          <p:spPr>
            <a:xfrm>
              <a:off x="756840" y="2708208"/>
              <a:ext cx="155894" cy="131015"/>
            </a:xfrm>
            <a:custGeom>
              <a:avLst/>
              <a:gdLst/>
              <a:ahLst/>
              <a:cxnLst/>
              <a:rect l="l" t="t" r="r" b="b"/>
              <a:pathLst>
                <a:path w="3065" h="2576" extrusionOk="0">
                  <a:moveTo>
                    <a:pt x="2734" y="1"/>
                  </a:moveTo>
                  <a:cubicBezTo>
                    <a:pt x="1665" y="1123"/>
                    <a:pt x="1" y="1916"/>
                    <a:pt x="1" y="1916"/>
                  </a:cubicBezTo>
                  <a:cubicBezTo>
                    <a:pt x="93" y="2180"/>
                    <a:pt x="278" y="2404"/>
                    <a:pt x="516" y="2576"/>
                  </a:cubicBezTo>
                  <a:cubicBezTo>
                    <a:pt x="1691" y="2246"/>
                    <a:pt x="3064" y="753"/>
                    <a:pt x="3064" y="753"/>
                  </a:cubicBezTo>
                  <a:cubicBezTo>
                    <a:pt x="3038" y="529"/>
                    <a:pt x="2919" y="172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123"/>
            <p:cNvSpPr/>
            <p:nvPr/>
          </p:nvSpPr>
          <p:spPr>
            <a:xfrm>
              <a:off x="786391" y="2732366"/>
              <a:ext cx="109914" cy="85597"/>
            </a:xfrm>
            <a:custGeom>
              <a:avLst/>
              <a:gdLst/>
              <a:ahLst/>
              <a:cxnLst/>
              <a:rect l="l" t="t" r="r" b="b"/>
              <a:pathLst>
                <a:path w="2161" h="1683" extrusionOk="0">
                  <a:moveTo>
                    <a:pt x="1082" y="1"/>
                  </a:moveTo>
                  <a:cubicBezTo>
                    <a:pt x="927" y="1"/>
                    <a:pt x="771" y="43"/>
                    <a:pt x="635" y="133"/>
                  </a:cubicBezTo>
                  <a:cubicBezTo>
                    <a:pt x="1" y="543"/>
                    <a:pt x="185" y="1507"/>
                    <a:pt x="912" y="1665"/>
                  </a:cubicBezTo>
                  <a:cubicBezTo>
                    <a:pt x="971" y="1677"/>
                    <a:pt x="1029" y="1682"/>
                    <a:pt x="1085" y="1682"/>
                  </a:cubicBezTo>
                  <a:cubicBezTo>
                    <a:pt x="1722" y="1682"/>
                    <a:pt x="2161" y="966"/>
                    <a:pt x="1797" y="384"/>
                  </a:cubicBezTo>
                  <a:cubicBezTo>
                    <a:pt x="1635" y="138"/>
                    <a:pt x="1360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123"/>
            <p:cNvSpPr/>
            <p:nvPr/>
          </p:nvSpPr>
          <p:spPr>
            <a:xfrm>
              <a:off x="807245" y="2744573"/>
              <a:ext cx="68614" cy="61083"/>
            </a:xfrm>
            <a:custGeom>
              <a:avLst/>
              <a:gdLst/>
              <a:ahLst/>
              <a:cxnLst/>
              <a:rect l="l" t="t" r="r" b="b"/>
              <a:pathLst>
                <a:path w="1349" h="1201" extrusionOk="0">
                  <a:moveTo>
                    <a:pt x="685" y="1"/>
                  </a:moveTo>
                  <a:cubicBezTo>
                    <a:pt x="576" y="1"/>
                    <a:pt x="463" y="32"/>
                    <a:pt x="357" y="104"/>
                  </a:cubicBezTo>
                  <a:cubicBezTo>
                    <a:pt x="79" y="276"/>
                    <a:pt x="0" y="646"/>
                    <a:pt x="172" y="923"/>
                  </a:cubicBezTo>
                  <a:cubicBezTo>
                    <a:pt x="294" y="1112"/>
                    <a:pt x="486" y="1200"/>
                    <a:pt x="676" y="1200"/>
                  </a:cubicBezTo>
                  <a:cubicBezTo>
                    <a:pt x="939" y="1200"/>
                    <a:pt x="1199" y="1032"/>
                    <a:pt x="1268" y="725"/>
                  </a:cubicBezTo>
                  <a:cubicBezTo>
                    <a:pt x="1348" y="332"/>
                    <a:pt x="1037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123"/>
            <p:cNvSpPr/>
            <p:nvPr/>
          </p:nvSpPr>
          <p:spPr>
            <a:xfrm>
              <a:off x="1727449" y="1830669"/>
              <a:ext cx="54474" cy="107671"/>
            </a:xfrm>
            <a:custGeom>
              <a:avLst/>
              <a:gdLst/>
              <a:ahLst/>
              <a:cxnLst/>
              <a:rect l="l" t="t" r="r" b="b"/>
              <a:pathLst>
                <a:path w="1071" h="2117" extrusionOk="0">
                  <a:moveTo>
                    <a:pt x="475" y="1"/>
                  </a:moveTo>
                  <a:cubicBezTo>
                    <a:pt x="442" y="1"/>
                    <a:pt x="411" y="18"/>
                    <a:pt x="397" y="60"/>
                  </a:cubicBezTo>
                  <a:cubicBezTo>
                    <a:pt x="371" y="99"/>
                    <a:pt x="1" y="945"/>
                    <a:pt x="278" y="1565"/>
                  </a:cubicBezTo>
                  <a:cubicBezTo>
                    <a:pt x="397" y="1829"/>
                    <a:pt x="635" y="2041"/>
                    <a:pt x="925" y="2107"/>
                  </a:cubicBezTo>
                  <a:cubicBezTo>
                    <a:pt x="932" y="2113"/>
                    <a:pt x="939" y="2117"/>
                    <a:pt x="945" y="2117"/>
                  </a:cubicBezTo>
                  <a:cubicBezTo>
                    <a:pt x="952" y="2117"/>
                    <a:pt x="958" y="2113"/>
                    <a:pt x="965" y="2107"/>
                  </a:cubicBezTo>
                  <a:cubicBezTo>
                    <a:pt x="1058" y="2094"/>
                    <a:pt x="1071" y="1962"/>
                    <a:pt x="978" y="1935"/>
                  </a:cubicBezTo>
                  <a:cubicBezTo>
                    <a:pt x="741" y="1882"/>
                    <a:pt x="542" y="1711"/>
                    <a:pt x="450" y="1499"/>
                  </a:cubicBezTo>
                  <a:cubicBezTo>
                    <a:pt x="199" y="945"/>
                    <a:pt x="556" y="152"/>
                    <a:pt x="556" y="139"/>
                  </a:cubicBezTo>
                  <a:cubicBezTo>
                    <a:pt x="599" y="62"/>
                    <a:pt x="535" y="1"/>
                    <a:pt x="475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123"/>
            <p:cNvSpPr/>
            <p:nvPr/>
          </p:nvSpPr>
          <p:spPr>
            <a:xfrm>
              <a:off x="1575218" y="1502063"/>
              <a:ext cx="134836" cy="279272"/>
            </a:xfrm>
            <a:custGeom>
              <a:avLst/>
              <a:gdLst/>
              <a:ahLst/>
              <a:cxnLst/>
              <a:rect l="l" t="t" r="r" b="b"/>
              <a:pathLst>
                <a:path w="2651" h="5491" extrusionOk="0">
                  <a:moveTo>
                    <a:pt x="119" y="0"/>
                  </a:moveTo>
                  <a:cubicBezTo>
                    <a:pt x="60" y="0"/>
                    <a:pt x="0" y="62"/>
                    <a:pt x="36" y="142"/>
                  </a:cubicBezTo>
                  <a:lnTo>
                    <a:pt x="2439" y="5491"/>
                  </a:lnTo>
                  <a:cubicBezTo>
                    <a:pt x="2453" y="5372"/>
                    <a:pt x="2479" y="5279"/>
                    <a:pt x="2505" y="5094"/>
                  </a:cubicBezTo>
                  <a:cubicBezTo>
                    <a:pt x="2532" y="4923"/>
                    <a:pt x="2571" y="4751"/>
                    <a:pt x="2637" y="4593"/>
                  </a:cubicBezTo>
                  <a:lnTo>
                    <a:pt x="2651" y="4593"/>
                  </a:lnTo>
                  <a:lnTo>
                    <a:pt x="194" y="50"/>
                  </a:lnTo>
                  <a:cubicBezTo>
                    <a:pt x="177" y="15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123"/>
            <p:cNvSpPr/>
            <p:nvPr/>
          </p:nvSpPr>
          <p:spPr>
            <a:xfrm>
              <a:off x="1730145" y="1826957"/>
              <a:ext cx="86059" cy="119623"/>
            </a:xfrm>
            <a:custGeom>
              <a:avLst/>
              <a:gdLst/>
              <a:ahLst/>
              <a:cxnLst/>
              <a:rect l="l" t="t" r="r" b="b"/>
              <a:pathLst>
                <a:path w="1692" h="2352" extrusionOk="0">
                  <a:moveTo>
                    <a:pt x="569" y="1"/>
                  </a:moveTo>
                  <a:cubicBezTo>
                    <a:pt x="529" y="14"/>
                    <a:pt x="489" y="40"/>
                    <a:pt x="450" y="54"/>
                  </a:cubicBezTo>
                  <a:cubicBezTo>
                    <a:pt x="423" y="54"/>
                    <a:pt x="410" y="67"/>
                    <a:pt x="384" y="67"/>
                  </a:cubicBezTo>
                  <a:cubicBezTo>
                    <a:pt x="318" y="67"/>
                    <a:pt x="252" y="54"/>
                    <a:pt x="212" y="14"/>
                  </a:cubicBezTo>
                  <a:cubicBezTo>
                    <a:pt x="186" y="120"/>
                    <a:pt x="146" y="212"/>
                    <a:pt x="67" y="278"/>
                  </a:cubicBezTo>
                  <a:cubicBezTo>
                    <a:pt x="54" y="304"/>
                    <a:pt x="27" y="331"/>
                    <a:pt x="1" y="344"/>
                  </a:cubicBezTo>
                  <a:lnTo>
                    <a:pt x="978" y="2351"/>
                  </a:lnTo>
                  <a:cubicBezTo>
                    <a:pt x="1691" y="2285"/>
                    <a:pt x="1638" y="1955"/>
                    <a:pt x="1638" y="1955"/>
                  </a:cubicBezTo>
                  <a:lnTo>
                    <a:pt x="793" y="410"/>
                  </a:lnTo>
                  <a:lnTo>
                    <a:pt x="754" y="410"/>
                  </a:lnTo>
                  <a:cubicBezTo>
                    <a:pt x="674" y="384"/>
                    <a:pt x="608" y="331"/>
                    <a:pt x="582" y="252"/>
                  </a:cubicBezTo>
                  <a:cubicBezTo>
                    <a:pt x="569" y="212"/>
                    <a:pt x="569" y="172"/>
                    <a:pt x="569" y="120"/>
                  </a:cubicBezTo>
                  <a:cubicBezTo>
                    <a:pt x="569" y="93"/>
                    <a:pt x="582" y="67"/>
                    <a:pt x="582" y="27"/>
                  </a:cubicBezTo>
                  <a:lnTo>
                    <a:pt x="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123"/>
            <p:cNvSpPr/>
            <p:nvPr/>
          </p:nvSpPr>
          <p:spPr>
            <a:xfrm>
              <a:off x="1667839" y="1781284"/>
              <a:ext cx="74463" cy="74764"/>
            </a:xfrm>
            <a:custGeom>
              <a:avLst/>
              <a:gdLst/>
              <a:ahLst/>
              <a:cxnLst/>
              <a:rect l="l" t="t" r="r" b="b"/>
              <a:pathLst>
                <a:path w="1464" h="1470" extrusionOk="0">
                  <a:moveTo>
                    <a:pt x="632" y="1"/>
                  </a:moveTo>
                  <a:lnTo>
                    <a:pt x="605" y="159"/>
                  </a:lnTo>
                  <a:lnTo>
                    <a:pt x="513" y="159"/>
                  </a:lnTo>
                  <a:cubicBezTo>
                    <a:pt x="764" y="238"/>
                    <a:pt x="1239" y="436"/>
                    <a:pt x="1252" y="819"/>
                  </a:cubicBezTo>
                  <a:cubicBezTo>
                    <a:pt x="1265" y="899"/>
                    <a:pt x="1226" y="978"/>
                    <a:pt x="1173" y="1031"/>
                  </a:cubicBezTo>
                  <a:cubicBezTo>
                    <a:pt x="978" y="1226"/>
                    <a:pt x="485" y="1271"/>
                    <a:pt x="211" y="1271"/>
                  </a:cubicBezTo>
                  <a:cubicBezTo>
                    <a:pt x="169" y="1271"/>
                    <a:pt x="133" y="1270"/>
                    <a:pt x="103" y="1268"/>
                  </a:cubicBezTo>
                  <a:cubicBezTo>
                    <a:pt x="100" y="1268"/>
                    <a:pt x="97" y="1268"/>
                    <a:pt x="94" y="1268"/>
                  </a:cubicBezTo>
                  <a:cubicBezTo>
                    <a:pt x="1" y="1268"/>
                    <a:pt x="0" y="1454"/>
                    <a:pt x="82" y="1454"/>
                  </a:cubicBezTo>
                  <a:cubicBezTo>
                    <a:pt x="85" y="1454"/>
                    <a:pt x="87" y="1454"/>
                    <a:pt x="90" y="1453"/>
                  </a:cubicBezTo>
                  <a:lnTo>
                    <a:pt x="103" y="1467"/>
                  </a:lnTo>
                  <a:cubicBezTo>
                    <a:pt x="144" y="1469"/>
                    <a:pt x="185" y="1470"/>
                    <a:pt x="226" y="1470"/>
                  </a:cubicBezTo>
                  <a:cubicBezTo>
                    <a:pt x="423" y="1470"/>
                    <a:pt x="619" y="1444"/>
                    <a:pt x="816" y="1401"/>
                  </a:cubicBezTo>
                  <a:cubicBezTo>
                    <a:pt x="1001" y="1374"/>
                    <a:pt x="1173" y="1295"/>
                    <a:pt x="1318" y="1176"/>
                  </a:cubicBezTo>
                  <a:cubicBezTo>
                    <a:pt x="1411" y="1084"/>
                    <a:pt x="1464" y="952"/>
                    <a:pt x="1450" y="819"/>
                  </a:cubicBezTo>
                  <a:cubicBezTo>
                    <a:pt x="1437" y="344"/>
                    <a:pt x="922" y="106"/>
                    <a:pt x="632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123"/>
            <p:cNvSpPr/>
            <p:nvPr/>
          </p:nvSpPr>
          <p:spPr>
            <a:xfrm>
              <a:off x="1741589" y="1981317"/>
              <a:ext cx="33111" cy="25939"/>
            </a:xfrm>
            <a:custGeom>
              <a:avLst/>
              <a:gdLst/>
              <a:ahLst/>
              <a:cxnLst/>
              <a:rect l="l" t="t" r="r" b="b"/>
              <a:pathLst>
                <a:path w="651" h="510" extrusionOk="0">
                  <a:moveTo>
                    <a:pt x="320" y="1"/>
                  </a:moveTo>
                  <a:cubicBezTo>
                    <a:pt x="275" y="1"/>
                    <a:pt x="228" y="14"/>
                    <a:pt x="185" y="43"/>
                  </a:cubicBezTo>
                  <a:cubicBezTo>
                    <a:pt x="0" y="175"/>
                    <a:pt x="53" y="452"/>
                    <a:pt x="278" y="505"/>
                  </a:cubicBezTo>
                  <a:cubicBezTo>
                    <a:pt x="293" y="508"/>
                    <a:pt x="309" y="509"/>
                    <a:pt x="324" y="509"/>
                  </a:cubicBezTo>
                  <a:cubicBezTo>
                    <a:pt x="513" y="509"/>
                    <a:pt x="651" y="292"/>
                    <a:pt x="529" y="109"/>
                  </a:cubicBezTo>
                  <a:cubicBezTo>
                    <a:pt x="478" y="41"/>
                    <a:pt x="401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123"/>
            <p:cNvSpPr/>
            <p:nvPr/>
          </p:nvSpPr>
          <p:spPr>
            <a:xfrm>
              <a:off x="1796826" y="1946020"/>
              <a:ext cx="13631" cy="96990"/>
            </a:xfrm>
            <a:custGeom>
              <a:avLst/>
              <a:gdLst/>
              <a:ahLst/>
              <a:cxnLst/>
              <a:rect l="l" t="t" r="r" b="b"/>
              <a:pathLst>
                <a:path w="268" h="1907" extrusionOk="0">
                  <a:moveTo>
                    <a:pt x="149" y="1"/>
                  </a:moveTo>
                  <a:cubicBezTo>
                    <a:pt x="90" y="1"/>
                    <a:pt x="30" y="30"/>
                    <a:pt x="37" y="90"/>
                  </a:cubicBezTo>
                  <a:lnTo>
                    <a:pt x="10" y="1793"/>
                  </a:lnTo>
                  <a:cubicBezTo>
                    <a:pt x="1" y="1861"/>
                    <a:pt x="61" y="1907"/>
                    <a:pt x="120" y="1907"/>
                  </a:cubicBezTo>
                  <a:cubicBezTo>
                    <a:pt x="142" y="1907"/>
                    <a:pt x="164" y="1900"/>
                    <a:pt x="182" y="1886"/>
                  </a:cubicBezTo>
                  <a:cubicBezTo>
                    <a:pt x="209" y="1859"/>
                    <a:pt x="222" y="1833"/>
                    <a:pt x="222" y="1793"/>
                  </a:cubicBezTo>
                  <a:lnTo>
                    <a:pt x="261" y="90"/>
                  </a:lnTo>
                  <a:cubicBezTo>
                    <a:pt x="268" y="30"/>
                    <a:pt x="209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123"/>
            <p:cNvSpPr/>
            <p:nvPr/>
          </p:nvSpPr>
          <p:spPr>
            <a:xfrm>
              <a:off x="1345930" y="1779962"/>
              <a:ext cx="443928" cy="598927"/>
            </a:xfrm>
            <a:custGeom>
              <a:avLst/>
              <a:gdLst/>
              <a:ahLst/>
              <a:cxnLst/>
              <a:rect l="l" t="t" r="r" b="b"/>
              <a:pathLst>
                <a:path w="8728" h="11776" extrusionOk="0">
                  <a:moveTo>
                    <a:pt x="8070" y="7779"/>
                  </a:moveTo>
                  <a:lnTo>
                    <a:pt x="8083" y="7792"/>
                  </a:lnTo>
                  <a:lnTo>
                    <a:pt x="8096" y="7805"/>
                  </a:lnTo>
                  <a:lnTo>
                    <a:pt x="8070" y="7779"/>
                  </a:lnTo>
                  <a:close/>
                  <a:moveTo>
                    <a:pt x="3883" y="0"/>
                  </a:moveTo>
                  <a:cubicBezTo>
                    <a:pt x="3883" y="13"/>
                    <a:pt x="1" y="370"/>
                    <a:pt x="1" y="370"/>
                  </a:cubicBezTo>
                  <a:lnTo>
                    <a:pt x="27" y="595"/>
                  </a:lnTo>
                  <a:cubicBezTo>
                    <a:pt x="27" y="647"/>
                    <a:pt x="40" y="713"/>
                    <a:pt x="40" y="779"/>
                  </a:cubicBezTo>
                  <a:lnTo>
                    <a:pt x="53" y="951"/>
                  </a:lnTo>
                  <a:cubicBezTo>
                    <a:pt x="67" y="1017"/>
                    <a:pt x="80" y="1070"/>
                    <a:pt x="80" y="1136"/>
                  </a:cubicBezTo>
                  <a:cubicBezTo>
                    <a:pt x="106" y="1361"/>
                    <a:pt x="146" y="1598"/>
                    <a:pt x="186" y="1823"/>
                  </a:cubicBezTo>
                  <a:cubicBezTo>
                    <a:pt x="278" y="2272"/>
                    <a:pt x="384" y="2721"/>
                    <a:pt x="489" y="3170"/>
                  </a:cubicBezTo>
                  <a:cubicBezTo>
                    <a:pt x="740" y="4055"/>
                    <a:pt x="1044" y="4926"/>
                    <a:pt x="1427" y="5771"/>
                  </a:cubicBezTo>
                  <a:lnTo>
                    <a:pt x="1572" y="6075"/>
                  </a:lnTo>
                  <a:cubicBezTo>
                    <a:pt x="1625" y="6181"/>
                    <a:pt x="1665" y="6287"/>
                    <a:pt x="1731" y="6392"/>
                  </a:cubicBezTo>
                  <a:cubicBezTo>
                    <a:pt x="1784" y="6498"/>
                    <a:pt x="1836" y="6603"/>
                    <a:pt x="1889" y="6709"/>
                  </a:cubicBezTo>
                  <a:lnTo>
                    <a:pt x="2061" y="7013"/>
                  </a:lnTo>
                  <a:cubicBezTo>
                    <a:pt x="2285" y="7422"/>
                    <a:pt x="2536" y="7818"/>
                    <a:pt x="2800" y="8215"/>
                  </a:cubicBezTo>
                  <a:cubicBezTo>
                    <a:pt x="3065" y="8598"/>
                    <a:pt x="3355" y="8981"/>
                    <a:pt x="3659" y="9337"/>
                  </a:cubicBezTo>
                  <a:cubicBezTo>
                    <a:pt x="3963" y="9707"/>
                    <a:pt x="4293" y="10064"/>
                    <a:pt x="4636" y="10394"/>
                  </a:cubicBezTo>
                  <a:cubicBezTo>
                    <a:pt x="4729" y="10473"/>
                    <a:pt x="4808" y="10565"/>
                    <a:pt x="4887" y="10645"/>
                  </a:cubicBezTo>
                  <a:lnTo>
                    <a:pt x="5164" y="10882"/>
                  </a:lnTo>
                  <a:lnTo>
                    <a:pt x="5296" y="11001"/>
                  </a:lnTo>
                  <a:lnTo>
                    <a:pt x="5323" y="11028"/>
                  </a:lnTo>
                  <a:lnTo>
                    <a:pt x="5363" y="11067"/>
                  </a:lnTo>
                  <a:lnTo>
                    <a:pt x="5415" y="11107"/>
                  </a:lnTo>
                  <a:cubicBezTo>
                    <a:pt x="5481" y="11160"/>
                    <a:pt x="5547" y="11199"/>
                    <a:pt x="5613" y="11252"/>
                  </a:cubicBezTo>
                  <a:cubicBezTo>
                    <a:pt x="5878" y="11437"/>
                    <a:pt x="6195" y="11582"/>
                    <a:pt x="6511" y="11675"/>
                  </a:cubicBezTo>
                  <a:cubicBezTo>
                    <a:pt x="6591" y="11701"/>
                    <a:pt x="6657" y="11714"/>
                    <a:pt x="6736" y="11728"/>
                  </a:cubicBezTo>
                  <a:lnTo>
                    <a:pt x="6855" y="11754"/>
                  </a:lnTo>
                  <a:lnTo>
                    <a:pt x="6961" y="11767"/>
                  </a:lnTo>
                  <a:cubicBezTo>
                    <a:pt x="7007" y="11773"/>
                    <a:pt x="7053" y="11776"/>
                    <a:pt x="7097" y="11776"/>
                  </a:cubicBezTo>
                  <a:cubicBezTo>
                    <a:pt x="7563" y="11776"/>
                    <a:pt x="7887" y="11469"/>
                    <a:pt x="8189" y="11107"/>
                  </a:cubicBezTo>
                  <a:cubicBezTo>
                    <a:pt x="8479" y="10764"/>
                    <a:pt x="8651" y="10341"/>
                    <a:pt x="8691" y="9905"/>
                  </a:cubicBezTo>
                  <a:cubicBezTo>
                    <a:pt x="8728" y="9319"/>
                    <a:pt x="8130" y="7651"/>
                    <a:pt x="7419" y="7554"/>
                  </a:cubicBezTo>
                  <a:lnTo>
                    <a:pt x="7594" y="7554"/>
                  </a:lnTo>
                  <a:cubicBezTo>
                    <a:pt x="7621" y="7554"/>
                    <a:pt x="7647" y="7568"/>
                    <a:pt x="7674" y="7568"/>
                  </a:cubicBezTo>
                  <a:cubicBezTo>
                    <a:pt x="7793" y="7607"/>
                    <a:pt x="7898" y="7660"/>
                    <a:pt x="8004" y="7726"/>
                  </a:cubicBezTo>
                  <a:cubicBezTo>
                    <a:pt x="8030" y="7739"/>
                    <a:pt x="8043" y="7766"/>
                    <a:pt x="8070" y="7779"/>
                  </a:cubicBezTo>
                  <a:lnTo>
                    <a:pt x="7991" y="7700"/>
                  </a:lnTo>
                  <a:lnTo>
                    <a:pt x="7793" y="7528"/>
                  </a:lnTo>
                  <a:cubicBezTo>
                    <a:pt x="7740" y="7475"/>
                    <a:pt x="7674" y="7409"/>
                    <a:pt x="7621" y="7356"/>
                  </a:cubicBezTo>
                  <a:cubicBezTo>
                    <a:pt x="7370" y="7119"/>
                    <a:pt x="7132" y="6868"/>
                    <a:pt x="6921" y="6603"/>
                  </a:cubicBezTo>
                  <a:cubicBezTo>
                    <a:pt x="6710" y="6339"/>
                    <a:pt x="6485" y="6075"/>
                    <a:pt x="6287" y="5785"/>
                  </a:cubicBezTo>
                  <a:cubicBezTo>
                    <a:pt x="6195" y="5639"/>
                    <a:pt x="6102" y="5494"/>
                    <a:pt x="5996" y="5349"/>
                  </a:cubicBezTo>
                  <a:cubicBezTo>
                    <a:pt x="5957" y="5283"/>
                    <a:pt x="5904" y="5204"/>
                    <a:pt x="5864" y="5138"/>
                  </a:cubicBezTo>
                  <a:cubicBezTo>
                    <a:pt x="5812" y="5058"/>
                    <a:pt x="5772" y="4979"/>
                    <a:pt x="5732" y="4913"/>
                  </a:cubicBezTo>
                  <a:cubicBezTo>
                    <a:pt x="5547" y="4609"/>
                    <a:pt x="5389" y="4292"/>
                    <a:pt x="5217" y="3975"/>
                  </a:cubicBezTo>
                  <a:cubicBezTo>
                    <a:pt x="5151" y="3830"/>
                    <a:pt x="5072" y="3658"/>
                    <a:pt x="4993" y="3500"/>
                  </a:cubicBezTo>
                  <a:cubicBezTo>
                    <a:pt x="4927" y="3328"/>
                    <a:pt x="4847" y="3170"/>
                    <a:pt x="4781" y="2998"/>
                  </a:cubicBezTo>
                  <a:cubicBezTo>
                    <a:pt x="4649" y="2668"/>
                    <a:pt x="4531" y="2338"/>
                    <a:pt x="4412" y="1994"/>
                  </a:cubicBezTo>
                  <a:cubicBezTo>
                    <a:pt x="4293" y="1651"/>
                    <a:pt x="4187" y="1308"/>
                    <a:pt x="4095" y="964"/>
                  </a:cubicBezTo>
                  <a:cubicBezTo>
                    <a:pt x="4055" y="793"/>
                    <a:pt x="4002" y="621"/>
                    <a:pt x="3976" y="449"/>
                  </a:cubicBezTo>
                  <a:cubicBezTo>
                    <a:pt x="3963" y="410"/>
                    <a:pt x="3949" y="370"/>
                    <a:pt x="3936" y="330"/>
                  </a:cubicBezTo>
                  <a:cubicBezTo>
                    <a:pt x="3936" y="291"/>
                    <a:pt x="3910" y="238"/>
                    <a:pt x="3910" y="198"/>
                  </a:cubicBezTo>
                  <a:lnTo>
                    <a:pt x="3897" y="93"/>
                  </a:lnTo>
                  <a:lnTo>
                    <a:pt x="3883" y="40"/>
                  </a:lnTo>
                  <a:lnTo>
                    <a:pt x="3883" y="13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123"/>
            <p:cNvSpPr/>
            <p:nvPr/>
          </p:nvSpPr>
          <p:spPr>
            <a:xfrm>
              <a:off x="1631421" y="2054555"/>
              <a:ext cx="32247" cy="102941"/>
            </a:xfrm>
            <a:custGeom>
              <a:avLst/>
              <a:gdLst/>
              <a:ahLst/>
              <a:cxnLst/>
              <a:rect l="l" t="t" r="r" b="b"/>
              <a:pathLst>
                <a:path w="634" h="2024" extrusionOk="0">
                  <a:moveTo>
                    <a:pt x="493" y="1"/>
                  </a:moveTo>
                  <a:cubicBezTo>
                    <a:pt x="454" y="1"/>
                    <a:pt x="416" y="21"/>
                    <a:pt x="397" y="69"/>
                  </a:cubicBezTo>
                  <a:cubicBezTo>
                    <a:pt x="199" y="663"/>
                    <a:pt x="66" y="1284"/>
                    <a:pt x="0" y="1904"/>
                  </a:cubicBezTo>
                  <a:cubicBezTo>
                    <a:pt x="0" y="1957"/>
                    <a:pt x="27" y="1997"/>
                    <a:pt x="80" y="2023"/>
                  </a:cubicBezTo>
                  <a:lnTo>
                    <a:pt x="106" y="2023"/>
                  </a:lnTo>
                  <a:cubicBezTo>
                    <a:pt x="159" y="2023"/>
                    <a:pt x="212" y="1984"/>
                    <a:pt x="212" y="1918"/>
                  </a:cubicBezTo>
                  <a:cubicBezTo>
                    <a:pt x="278" y="1310"/>
                    <a:pt x="410" y="716"/>
                    <a:pt x="608" y="148"/>
                  </a:cubicBezTo>
                  <a:cubicBezTo>
                    <a:pt x="633" y="64"/>
                    <a:pt x="562" y="1"/>
                    <a:pt x="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123"/>
            <p:cNvSpPr/>
            <p:nvPr/>
          </p:nvSpPr>
          <p:spPr>
            <a:xfrm>
              <a:off x="1609906" y="2056183"/>
              <a:ext cx="49794" cy="49182"/>
            </a:xfrm>
            <a:custGeom>
              <a:avLst/>
              <a:gdLst/>
              <a:ahLst/>
              <a:cxnLst/>
              <a:rect l="l" t="t" r="r" b="b"/>
              <a:pathLst>
                <a:path w="979" h="967" extrusionOk="0">
                  <a:moveTo>
                    <a:pt x="849" y="0"/>
                  </a:moveTo>
                  <a:cubicBezTo>
                    <a:pt x="829" y="0"/>
                    <a:pt x="809" y="8"/>
                    <a:pt x="793" y="24"/>
                  </a:cubicBezTo>
                  <a:cubicBezTo>
                    <a:pt x="516" y="261"/>
                    <a:pt x="265" y="525"/>
                    <a:pt x="40" y="790"/>
                  </a:cubicBezTo>
                  <a:cubicBezTo>
                    <a:pt x="1" y="842"/>
                    <a:pt x="1" y="908"/>
                    <a:pt x="40" y="948"/>
                  </a:cubicBezTo>
                  <a:cubicBezTo>
                    <a:pt x="54" y="948"/>
                    <a:pt x="67" y="961"/>
                    <a:pt x="93" y="961"/>
                  </a:cubicBezTo>
                  <a:cubicBezTo>
                    <a:pt x="104" y="965"/>
                    <a:pt x="115" y="966"/>
                    <a:pt x="125" y="966"/>
                  </a:cubicBezTo>
                  <a:cubicBezTo>
                    <a:pt x="153" y="966"/>
                    <a:pt x="180" y="954"/>
                    <a:pt x="199" y="935"/>
                  </a:cubicBezTo>
                  <a:cubicBezTo>
                    <a:pt x="423" y="671"/>
                    <a:pt x="661" y="433"/>
                    <a:pt x="912" y="195"/>
                  </a:cubicBezTo>
                  <a:cubicBezTo>
                    <a:pt x="965" y="169"/>
                    <a:pt x="978" y="90"/>
                    <a:pt x="938" y="50"/>
                  </a:cubicBezTo>
                  <a:cubicBezTo>
                    <a:pt x="915" y="18"/>
                    <a:pt x="881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123"/>
            <p:cNvSpPr/>
            <p:nvPr/>
          </p:nvSpPr>
          <p:spPr>
            <a:xfrm>
              <a:off x="1029006" y="4441618"/>
              <a:ext cx="35553" cy="31838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176" y="0"/>
                  </a:moveTo>
                  <a:cubicBezTo>
                    <a:pt x="82" y="0"/>
                    <a:pt x="0" y="101"/>
                    <a:pt x="51" y="203"/>
                  </a:cubicBezTo>
                  <a:cubicBezTo>
                    <a:pt x="51" y="203"/>
                    <a:pt x="64" y="216"/>
                    <a:pt x="64" y="229"/>
                  </a:cubicBezTo>
                  <a:lnTo>
                    <a:pt x="447" y="586"/>
                  </a:lnTo>
                  <a:cubicBezTo>
                    <a:pt x="480" y="612"/>
                    <a:pt x="517" y="625"/>
                    <a:pt x="551" y="625"/>
                  </a:cubicBezTo>
                  <a:cubicBezTo>
                    <a:pt x="586" y="625"/>
                    <a:pt x="619" y="612"/>
                    <a:pt x="645" y="586"/>
                  </a:cubicBezTo>
                  <a:cubicBezTo>
                    <a:pt x="698" y="533"/>
                    <a:pt x="698" y="454"/>
                    <a:pt x="645" y="401"/>
                  </a:cubicBezTo>
                  <a:lnTo>
                    <a:pt x="262" y="31"/>
                  </a:lnTo>
                  <a:cubicBezTo>
                    <a:pt x="235" y="9"/>
                    <a:pt x="20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123"/>
            <p:cNvSpPr/>
            <p:nvPr/>
          </p:nvSpPr>
          <p:spPr>
            <a:xfrm>
              <a:off x="1030328" y="4471829"/>
              <a:ext cx="38147" cy="32347"/>
            </a:xfrm>
            <a:custGeom>
              <a:avLst/>
              <a:gdLst/>
              <a:ahLst/>
              <a:cxnLst/>
              <a:rect l="l" t="t" r="r" b="b"/>
              <a:pathLst>
                <a:path w="750" h="636" extrusionOk="0">
                  <a:moveTo>
                    <a:pt x="177" y="0"/>
                  </a:moveTo>
                  <a:cubicBezTo>
                    <a:pt x="82" y="0"/>
                    <a:pt x="1" y="102"/>
                    <a:pt x="51" y="203"/>
                  </a:cubicBezTo>
                  <a:cubicBezTo>
                    <a:pt x="51" y="216"/>
                    <a:pt x="65" y="216"/>
                    <a:pt x="78" y="229"/>
                  </a:cubicBezTo>
                  <a:lnTo>
                    <a:pt x="461" y="599"/>
                  </a:lnTo>
                  <a:cubicBezTo>
                    <a:pt x="489" y="625"/>
                    <a:pt x="521" y="636"/>
                    <a:pt x="550" y="636"/>
                  </a:cubicBezTo>
                  <a:cubicBezTo>
                    <a:pt x="658" y="636"/>
                    <a:pt x="749" y="494"/>
                    <a:pt x="646" y="401"/>
                  </a:cubicBezTo>
                  <a:lnTo>
                    <a:pt x="263" y="31"/>
                  </a:lnTo>
                  <a:cubicBezTo>
                    <a:pt x="235" y="10"/>
                    <a:pt x="20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123"/>
            <p:cNvSpPr/>
            <p:nvPr/>
          </p:nvSpPr>
          <p:spPr>
            <a:xfrm>
              <a:off x="1033583" y="4501582"/>
              <a:ext cx="36875" cy="32856"/>
            </a:xfrm>
            <a:custGeom>
              <a:avLst/>
              <a:gdLst/>
              <a:ahLst/>
              <a:cxnLst/>
              <a:rect l="l" t="t" r="r" b="b"/>
              <a:pathLst>
                <a:path w="725" h="646" extrusionOk="0">
                  <a:moveTo>
                    <a:pt x="139" y="1"/>
                  </a:moveTo>
                  <a:cubicBezTo>
                    <a:pt x="103" y="1"/>
                    <a:pt x="67" y="14"/>
                    <a:pt x="40" y="41"/>
                  </a:cubicBezTo>
                  <a:cubicBezTo>
                    <a:pt x="1" y="80"/>
                    <a:pt x="1" y="146"/>
                    <a:pt x="27" y="199"/>
                  </a:cubicBezTo>
                  <a:cubicBezTo>
                    <a:pt x="27" y="212"/>
                    <a:pt x="40" y="225"/>
                    <a:pt x="53" y="239"/>
                  </a:cubicBezTo>
                  <a:lnTo>
                    <a:pt x="436" y="608"/>
                  </a:lnTo>
                  <a:cubicBezTo>
                    <a:pt x="465" y="634"/>
                    <a:pt x="496" y="645"/>
                    <a:pt x="526" y="645"/>
                  </a:cubicBezTo>
                  <a:cubicBezTo>
                    <a:pt x="634" y="645"/>
                    <a:pt x="725" y="503"/>
                    <a:pt x="621" y="410"/>
                  </a:cubicBezTo>
                  <a:lnTo>
                    <a:pt x="238" y="41"/>
                  </a:lnTo>
                  <a:cubicBezTo>
                    <a:pt x="212" y="14"/>
                    <a:pt x="176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123"/>
            <p:cNvSpPr/>
            <p:nvPr/>
          </p:nvSpPr>
          <p:spPr>
            <a:xfrm>
              <a:off x="1035770" y="4533217"/>
              <a:ext cx="38961" cy="32703"/>
            </a:xfrm>
            <a:custGeom>
              <a:avLst/>
              <a:gdLst/>
              <a:ahLst/>
              <a:cxnLst/>
              <a:rect l="l" t="t" r="r" b="b"/>
              <a:pathLst>
                <a:path w="766" h="643" extrusionOk="0">
                  <a:moveTo>
                    <a:pt x="173" y="1"/>
                  </a:moveTo>
                  <a:cubicBezTo>
                    <a:pt x="84" y="1"/>
                    <a:pt x="1" y="99"/>
                    <a:pt x="50" y="198"/>
                  </a:cubicBezTo>
                  <a:cubicBezTo>
                    <a:pt x="63" y="211"/>
                    <a:pt x="63" y="224"/>
                    <a:pt x="76" y="224"/>
                  </a:cubicBezTo>
                  <a:lnTo>
                    <a:pt x="459" y="594"/>
                  </a:lnTo>
                  <a:cubicBezTo>
                    <a:pt x="491" y="629"/>
                    <a:pt x="527" y="643"/>
                    <a:pt x="561" y="643"/>
                  </a:cubicBezTo>
                  <a:cubicBezTo>
                    <a:pt x="671" y="643"/>
                    <a:pt x="765" y="496"/>
                    <a:pt x="644" y="396"/>
                  </a:cubicBezTo>
                  <a:lnTo>
                    <a:pt x="261" y="39"/>
                  </a:lnTo>
                  <a:cubicBezTo>
                    <a:pt x="234" y="12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123"/>
            <p:cNvSpPr/>
            <p:nvPr/>
          </p:nvSpPr>
          <p:spPr>
            <a:xfrm>
              <a:off x="1043654" y="4565412"/>
              <a:ext cx="37994" cy="33364"/>
            </a:xfrm>
            <a:custGeom>
              <a:avLst/>
              <a:gdLst/>
              <a:ahLst/>
              <a:cxnLst/>
              <a:rect l="l" t="t" r="r" b="b"/>
              <a:pathLst>
                <a:path w="747" h="656" extrusionOk="0">
                  <a:moveTo>
                    <a:pt x="148" y="1"/>
                  </a:moveTo>
                  <a:cubicBezTo>
                    <a:pt x="113" y="1"/>
                    <a:pt x="80" y="14"/>
                    <a:pt x="54" y="40"/>
                  </a:cubicBezTo>
                  <a:cubicBezTo>
                    <a:pt x="14" y="80"/>
                    <a:pt x="1" y="159"/>
                    <a:pt x="40" y="212"/>
                  </a:cubicBezTo>
                  <a:cubicBezTo>
                    <a:pt x="40" y="212"/>
                    <a:pt x="54" y="225"/>
                    <a:pt x="54" y="238"/>
                  </a:cubicBezTo>
                  <a:lnTo>
                    <a:pt x="437" y="608"/>
                  </a:lnTo>
                  <a:cubicBezTo>
                    <a:pt x="467" y="642"/>
                    <a:pt x="502" y="655"/>
                    <a:pt x="535" y="655"/>
                  </a:cubicBezTo>
                  <a:cubicBezTo>
                    <a:pt x="647" y="655"/>
                    <a:pt x="746" y="501"/>
                    <a:pt x="635" y="410"/>
                  </a:cubicBezTo>
                  <a:lnTo>
                    <a:pt x="252" y="40"/>
                  </a:lnTo>
                  <a:cubicBezTo>
                    <a:pt x="219" y="14"/>
                    <a:pt x="182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123"/>
            <p:cNvSpPr/>
            <p:nvPr/>
          </p:nvSpPr>
          <p:spPr>
            <a:xfrm>
              <a:off x="1002710" y="2821727"/>
              <a:ext cx="706022" cy="1550315"/>
            </a:xfrm>
            <a:custGeom>
              <a:avLst/>
              <a:gdLst/>
              <a:ahLst/>
              <a:cxnLst/>
              <a:rect l="l" t="t" r="r" b="b"/>
              <a:pathLst>
                <a:path w="13881" h="30482" extrusionOk="0">
                  <a:moveTo>
                    <a:pt x="11833" y="1"/>
                  </a:moveTo>
                  <a:lnTo>
                    <a:pt x="10829" y="357"/>
                  </a:lnTo>
                  <a:lnTo>
                    <a:pt x="10592" y="436"/>
                  </a:lnTo>
                  <a:lnTo>
                    <a:pt x="6392" y="1929"/>
                  </a:lnTo>
                  <a:lnTo>
                    <a:pt x="6511" y="2629"/>
                  </a:lnTo>
                  <a:lnTo>
                    <a:pt x="8413" y="13854"/>
                  </a:lnTo>
                  <a:cubicBezTo>
                    <a:pt x="7567" y="14686"/>
                    <a:pt x="6775" y="15795"/>
                    <a:pt x="6062" y="16984"/>
                  </a:cubicBezTo>
                  <a:cubicBezTo>
                    <a:pt x="6049" y="16997"/>
                    <a:pt x="6036" y="17024"/>
                    <a:pt x="6022" y="17037"/>
                  </a:cubicBezTo>
                  <a:cubicBezTo>
                    <a:pt x="5917" y="17209"/>
                    <a:pt x="5824" y="17380"/>
                    <a:pt x="5719" y="17552"/>
                  </a:cubicBezTo>
                  <a:cubicBezTo>
                    <a:pt x="5190" y="18463"/>
                    <a:pt x="4728" y="19388"/>
                    <a:pt x="4332" y="20233"/>
                  </a:cubicBezTo>
                  <a:cubicBezTo>
                    <a:pt x="3790" y="21369"/>
                    <a:pt x="2351" y="23825"/>
                    <a:pt x="1281" y="25621"/>
                  </a:cubicBezTo>
                  <a:cubicBezTo>
                    <a:pt x="1043" y="26017"/>
                    <a:pt x="819" y="26374"/>
                    <a:pt x="634" y="26691"/>
                  </a:cubicBezTo>
                  <a:lnTo>
                    <a:pt x="449" y="26981"/>
                  </a:lnTo>
                  <a:cubicBezTo>
                    <a:pt x="172" y="27444"/>
                    <a:pt x="0" y="27721"/>
                    <a:pt x="0" y="27721"/>
                  </a:cubicBezTo>
                  <a:cubicBezTo>
                    <a:pt x="621" y="29081"/>
                    <a:pt x="1955" y="30481"/>
                    <a:pt x="1955" y="30481"/>
                  </a:cubicBezTo>
                  <a:lnTo>
                    <a:pt x="2219" y="30336"/>
                  </a:lnTo>
                  <a:cubicBezTo>
                    <a:pt x="2404" y="30230"/>
                    <a:pt x="2589" y="30125"/>
                    <a:pt x="2747" y="30019"/>
                  </a:cubicBezTo>
                  <a:lnTo>
                    <a:pt x="3011" y="29860"/>
                  </a:lnTo>
                  <a:cubicBezTo>
                    <a:pt x="3936" y="29240"/>
                    <a:pt x="4754" y="28487"/>
                    <a:pt x="5428" y="27628"/>
                  </a:cubicBezTo>
                  <a:cubicBezTo>
                    <a:pt x="5626" y="27391"/>
                    <a:pt x="5824" y="27140"/>
                    <a:pt x="6022" y="26889"/>
                  </a:cubicBezTo>
                  <a:cubicBezTo>
                    <a:pt x="6471" y="26321"/>
                    <a:pt x="6907" y="25753"/>
                    <a:pt x="7330" y="25159"/>
                  </a:cubicBezTo>
                  <a:cubicBezTo>
                    <a:pt x="9482" y="22161"/>
                    <a:pt x="11437" y="19031"/>
                    <a:pt x="13207" y="15782"/>
                  </a:cubicBezTo>
                  <a:lnTo>
                    <a:pt x="13326" y="15558"/>
                  </a:lnTo>
                  <a:lnTo>
                    <a:pt x="13326" y="15518"/>
                  </a:lnTo>
                  <a:cubicBezTo>
                    <a:pt x="13880" y="11332"/>
                    <a:pt x="12639" y="4134"/>
                    <a:pt x="12084" y="1242"/>
                  </a:cubicBezTo>
                  <a:cubicBezTo>
                    <a:pt x="12071" y="1163"/>
                    <a:pt x="12058" y="1083"/>
                    <a:pt x="12044" y="1004"/>
                  </a:cubicBezTo>
                  <a:cubicBezTo>
                    <a:pt x="11912" y="370"/>
                    <a:pt x="11833" y="1"/>
                    <a:pt x="11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123"/>
            <p:cNvSpPr/>
            <p:nvPr/>
          </p:nvSpPr>
          <p:spPr>
            <a:xfrm>
              <a:off x="1025547" y="4179181"/>
              <a:ext cx="130361" cy="169313"/>
            </a:xfrm>
            <a:custGeom>
              <a:avLst/>
              <a:gdLst/>
              <a:ahLst/>
              <a:cxnLst/>
              <a:rect l="l" t="t" r="r" b="b"/>
              <a:pathLst>
                <a:path w="2563" h="3329" extrusionOk="0">
                  <a:moveTo>
                    <a:pt x="172" y="1"/>
                  </a:moveTo>
                  <a:lnTo>
                    <a:pt x="0" y="291"/>
                  </a:lnTo>
                  <a:lnTo>
                    <a:pt x="515" y="978"/>
                  </a:lnTo>
                  <a:lnTo>
                    <a:pt x="674" y="1176"/>
                  </a:lnTo>
                  <a:lnTo>
                    <a:pt x="2298" y="3329"/>
                  </a:lnTo>
                  <a:lnTo>
                    <a:pt x="2562" y="3170"/>
                  </a:lnTo>
                  <a:lnTo>
                    <a:pt x="832" y="872"/>
                  </a:lnTo>
                  <a:lnTo>
                    <a:pt x="687" y="6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123"/>
            <p:cNvSpPr/>
            <p:nvPr/>
          </p:nvSpPr>
          <p:spPr>
            <a:xfrm>
              <a:off x="1582390" y="3576591"/>
              <a:ext cx="98114" cy="47859"/>
            </a:xfrm>
            <a:custGeom>
              <a:avLst/>
              <a:gdLst/>
              <a:ahLst/>
              <a:cxnLst/>
              <a:rect l="l" t="t" r="r" b="b"/>
              <a:pathLst>
                <a:path w="1929" h="941" extrusionOk="0">
                  <a:moveTo>
                    <a:pt x="159" y="1"/>
                  </a:moveTo>
                  <a:cubicBezTo>
                    <a:pt x="111" y="1"/>
                    <a:pt x="65" y="27"/>
                    <a:pt x="40" y="69"/>
                  </a:cubicBezTo>
                  <a:cubicBezTo>
                    <a:pt x="0" y="135"/>
                    <a:pt x="14" y="214"/>
                    <a:pt x="80" y="254"/>
                  </a:cubicBezTo>
                  <a:cubicBezTo>
                    <a:pt x="608" y="584"/>
                    <a:pt x="1202" y="821"/>
                    <a:pt x="1810" y="940"/>
                  </a:cubicBezTo>
                  <a:lnTo>
                    <a:pt x="1929" y="716"/>
                  </a:lnTo>
                  <a:lnTo>
                    <a:pt x="1929" y="676"/>
                  </a:lnTo>
                  <a:cubicBezTo>
                    <a:pt x="1334" y="557"/>
                    <a:pt x="753" y="346"/>
                    <a:pt x="238" y="29"/>
                  </a:cubicBezTo>
                  <a:cubicBezTo>
                    <a:pt x="214" y="10"/>
                    <a:pt x="186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123"/>
            <p:cNvSpPr/>
            <p:nvPr/>
          </p:nvSpPr>
          <p:spPr>
            <a:xfrm>
              <a:off x="1051741" y="2942520"/>
              <a:ext cx="436655" cy="1296523"/>
            </a:xfrm>
            <a:custGeom>
              <a:avLst/>
              <a:gdLst/>
              <a:ahLst/>
              <a:cxnLst/>
              <a:rect l="l" t="t" r="r" b="b"/>
              <a:pathLst>
                <a:path w="8585" h="25492" extrusionOk="0">
                  <a:moveTo>
                    <a:pt x="6365" y="0"/>
                  </a:moveTo>
                  <a:cubicBezTo>
                    <a:pt x="6356" y="0"/>
                    <a:pt x="6348" y="1"/>
                    <a:pt x="6339" y="3"/>
                  </a:cubicBezTo>
                  <a:cubicBezTo>
                    <a:pt x="6287" y="3"/>
                    <a:pt x="6234" y="69"/>
                    <a:pt x="6247" y="135"/>
                  </a:cubicBezTo>
                  <a:cubicBezTo>
                    <a:pt x="6313" y="531"/>
                    <a:pt x="7832" y="9934"/>
                    <a:pt x="8334" y="11770"/>
                  </a:cubicBezTo>
                  <a:cubicBezTo>
                    <a:pt x="7990" y="12126"/>
                    <a:pt x="5824" y="14609"/>
                    <a:pt x="172" y="24989"/>
                  </a:cubicBezTo>
                  <a:lnTo>
                    <a:pt x="0" y="25293"/>
                  </a:lnTo>
                  <a:lnTo>
                    <a:pt x="159" y="25491"/>
                  </a:lnTo>
                  <a:cubicBezTo>
                    <a:pt x="211" y="25386"/>
                    <a:pt x="264" y="25293"/>
                    <a:pt x="317" y="25187"/>
                  </a:cubicBezTo>
                  <a:cubicBezTo>
                    <a:pt x="6405" y="14002"/>
                    <a:pt x="8518" y="11902"/>
                    <a:pt x="8532" y="11875"/>
                  </a:cubicBezTo>
                  <a:cubicBezTo>
                    <a:pt x="8571" y="11849"/>
                    <a:pt x="8584" y="11809"/>
                    <a:pt x="8571" y="11770"/>
                  </a:cubicBezTo>
                  <a:cubicBezTo>
                    <a:pt x="8096" y="10119"/>
                    <a:pt x="6498" y="188"/>
                    <a:pt x="6471" y="95"/>
                  </a:cubicBezTo>
                  <a:cubicBezTo>
                    <a:pt x="6471" y="38"/>
                    <a:pt x="6421" y="0"/>
                    <a:pt x="6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123"/>
            <p:cNvSpPr/>
            <p:nvPr/>
          </p:nvSpPr>
          <p:spPr>
            <a:xfrm>
              <a:off x="1475575" y="2754577"/>
              <a:ext cx="141805" cy="131032"/>
            </a:xfrm>
            <a:custGeom>
              <a:avLst/>
              <a:gdLst/>
              <a:ahLst/>
              <a:cxnLst/>
              <a:rect l="l" t="t" r="r" b="b"/>
              <a:pathLst>
                <a:path w="2788" h="3490" extrusionOk="0">
                  <a:moveTo>
                    <a:pt x="131" y="0"/>
                  </a:moveTo>
                  <a:cubicBezTo>
                    <a:pt x="123" y="0"/>
                    <a:pt x="115" y="1"/>
                    <a:pt x="106" y="3"/>
                  </a:cubicBezTo>
                  <a:cubicBezTo>
                    <a:pt x="40" y="16"/>
                    <a:pt x="1" y="69"/>
                    <a:pt x="14" y="135"/>
                  </a:cubicBezTo>
                  <a:cubicBezTo>
                    <a:pt x="27" y="201"/>
                    <a:pt x="317" y="1693"/>
                    <a:pt x="1295" y="2684"/>
                  </a:cubicBezTo>
                  <a:cubicBezTo>
                    <a:pt x="1453" y="2842"/>
                    <a:pt x="1625" y="2987"/>
                    <a:pt x="1810" y="3106"/>
                  </a:cubicBezTo>
                  <a:cubicBezTo>
                    <a:pt x="1995" y="3225"/>
                    <a:pt x="2180" y="3317"/>
                    <a:pt x="2391" y="3383"/>
                  </a:cubicBezTo>
                  <a:cubicBezTo>
                    <a:pt x="2523" y="3423"/>
                    <a:pt x="2655" y="3463"/>
                    <a:pt x="2787" y="3489"/>
                  </a:cubicBezTo>
                  <a:cubicBezTo>
                    <a:pt x="2774" y="3397"/>
                    <a:pt x="2747" y="3317"/>
                    <a:pt x="2734" y="3251"/>
                  </a:cubicBezTo>
                  <a:cubicBezTo>
                    <a:pt x="2655" y="3225"/>
                    <a:pt x="2576" y="3199"/>
                    <a:pt x="2483" y="3185"/>
                  </a:cubicBezTo>
                  <a:cubicBezTo>
                    <a:pt x="2298" y="3119"/>
                    <a:pt x="2100" y="3027"/>
                    <a:pt x="1929" y="2908"/>
                  </a:cubicBezTo>
                  <a:cubicBezTo>
                    <a:pt x="1783" y="2816"/>
                    <a:pt x="1651" y="2710"/>
                    <a:pt x="1532" y="2591"/>
                  </a:cubicBezTo>
                  <a:cubicBezTo>
                    <a:pt x="542" y="1653"/>
                    <a:pt x="238" y="108"/>
                    <a:pt x="238" y="95"/>
                  </a:cubicBezTo>
                  <a:cubicBezTo>
                    <a:pt x="227" y="38"/>
                    <a:pt x="185" y="0"/>
                    <a:pt x="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123"/>
            <p:cNvSpPr/>
            <p:nvPr/>
          </p:nvSpPr>
          <p:spPr>
            <a:xfrm>
              <a:off x="1163232" y="4441161"/>
              <a:ext cx="133718" cy="95413"/>
            </a:xfrm>
            <a:custGeom>
              <a:avLst/>
              <a:gdLst/>
              <a:ahLst/>
              <a:cxnLst/>
              <a:rect l="l" t="t" r="r" b="b"/>
              <a:pathLst>
                <a:path w="2629" h="1876" extrusionOk="0">
                  <a:moveTo>
                    <a:pt x="2629" y="0"/>
                  </a:moveTo>
                  <a:lnTo>
                    <a:pt x="0" y="93"/>
                  </a:lnTo>
                  <a:lnTo>
                    <a:pt x="225" y="1876"/>
                  </a:lnTo>
                  <a:lnTo>
                    <a:pt x="2497" y="1876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123"/>
            <p:cNvSpPr/>
            <p:nvPr/>
          </p:nvSpPr>
          <p:spPr>
            <a:xfrm>
              <a:off x="1120253" y="4386740"/>
              <a:ext cx="188802" cy="16173"/>
            </a:xfrm>
            <a:custGeom>
              <a:avLst/>
              <a:gdLst/>
              <a:ahLst/>
              <a:cxnLst/>
              <a:rect l="l" t="t" r="r" b="b"/>
              <a:pathLst>
                <a:path w="3712" h="318" extrusionOk="0">
                  <a:moveTo>
                    <a:pt x="0" y="1"/>
                  </a:moveTo>
                  <a:lnTo>
                    <a:pt x="79" y="318"/>
                  </a:lnTo>
                  <a:lnTo>
                    <a:pt x="3711" y="318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123"/>
            <p:cNvSpPr/>
            <p:nvPr/>
          </p:nvSpPr>
          <p:spPr>
            <a:xfrm>
              <a:off x="1160536" y="3561944"/>
              <a:ext cx="148518" cy="21514"/>
            </a:xfrm>
            <a:custGeom>
              <a:avLst/>
              <a:gdLst/>
              <a:ahLst/>
              <a:cxnLst/>
              <a:rect l="l" t="t" r="r" b="b"/>
              <a:pathLst>
                <a:path w="2920" h="423" extrusionOk="0">
                  <a:moveTo>
                    <a:pt x="2919" y="0"/>
                  </a:moveTo>
                  <a:cubicBezTo>
                    <a:pt x="2543" y="102"/>
                    <a:pt x="2095" y="136"/>
                    <a:pt x="1671" y="136"/>
                  </a:cubicBezTo>
                  <a:cubicBezTo>
                    <a:pt x="891" y="136"/>
                    <a:pt x="194" y="22"/>
                    <a:pt x="186" y="13"/>
                  </a:cubicBezTo>
                  <a:cubicBezTo>
                    <a:pt x="177" y="12"/>
                    <a:pt x="169" y="11"/>
                    <a:pt x="161" y="11"/>
                  </a:cubicBezTo>
                  <a:cubicBezTo>
                    <a:pt x="91" y="11"/>
                    <a:pt x="26" y="61"/>
                    <a:pt x="14" y="132"/>
                  </a:cubicBezTo>
                  <a:cubicBezTo>
                    <a:pt x="1" y="211"/>
                    <a:pt x="53" y="291"/>
                    <a:pt x="133" y="304"/>
                  </a:cubicBezTo>
                  <a:cubicBezTo>
                    <a:pt x="635" y="383"/>
                    <a:pt x="1136" y="423"/>
                    <a:pt x="1651" y="423"/>
                  </a:cubicBezTo>
                  <a:cubicBezTo>
                    <a:pt x="2074" y="423"/>
                    <a:pt x="2497" y="383"/>
                    <a:pt x="2919" y="291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123"/>
            <p:cNvSpPr/>
            <p:nvPr/>
          </p:nvSpPr>
          <p:spPr>
            <a:xfrm>
              <a:off x="1071221" y="4489528"/>
              <a:ext cx="263366" cy="229073"/>
            </a:xfrm>
            <a:custGeom>
              <a:avLst/>
              <a:gdLst/>
              <a:ahLst/>
              <a:cxnLst/>
              <a:rect l="l" t="t" r="r" b="b"/>
              <a:pathLst>
                <a:path w="5178" h="4504" extrusionOk="0">
                  <a:moveTo>
                    <a:pt x="3170" y="0"/>
                  </a:moveTo>
                  <a:cubicBezTo>
                    <a:pt x="2259" y="0"/>
                    <a:pt x="2100" y="172"/>
                    <a:pt x="1942" y="528"/>
                  </a:cubicBezTo>
                  <a:cubicBezTo>
                    <a:pt x="1915" y="568"/>
                    <a:pt x="1743" y="1149"/>
                    <a:pt x="1717" y="1189"/>
                  </a:cubicBezTo>
                  <a:cubicBezTo>
                    <a:pt x="1519" y="1532"/>
                    <a:pt x="1902" y="1374"/>
                    <a:pt x="938" y="2113"/>
                  </a:cubicBezTo>
                  <a:cubicBezTo>
                    <a:pt x="225" y="2668"/>
                    <a:pt x="53" y="3487"/>
                    <a:pt x="13" y="4015"/>
                  </a:cubicBezTo>
                  <a:cubicBezTo>
                    <a:pt x="0" y="4173"/>
                    <a:pt x="0" y="4345"/>
                    <a:pt x="13" y="4504"/>
                  </a:cubicBezTo>
                  <a:lnTo>
                    <a:pt x="5138" y="4504"/>
                  </a:lnTo>
                  <a:cubicBezTo>
                    <a:pt x="5138" y="4504"/>
                    <a:pt x="5151" y="4411"/>
                    <a:pt x="5151" y="4253"/>
                  </a:cubicBezTo>
                  <a:cubicBezTo>
                    <a:pt x="5164" y="4187"/>
                    <a:pt x="5164" y="4107"/>
                    <a:pt x="5164" y="4015"/>
                  </a:cubicBezTo>
                  <a:lnTo>
                    <a:pt x="5164" y="3962"/>
                  </a:lnTo>
                  <a:cubicBezTo>
                    <a:pt x="5177" y="3658"/>
                    <a:pt x="5151" y="3355"/>
                    <a:pt x="5111" y="3051"/>
                  </a:cubicBezTo>
                  <a:cubicBezTo>
                    <a:pt x="5071" y="2760"/>
                    <a:pt x="4992" y="2391"/>
                    <a:pt x="4926" y="2034"/>
                  </a:cubicBezTo>
                  <a:cubicBezTo>
                    <a:pt x="4887" y="1889"/>
                    <a:pt x="4860" y="1757"/>
                    <a:pt x="4834" y="1625"/>
                  </a:cubicBezTo>
                  <a:cubicBezTo>
                    <a:pt x="4781" y="1387"/>
                    <a:pt x="4715" y="1136"/>
                    <a:pt x="4622" y="911"/>
                  </a:cubicBezTo>
                  <a:cubicBezTo>
                    <a:pt x="4490" y="595"/>
                    <a:pt x="4385" y="0"/>
                    <a:pt x="3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123"/>
            <p:cNvSpPr/>
            <p:nvPr/>
          </p:nvSpPr>
          <p:spPr>
            <a:xfrm>
              <a:off x="1290184" y="4572125"/>
              <a:ext cx="43691" cy="133711"/>
            </a:xfrm>
            <a:custGeom>
              <a:avLst/>
              <a:gdLst/>
              <a:ahLst/>
              <a:cxnLst/>
              <a:rect l="l" t="t" r="r" b="b"/>
              <a:pathLst>
                <a:path w="859" h="2629" extrusionOk="0">
                  <a:moveTo>
                    <a:pt x="516" y="1"/>
                  </a:moveTo>
                  <a:cubicBezTo>
                    <a:pt x="489" y="53"/>
                    <a:pt x="1" y="1084"/>
                    <a:pt x="317" y="1942"/>
                  </a:cubicBezTo>
                  <a:cubicBezTo>
                    <a:pt x="423" y="2219"/>
                    <a:pt x="608" y="2470"/>
                    <a:pt x="846" y="2629"/>
                  </a:cubicBezTo>
                  <a:cubicBezTo>
                    <a:pt x="859" y="2563"/>
                    <a:pt x="859" y="2483"/>
                    <a:pt x="859" y="2391"/>
                  </a:cubicBezTo>
                  <a:lnTo>
                    <a:pt x="859" y="2338"/>
                  </a:lnTo>
                  <a:cubicBezTo>
                    <a:pt x="714" y="2206"/>
                    <a:pt x="608" y="2034"/>
                    <a:pt x="542" y="1863"/>
                  </a:cubicBezTo>
                  <a:cubicBezTo>
                    <a:pt x="357" y="1361"/>
                    <a:pt x="502" y="767"/>
                    <a:pt x="608" y="410"/>
                  </a:cubicBezTo>
                  <a:cubicBezTo>
                    <a:pt x="582" y="278"/>
                    <a:pt x="555" y="133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123"/>
            <p:cNvSpPr/>
            <p:nvPr/>
          </p:nvSpPr>
          <p:spPr>
            <a:xfrm>
              <a:off x="1166334" y="4551985"/>
              <a:ext cx="82906" cy="19530"/>
            </a:xfrm>
            <a:custGeom>
              <a:avLst/>
              <a:gdLst/>
              <a:ahLst/>
              <a:cxnLst/>
              <a:rect l="l" t="t" r="r" b="b"/>
              <a:pathLst>
                <a:path w="1630" h="384" extrusionOk="0">
                  <a:moveTo>
                    <a:pt x="794" y="0"/>
                  </a:moveTo>
                  <a:cubicBezTo>
                    <a:pt x="585" y="0"/>
                    <a:pt x="374" y="23"/>
                    <a:pt x="164" y="66"/>
                  </a:cubicBezTo>
                  <a:cubicBezTo>
                    <a:pt x="1" y="129"/>
                    <a:pt x="64" y="359"/>
                    <a:pt x="218" y="359"/>
                  </a:cubicBezTo>
                  <a:cubicBezTo>
                    <a:pt x="226" y="359"/>
                    <a:pt x="235" y="358"/>
                    <a:pt x="243" y="357"/>
                  </a:cubicBezTo>
                  <a:cubicBezTo>
                    <a:pt x="422" y="315"/>
                    <a:pt x="600" y="295"/>
                    <a:pt x="778" y="295"/>
                  </a:cubicBezTo>
                  <a:cubicBezTo>
                    <a:pt x="996" y="295"/>
                    <a:pt x="1214" y="325"/>
                    <a:pt x="1432" y="383"/>
                  </a:cubicBezTo>
                  <a:lnTo>
                    <a:pt x="1471" y="383"/>
                  </a:lnTo>
                  <a:cubicBezTo>
                    <a:pt x="1537" y="383"/>
                    <a:pt x="1590" y="331"/>
                    <a:pt x="1604" y="278"/>
                  </a:cubicBezTo>
                  <a:cubicBezTo>
                    <a:pt x="1630" y="199"/>
                    <a:pt x="1577" y="119"/>
                    <a:pt x="1498" y="93"/>
                  </a:cubicBezTo>
                  <a:cubicBezTo>
                    <a:pt x="1266" y="30"/>
                    <a:pt x="1031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123"/>
            <p:cNvSpPr/>
            <p:nvPr/>
          </p:nvSpPr>
          <p:spPr>
            <a:xfrm>
              <a:off x="1172082" y="4523401"/>
              <a:ext cx="83211" cy="19225"/>
            </a:xfrm>
            <a:custGeom>
              <a:avLst/>
              <a:gdLst/>
              <a:ahLst/>
              <a:cxnLst/>
              <a:rect l="l" t="t" r="r" b="b"/>
              <a:pathLst>
                <a:path w="1636" h="378" extrusionOk="0">
                  <a:moveTo>
                    <a:pt x="795" y="1"/>
                  </a:moveTo>
                  <a:cubicBezTo>
                    <a:pt x="584" y="1"/>
                    <a:pt x="374" y="24"/>
                    <a:pt x="170" y="74"/>
                  </a:cubicBezTo>
                  <a:cubicBezTo>
                    <a:pt x="1" y="122"/>
                    <a:pt x="52" y="358"/>
                    <a:pt x="204" y="358"/>
                  </a:cubicBezTo>
                  <a:cubicBezTo>
                    <a:pt x="218" y="358"/>
                    <a:pt x="233" y="356"/>
                    <a:pt x="249" y="351"/>
                  </a:cubicBezTo>
                  <a:cubicBezTo>
                    <a:pt x="421" y="309"/>
                    <a:pt x="599" y="289"/>
                    <a:pt x="779" y="289"/>
                  </a:cubicBezTo>
                  <a:cubicBezTo>
                    <a:pt x="998" y="289"/>
                    <a:pt x="1220" y="319"/>
                    <a:pt x="1438" y="378"/>
                  </a:cubicBezTo>
                  <a:lnTo>
                    <a:pt x="1464" y="378"/>
                  </a:lnTo>
                  <a:cubicBezTo>
                    <a:pt x="1530" y="378"/>
                    <a:pt x="1596" y="338"/>
                    <a:pt x="1609" y="272"/>
                  </a:cubicBezTo>
                  <a:cubicBezTo>
                    <a:pt x="1636" y="193"/>
                    <a:pt x="1583" y="113"/>
                    <a:pt x="1504" y="87"/>
                  </a:cubicBezTo>
                  <a:cubicBezTo>
                    <a:pt x="1272" y="31"/>
                    <a:pt x="1033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123"/>
            <p:cNvSpPr/>
            <p:nvPr/>
          </p:nvSpPr>
          <p:spPr>
            <a:xfrm>
              <a:off x="1155602" y="4575482"/>
              <a:ext cx="84940" cy="19530"/>
            </a:xfrm>
            <a:custGeom>
              <a:avLst/>
              <a:gdLst/>
              <a:ahLst/>
              <a:cxnLst/>
              <a:rect l="l" t="t" r="r" b="b"/>
              <a:pathLst>
                <a:path w="1670" h="384" extrusionOk="0">
                  <a:moveTo>
                    <a:pt x="788" y="0"/>
                  </a:moveTo>
                  <a:cubicBezTo>
                    <a:pt x="578" y="0"/>
                    <a:pt x="368" y="23"/>
                    <a:pt x="164" y="67"/>
                  </a:cubicBezTo>
                  <a:cubicBezTo>
                    <a:pt x="1" y="129"/>
                    <a:pt x="52" y="359"/>
                    <a:pt x="205" y="359"/>
                  </a:cubicBezTo>
                  <a:cubicBezTo>
                    <a:pt x="213" y="359"/>
                    <a:pt x="221" y="359"/>
                    <a:pt x="230" y="357"/>
                  </a:cubicBezTo>
                  <a:cubicBezTo>
                    <a:pt x="408" y="316"/>
                    <a:pt x="589" y="295"/>
                    <a:pt x="769" y="295"/>
                  </a:cubicBezTo>
                  <a:cubicBezTo>
                    <a:pt x="989" y="295"/>
                    <a:pt x="1208" y="326"/>
                    <a:pt x="1418" y="384"/>
                  </a:cubicBezTo>
                  <a:lnTo>
                    <a:pt x="1458" y="384"/>
                  </a:lnTo>
                  <a:cubicBezTo>
                    <a:pt x="1630" y="384"/>
                    <a:pt x="1669" y="133"/>
                    <a:pt x="1498" y="93"/>
                  </a:cubicBezTo>
                  <a:cubicBezTo>
                    <a:pt x="1266" y="30"/>
                    <a:pt x="1027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123"/>
            <p:cNvSpPr/>
            <p:nvPr/>
          </p:nvSpPr>
          <p:spPr>
            <a:xfrm>
              <a:off x="1144413" y="4602336"/>
              <a:ext cx="81990" cy="19530"/>
            </a:xfrm>
            <a:custGeom>
              <a:avLst/>
              <a:gdLst/>
              <a:ahLst/>
              <a:cxnLst/>
              <a:rect l="l" t="t" r="r" b="b"/>
              <a:pathLst>
                <a:path w="1612" h="384" extrusionOk="0">
                  <a:moveTo>
                    <a:pt x="749" y="1"/>
                  </a:moveTo>
                  <a:cubicBezTo>
                    <a:pt x="540" y="1"/>
                    <a:pt x="330" y="24"/>
                    <a:pt x="120" y="67"/>
                  </a:cubicBezTo>
                  <a:cubicBezTo>
                    <a:pt x="40" y="93"/>
                    <a:pt x="1" y="173"/>
                    <a:pt x="14" y="252"/>
                  </a:cubicBezTo>
                  <a:cubicBezTo>
                    <a:pt x="37" y="321"/>
                    <a:pt x="100" y="360"/>
                    <a:pt x="169" y="360"/>
                  </a:cubicBezTo>
                  <a:cubicBezTo>
                    <a:pt x="179" y="360"/>
                    <a:pt x="189" y="359"/>
                    <a:pt x="199" y="357"/>
                  </a:cubicBezTo>
                  <a:cubicBezTo>
                    <a:pt x="383" y="315"/>
                    <a:pt x="567" y="294"/>
                    <a:pt x="751" y="294"/>
                  </a:cubicBezTo>
                  <a:cubicBezTo>
                    <a:pt x="963" y="294"/>
                    <a:pt x="1175" y="321"/>
                    <a:pt x="1387" y="371"/>
                  </a:cubicBezTo>
                  <a:lnTo>
                    <a:pt x="1427" y="371"/>
                  </a:lnTo>
                  <a:lnTo>
                    <a:pt x="1427" y="384"/>
                  </a:lnTo>
                  <a:cubicBezTo>
                    <a:pt x="1585" y="371"/>
                    <a:pt x="1612" y="146"/>
                    <a:pt x="1453" y="93"/>
                  </a:cubicBezTo>
                  <a:cubicBezTo>
                    <a:pt x="1222" y="30"/>
                    <a:pt x="98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123"/>
            <p:cNvSpPr/>
            <p:nvPr/>
          </p:nvSpPr>
          <p:spPr>
            <a:xfrm>
              <a:off x="1521253" y="1950699"/>
              <a:ext cx="22888" cy="311568"/>
            </a:xfrm>
            <a:custGeom>
              <a:avLst/>
              <a:gdLst/>
              <a:ahLst/>
              <a:cxnLst/>
              <a:rect l="l" t="t" r="r" b="b"/>
              <a:pathLst>
                <a:path w="450" h="6126" extrusionOk="0">
                  <a:moveTo>
                    <a:pt x="106" y="1"/>
                  </a:moveTo>
                  <a:cubicBezTo>
                    <a:pt x="57" y="1"/>
                    <a:pt x="7" y="31"/>
                    <a:pt x="1" y="90"/>
                  </a:cubicBezTo>
                  <a:cubicBezTo>
                    <a:pt x="1" y="130"/>
                    <a:pt x="1" y="4052"/>
                    <a:pt x="225" y="6020"/>
                  </a:cubicBezTo>
                  <a:cubicBezTo>
                    <a:pt x="225" y="6086"/>
                    <a:pt x="278" y="6126"/>
                    <a:pt x="331" y="6126"/>
                  </a:cubicBezTo>
                  <a:lnTo>
                    <a:pt x="344" y="6126"/>
                  </a:lnTo>
                  <a:cubicBezTo>
                    <a:pt x="397" y="6112"/>
                    <a:pt x="450" y="6059"/>
                    <a:pt x="436" y="6007"/>
                  </a:cubicBezTo>
                  <a:cubicBezTo>
                    <a:pt x="212" y="4039"/>
                    <a:pt x="212" y="130"/>
                    <a:pt x="212" y="90"/>
                  </a:cubicBezTo>
                  <a:cubicBezTo>
                    <a:pt x="205" y="31"/>
                    <a:pt x="156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123"/>
            <p:cNvSpPr/>
            <p:nvPr/>
          </p:nvSpPr>
          <p:spPr>
            <a:xfrm>
              <a:off x="1339216" y="1885395"/>
              <a:ext cx="151214" cy="151919"/>
            </a:xfrm>
            <a:custGeom>
              <a:avLst/>
              <a:gdLst/>
              <a:ahLst/>
              <a:cxnLst/>
              <a:rect l="l" t="t" r="r" b="b"/>
              <a:pathLst>
                <a:path w="2973" h="2987" extrusionOk="0">
                  <a:moveTo>
                    <a:pt x="2523" y="212"/>
                  </a:moveTo>
                  <a:cubicBezTo>
                    <a:pt x="2563" y="569"/>
                    <a:pt x="2668" y="1889"/>
                    <a:pt x="2153" y="2483"/>
                  </a:cubicBezTo>
                  <a:cubicBezTo>
                    <a:pt x="1975" y="2682"/>
                    <a:pt x="1734" y="2781"/>
                    <a:pt x="1493" y="2781"/>
                  </a:cubicBezTo>
                  <a:cubicBezTo>
                    <a:pt x="1252" y="2781"/>
                    <a:pt x="1011" y="2682"/>
                    <a:pt x="833" y="2483"/>
                  </a:cubicBezTo>
                  <a:cubicBezTo>
                    <a:pt x="318" y="1889"/>
                    <a:pt x="436" y="569"/>
                    <a:pt x="476" y="212"/>
                  </a:cubicBezTo>
                  <a:close/>
                  <a:moveTo>
                    <a:pt x="370" y="1"/>
                  </a:moveTo>
                  <a:cubicBezTo>
                    <a:pt x="318" y="1"/>
                    <a:pt x="278" y="40"/>
                    <a:pt x="265" y="93"/>
                  </a:cubicBezTo>
                  <a:cubicBezTo>
                    <a:pt x="252" y="159"/>
                    <a:pt x="1" y="1863"/>
                    <a:pt x="661" y="2629"/>
                  </a:cubicBezTo>
                  <a:cubicBezTo>
                    <a:pt x="863" y="2856"/>
                    <a:pt x="1148" y="2986"/>
                    <a:pt x="1450" y="2986"/>
                  </a:cubicBezTo>
                  <a:cubicBezTo>
                    <a:pt x="1464" y="2986"/>
                    <a:pt x="1478" y="2986"/>
                    <a:pt x="1493" y="2985"/>
                  </a:cubicBezTo>
                  <a:cubicBezTo>
                    <a:pt x="1507" y="2986"/>
                    <a:pt x="1522" y="2986"/>
                    <a:pt x="1536" y="2986"/>
                  </a:cubicBezTo>
                  <a:cubicBezTo>
                    <a:pt x="1836" y="2986"/>
                    <a:pt x="2110" y="2856"/>
                    <a:pt x="2312" y="2629"/>
                  </a:cubicBezTo>
                  <a:cubicBezTo>
                    <a:pt x="2972" y="1863"/>
                    <a:pt x="2721" y="159"/>
                    <a:pt x="2708" y="93"/>
                  </a:cubicBezTo>
                  <a:cubicBezTo>
                    <a:pt x="2708" y="40"/>
                    <a:pt x="2655" y="1"/>
                    <a:pt x="2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123"/>
            <p:cNvSpPr/>
            <p:nvPr/>
          </p:nvSpPr>
          <p:spPr>
            <a:xfrm>
              <a:off x="1115523" y="1137498"/>
              <a:ext cx="396575" cy="338880"/>
            </a:xfrm>
            <a:custGeom>
              <a:avLst/>
              <a:gdLst/>
              <a:ahLst/>
              <a:cxnLst/>
              <a:rect l="l" t="t" r="r" b="b"/>
              <a:pathLst>
                <a:path w="7797" h="6663" extrusionOk="0">
                  <a:moveTo>
                    <a:pt x="6574" y="1"/>
                  </a:moveTo>
                  <a:cubicBezTo>
                    <a:pt x="5644" y="1"/>
                    <a:pt x="4460" y="695"/>
                    <a:pt x="2671" y="695"/>
                  </a:cubicBezTo>
                  <a:cubicBezTo>
                    <a:pt x="2627" y="695"/>
                    <a:pt x="2582" y="694"/>
                    <a:pt x="2536" y="694"/>
                  </a:cubicBezTo>
                  <a:cubicBezTo>
                    <a:pt x="2501" y="693"/>
                    <a:pt x="2467" y="692"/>
                    <a:pt x="2434" y="692"/>
                  </a:cubicBezTo>
                  <a:cubicBezTo>
                    <a:pt x="523" y="692"/>
                    <a:pt x="1097" y="2146"/>
                    <a:pt x="1097" y="2146"/>
                  </a:cubicBezTo>
                  <a:cubicBezTo>
                    <a:pt x="1097" y="2146"/>
                    <a:pt x="1" y="2701"/>
                    <a:pt x="159" y="4246"/>
                  </a:cubicBezTo>
                  <a:cubicBezTo>
                    <a:pt x="278" y="5197"/>
                    <a:pt x="754" y="6055"/>
                    <a:pt x="1493" y="6663"/>
                  </a:cubicBezTo>
                  <a:cubicBezTo>
                    <a:pt x="1108" y="4159"/>
                    <a:pt x="4269" y="2366"/>
                    <a:pt x="5561" y="2366"/>
                  </a:cubicBezTo>
                  <a:cubicBezTo>
                    <a:pt x="5598" y="2366"/>
                    <a:pt x="5633" y="2368"/>
                    <a:pt x="5666" y="2371"/>
                  </a:cubicBezTo>
                  <a:cubicBezTo>
                    <a:pt x="5694" y="2373"/>
                    <a:pt x="5721" y="2374"/>
                    <a:pt x="5748" y="2374"/>
                  </a:cubicBezTo>
                  <a:cubicBezTo>
                    <a:pt x="6935" y="2374"/>
                    <a:pt x="7797" y="162"/>
                    <a:pt x="6829" y="20"/>
                  </a:cubicBezTo>
                  <a:cubicBezTo>
                    <a:pt x="6746" y="7"/>
                    <a:pt x="6661" y="1"/>
                    <a:pt x="6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123"/>
            <p:cNvSpPr/>
            <p:nvPr/>
          </p:nvSpPr>
          <p:spPr>
            <a:xfrm>
              <a:off x="1170607" y="1485076"/>
              <a:ext cx="172017" cy="178163"/>
            </a:xfrm>
            <a:custGeom>
              <a:avLst/>
              <a:gdLst/>
              <a:ahLst/>
              <a:cxnLst/>
              <a:rect l="l" t="t" r="r" b="b"/>
              <a:pathLst>
                <a:path w="3382" h="3503" extrusionOk="0">
                  <a:moveTo>
                    <a:pt x="1" y="1"/>
                  </a:moveTo>
                  <a:lnTo>
                    <a:pt x="1" y="2946"/>
                  </a:lnTo>
                  <a:cubicBezTo>
                    <a:pt x="1" y="2946"/>
                    <a:pt x="805" y="3502"/>
                    <a:pt x="1807" y="3502"/>
                  </a:cubicBezTo>
                  <a:cubicBezTo>
                    <a:pt x="2212" y="3502"/>
                    <a:pt x="2649" y="3411"/>
                    <a:pt x="3078" y="3157"/>
                  </a:cubicBezTo>
                  <a:cubicBezTo>
                    <a:pt x="3184" y="3091"/>
                    <a:pt x="3276" y="3025"/>
                    <a:pt x="3382" y="2946"/>
                  </a:cubicBezTo>
                  <a:lnTo>
                    <a:pt x="3382" y="2100"/>
                  </a:lnTo>
                  <a:lnTo>
                    <a:pt x="2972" y="18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123"/>
            <p:cNvSpPr/>
            <p:nvPr/>
          </p:nvSpPr>
          <p:spPr>
            <a:xfrm>
              <a:off x="1216281" y="1553584"/>
              <a:ext cx="126342" cy="92057"/>
            </a:xfrm>
            <a:custGeom>
              <a:avLst/>
              <a:gdLst/>
              <a:ahLst/>
              <a:cxnLst/>
              <a:rect l="l" t="t" r="r" b="b"/>
              <a:pathLst>
                <a:path w="2484" h="1810" extrusionOk="0">
                  <a:moveTo>
                    <a:pt x="1" y="1"/>
                  </a:moveTo>
                  <a:cubicBezTo>
                    <a:pt x="1" y="1"/>
                    <a:pt x="925" y="1321"/>
                    <a:pt x="2180" y="1810"/>
                  </a:cubicBezTo>
                  <a:cubicBezTo>
                    <a:pt x="2286" y="1744"/>
                    <a:pt x="2378" y="1678"/>
                    <a:pt x="2484" y="1599"/>
                  </a:cubicBezTo>
                  <a:lnTo>
                    <a:pt x="2484" y="727"/>
                  </a:lnTo>
                  <a:lnTo>
                    <a:pt x="2074" y="5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123"/>
            <p:cNvSpPr/>
            <p:nvPr/>
          </p:nvSpPr>
          <p:spPr>
            <a:xfrm>
              <a:off x="1106825" y="1591220"/>
              <a:ext cx="163269" cy="175365"/>
            </a:xfrm>
            <a:custGeom>
              <a:avLst/>
              <a:gdLst/>
              <a:ahLst/>
              <a:cxnLst/>
              <a:rect l="l" t="t" r="r" b="b"/>
              <a:pathLst>
                <a:path w="3210" h="3448" extrusionOk="0">
                  <a:moveTo>
                    <a:pt x="1268" y="0"/>
                  </a:moveTo>
                  <a:cubicBezTo>
                    <a:pt x="621" y="145"/>
                    <a:pt x="132" y="661"/>
                    <a:pt x="0" y="1308"/>
                  </a:cubicBezTo>
                  <a:cubicBezTo>
                    <a:pt x="964" y="2311"/>
                    <a:pt x="1823" y="3196"/>
                    <a:pt x="3209" y="3447"/>
                  </a:cubicBezTo>
                  <a:lnTo>
                    <a:pt x="3209" y="1427"/>
                  </a:lnTo>
                  <a:cubicBezTo>
                    <a:pt x="2417" y="1189"/>
                    <a:pt x="1730" y="687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123"/>
            <p:cNvSpPr/>
            <p:nvPr/>
          </p:nvSpPr>
          <p:spPr>
            <a:xfrm>
              <a:off x="1270043" y="1605970"/>
              <a:ext cx="136413" cy="160616"/>
            </a:xfrm>
            <a:custGeom>
              <a:avLst/>
              <a:gdLst/>
              <a:ahLst/>
              <a:cxnLst/>
              <a:rect l="l" t="t" r="r" b="b"/>
              <a:pathLst>
                <a:path w="2682" h="3158" extrusionOk="0">
                  <a:moveTo>
                    <a:pt x="1453" y="1"/>
                  </a:moveTo>
                  <a:cubicBezTo>
                    <a:pt x="740" y="1110"/>
                    <a:pt x="0" y="1137"/>
                    <a:pt x="0" y="1137"/>
                  </a:cubicBezTo>
                  <a:lnTo>
                    <a:pt x="0" y="3157"/>
                  </a:lnTo>
                  <a:cubicBezTo>
                    <a:pt x="1308" y="2827"/>
                    <a:pt x="1796" y="2418"/>
                    <a:pt x="2681" y="1321"/>
                  </a:cubicBezTo>
                  <a:cubicBezTo>
                    <a:pt x="2338" y="199"/>
                    <a:pt x="1453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123"/>
            <p:cNvSpPr/>
            <p:nvPr/>
          </p:nvSpPr>
          <p:spPr>
            <a:xfrm>
              <a:off x="1190087" y="1794711"/>
              <a:ext cx="179392" cy="808115"/>
            </a:xfrm>
            <a:custGeom>
              <a:avLst/>
              <a:gdLst/>
              <a:ahLst/>
              <a:cxnLst/>
              <a:rect l="l" t="t" r="r" b="b"/>
              <a:pathLst>
                <a:path w="3527" h="15889" extrusionOk="0">
                  <a:moveTo>
                    <a:pt x="1929" y="1"/>
                  </a:moveTo>
                  <a:lnTo>
                    <a:pt x="1229" y="27"/>
                  </a:lnTo>
                  <a:lnTo>
                    <a:pt x="1123" y="978"/>
                  </a:lnTo>
                  <a:lnTo>
                    <a:pt x="1084" y="1387"/>
                  </a:lnTo>
                  <a:lnTo>
                    <a:pt x="991" y="2312"/>
                  </a:lnTo>
                  <a:lnTo>
                    <a:pt x="952" y="2721"/>
                  </a:lnTo>
                  <a:lnTo>
                    <a:pt x="859" y="3646"/>
                  </a:lnTo>
                  <a:lnTo>
                    <a:pt x="820" y="4055"/>
                  </a:lnTo>
                  <a:lnTo>
                    <a:pt x="714" y="4980"/>
                  </a:lnTo>
                  <a:lnTo>
                    <a:pt x="674" y="5376"/>
                  </a:lnTo>
                  <a:lnTo>
                    <a:pt x="582" y="6300"/>
                  </a:lnTo>
                  <a:lnTo>
                    <a:pt x="542" y="6710"/>
                  </a:lnTo>
                  <a:lnTo>
                    <a:pt x="450" y="7634"/>
                  </a:lnTo>
                  <a:lnTo>
                    <a:pt x="410" y="8044"/>
                  </a:lnTo>
                  <a:lnTo>
                    <a:pt x="318" y="8968"/>
                  </a:lnTo>
                  <a:lnTo>
                    <a:pt x="278" y="9377"/>
                  </a:lnTo>
                  <a:lnTo>
                    <a:pt x="172" y="10302"/>
                  </a:lnTo>
                  <a:lnTo>
                    <a:pt x="133" y="10698"/>
                  </a:lnTo>
                  <a:lnTo>
                    <a:pt x="40" y="11622"/>
                  </a:lnTo>
                  <a:lnTo>
                    <a:pt x="1" y="12032"/>
                  </a:lnTo>
                  <a:lnTo>
                    <a:pt x="1" y="12085"/>
                  </a:lnTo>
                  <a:lnTo>
                    <a:pt x="265" y="12600"/>
                  </a:lnTo>
                  <a:lnTo>
                    <a:pt x="384" y="12837"/>
                  </a:lnTo>
                  <a:lnTo>
                    <a:pt x="384" y="12851"/>
                  </a:lnTo>
                  <a:lnTo>
                    <a:pt x="674" y="13392"/>
                  </a:lnTo>
                  <a:lnTo>
                    <a:pt x="793" y="13630"/>
                  </a:lnTo>
                  <a:lnTo>
                    <a:pt x="1084" y="14171"/>
                  </a:lnTo>
                  <a:lnTo>
                    <a:pt x="1203" y="14422"/>
                  </a:lnTo>
                  <a:lnTo>
                    <a:pt x="1480" y="14964"/>
                  </a:lnTo>
                  <a:lnTo>
                    <a:pt x="1612" y="15201"/>
                  </a:lnTo>
                  <a:lnTo>
                    <a:pt x="1969" y="15888"/>
                  </a:lnTo>
                  <a:lnTo>
                    <a:pt x="2695" y="14119"/>
                  </a:lnTo>
                  <a:lnTo>
                    <a:pt x="2946" y="13498"/>
                  </a:lnTo>
                  <a:lnTo>
                    <a:pt x="3527" y="12111"/>
                  </a:lnTo>
                  <a:lnTo>
                    <a:pt x="3527" y="12098"/>
                  </a:lnTo>
                  <a:lnTo>
                    <a:pt x="3487" y="11768"/>
                  </a:lnTo>
                  <a:lnTo>
                    <a:pt x="3382" y="11041"/>
                  </a:lnTo>
                  <a:lnTo>
                    <a:pt x="3342" y="10711"/>
                  </a:lnTo>
                  <a:lnTo>
                    <a:pt x="3250" y="9985"/>
                  </a:lnTo>
                  <a:lnTo>
                    <a:pt x="3197" y="9668"/>
                  </a:lnTo>
                  <a:lnTo>
                    <a:pt x="3104" y="8928"/>
                  </a:lnTo>
                  <a:lnTo>
                    <a:pt x="3065" y="8611"/>
                  </a:lnTo>
                  <a:lnTo>
                    <a:pt x="2972" y="7872"/>
                  </a:lnTo>
                  <a:lnTo>
                    <a:pt x="2919" y="7555"/>
                  </a:lnTo>
                  <a:lnTo>
                    <a:pt x="2827" y="6815"/>
                  </a:lnTo>
                  <a:lnTo>
                    <a:pt x="2787" y="6498"/>
                  </a:lnTo>
                  <a:lnTo>
                    <a:pt x="2695" y="5759"/>
                  </a:lnTo>
                  <a:lnTo>
                    <a:pt x="2642" y="5442"/>
                  </a:lnTo>
                  <a:lnTo>
                    <a:pt x="2550" y="4702"/>
                  </a:lnTo>
                  <a:lnTo>
                    <a:pt x="2510" y="4385"/>
                  </a:lnTo>
                  <a:lnTo>
                    <a:pt x="2404" y="3646"/>
                  </a:lnTo>
                  <a:lnTo>
                    <a:pt x="2365" y="3329"/>
                  </a:lnTo>
                  <a:lnTo>
                    <a:pt x="2272" y="2589"/>
                  </a:lnTo>
                  <a:lnTo>
                    <a:pt x="2233" y="2272"/>
                  </a:lnTo>
                  <a:lnTo>
                    <a:pt x="2127" y="1546"/>
                  </a:lnTo>
                  <a:lnTo>
                    <a:pt x="2087" y="1216"/>
                  </a:lnTo>
                  <a:lnTo>
                    <a:pt x="1995" y="489"/>
                  </a:lnTo>
                  <a:lnTo>
                    <a:pt x="1955" y="159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123"/>
            <p:cNvSpPr/>
            <p:nvPr/>
          </p:nvSpPr>
          <p:spPr>
            <a:xfrm>
              <a:off x="1245171" y="1802798"/>
              <a:ext cx="46387" cy="62507"/>
            </a:xfrm>
            <a:custGeom>
              <a:avLst/>
              <a:gdLst/>
              <a:ahLst/>
              <a:cxnLst/>
              <a:rect l="l" t="t" r="r" b="b"/>
              <a:pathLst>
                <a:path w="912" h="1229" extrusionOk="0">
                  <a:moveTo>
                    <a:pt x="872" y="0"/>
                  </a:moveTo>
                  <a:lnTo>
                    <a:pt x="40" y="819"/>
                  </a:lnTo>
                  <a:lnTo>
                    <a:pt x="1" y="1228"/>
                  </a:lnTo>
                  <a:lnTo>
                    <a:pt x="912" y="330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123"/>
            <p:cNvSpPr/>
            <p:nvPr/>
          </p:nvSpPr>
          <p:spPr>
            <a:xfrm>
              <a:off x="1238457" y="1856506"/>
              <a:ext cx="59814" cy="76646"/>
            </a:xfrm>
            <a:custGeom>
              <a:avLst/>
              <a:gdLst/>
              <a:ahLst/>
              <a:cxnLst/>
              <a:rect l="l" t="t" r="r" b="b"/>
              <a:pathLst>
                <a:path w="1176" h="1507" extrusionOk="0">
                  <a:moveTo>
                    <a:pt x="1136" y="1"/>
                  </a:moveTo>
                  <a:lnTo>
                    <a:pt x="40" y="1097"/>
                  </a:lnTo>
                  <a:lnTo>
                    <a:pt x="1" y="1506"/>
                  </a:lnTo>
                  <a:lnTo>
                    <a:pt x="1176" y="331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123"/>
            <p:cNvSpPr/>
            <p:nvPr/>
          </p:nvSpPr>
          <p:spPr>
            <a:xfrm>
              <a:off x="1231743" y="1910265"/>
              <a:ext cx="73954" cy="90734"/>
            </a:xfrm>
            <a:custGeom>
              <a:avLst/>
              <a:gdLst/>
              <a:ahLst/>
              <a:cxnLst/>
              <a:rect l="l" t="t" r="r" b="b"/>
              <a:pathLst>
                <a:path w="1454" h="1784" extrusionOk="0">
                  <a:moveTo>
                    <a:pt x="1414" y="0"/>
                  </a:moveTo>
                  <a:lnTo>
                    <a:pt x="40" y="1374"/>
                  </a:lnTo>
                  <a:lnTo>
                    <a:pt x="1" y="1783"/>
                  </a:lnTo>
                  <a:lnTo>
                    <a:pt x="1453" y="317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123"/>
            <p:cNvSpPr/>
            <p:nvPr/>
          </p:nvSpPr>
          <p:spPr>
            <a:xfrm>
              <a:off x="1224368" y="1963973"/>
              <a:ext cx="88043" cy="104161"/>
            </a:xfrm>
            <a:custGeom>
              <a:avLst/>
              <a:gdLst/>
              <a:ahLst/>
              <a:cxnLst/>
              <a:rect l="l" t="t" r="r" b="b"/>
              <a:pathLst>
                <a:path w="1731" h="2048" extrusionOk="0">
                  <a:moveTo>
                    <a:pt x="1691" y="1"/>
                  </a:moveTo>
                  <a:lnTo>
                    <a:pt x="40" y="1652"/>
                  </a:lnTo>
                  <a:lnTo>
                    <a:pt x="0" y="2048"/>
                  </a:lnTo>
                  <a:lnTo>
                    <a:pt x="1730" y="318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123"/>
            <p:cNvSpPr/>
            <p:nvPr/>
          </p:nvSpPr>
          <p:spPr>
            <a:xfrm>
              <a:off x="1217655" y="2017732"/>
              <a:ext cx="102132" cy="118249"/>
            </a:xfrm>
            <a:custGeom>
              <a:avLst/>
              <a:gdLst/>
              <a:ahLst/>
              <a:cxnLst/>
              <a:rect l="l" t="t" r="r" b="b"/>
              <a:pathLst>
                <a:path w="2008" h="2325" extrusionOk="0">
                  <a:moveTo>
                    <a:pt x="1968" y="0"/>
                  </a:moveTo>
                  <a:lnTo>
                    <a:pt x="40" y="1915"/>
                  </a:lnTo>
                  <a:lnTo>
                    <a:pt x="0" y="2325"/>
                  </a:lnTo>
                  <a:lnTo>
                    <a:pt x="2008" y="317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123"/>
            <p:cNvSpPr/>
            <p:nvPr/>
          </p:nvSpPr>
          <p:spPr>
            <a:xfrm>
              <a:off x="1210941" y="2071441"/>
              <a:ext cx="116221" cy="132389"/>
            </a:xfrm>
            <a:custGeom>
              <a:avLst/>
              <a:gdLst/>
              <a:ahLst/>
              <a:cxnLst/>
              <a:rect l="l" t="t" r="r" b="b"/>
              <a:pathLst>
                <a:path w="2285" h="2603" extrusionOk="0">
                  <a:moveTo>
                    <a:pt x="2232" y="1"/>
                  </a:moveTo>
                  <a:lnTo>
                    <a:pt x="40" y="2193"/>
                  </a:lnTo>
                  <a:lnTo>
                    <a:pt x="0" y="2603"/>
                  </a:lnTo>
                  <a:lnTo>
                    <a:pt x="2285" y="318"/>
                  </a:lnTo>
                  <a:lnTo>
                    <a:pt x="2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123"/>
            <p:cNvSpPr/>
            <p:nvPr/>
          </p:nvSpPr>
          <p:spPr>
            <a:xfrm>
              <a:off x="1204227" y="2125200"/>
              <a:ext cx="129649" cy="146477"/>
            </a:xfrm>
            <a:custGeom>
              <a:avLst/>
              <a:gdLst/>
              <a:ahLst/>
              <a:cxnLst/>
              <a:rect l="l" t="t" r="r" b="b"/>
              <a:pathLst>
                <a:path w="2549" h="2880" extrusionOk="0">
                  <a:moveTo>
                    <a:pt x="2509" y="0"/>
                  </a:moveTo>
                  <a:lnTo>
                    <a:pt x="40" y="2470"/>
                  </a:lnTo>
                  <a:lnTo>
                    <a:pt x="0" y="2879"/>
                  </a:lnTo>
                  <a:lnTo>
                    <a:pt x="2549" y="317"/>
                  </a:lnTo>
                  <a:lnTo>
                    <a:pt x="2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123"/>
            <p:cNvSpPr/>
            <p:nvPr/>
          </p:nvSpPr>
          <p:spPr>
            <a:xfrm>
              <a:off x="1196801" y="2178908"/>
              <a:ext cx="144500" cy="159955"/>
            </a:xfrm>
            <a:custGeom>
              <a:avLst/>
              <a:gdLst/>
              <a:ahLst/>
              <a:cxnLst/>
              <a:rect l="l" t="t" r="r" b="b"/>
              <a:pathLst>
                <a:path w="2841" h="3145" extrusionOk="0">
                  <a:moveTo>
                    <a:pt x="2787" y="1"/>
                  </a:moveTo>
                  <a:lnTo>
                    <a:pt x="40" y="2748"/>
                  </a:lnTo>
                  <a:lnTo>
                    <a:pt x="1" y="3144"/>
                  </a:lnTo>
                  <a:lnTo>
                    <a:pt x="2840" y="318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123"/>
            <p:cNvSpPr/>
            <p:nvPr/>
          </p:nvSpPr>
          <p:spPr>
            <a:xfrm>
              <a:off x="1190087" y="2232667"/>
              <a:ext cx="157928" cy="173992"/>
            </a:xfrm>
            <a:custGeom>
              <a:avLst/>
              <a:gdLst/>
              <a:ahLst/>
              <a:cxnLst/>
              <a:rect l="l" t="t" r="r" b="b"/>
              <a:pathLst>
                <a:path w="3105" h="3421" extrusionOk="0">
                  <a:moveTo>
                    <a:pt x="3065" y="0"/>
                  </a:moveTo>
                  <a:lnTo>
                    <a:pt x="40" y="3011"/>
                  </a:lnTo>
                  <a:lnTo>
                    <a:pt x="1" y="3421"/>
                  </a:lnTo>
                  <a:lnTo>
                    <a:pt x="3104" y="317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123"/>
            <p:cNvSpPr/>
            <p:nvPr/>
          </p:nvSpPr>
          <p:spPr>
            <a:xfrm>
              <a:off x="1203515" y="2286375"/>
              <a:ext cx="151875" cy="161277"/>
            </a:xfrm>
            <a:custGeom>
              <a:avLst/>
              <a:gdLst/>
              <a:ahLst/>
              <a:cxnLst/>
              <a:rect l="l" t="t" r="r" b="b"/>
              <a:pathLst>
                <a:path w="2986" h="3171" extrusionOk="0">
                  <a:moveTo>
                    <a:pt x="2933" y="1"/>
                  </a:moveTo>
                  <a:lnTo>
                    <a:pt x="1" y="2933"/>
                  </a:lnTo>
                  <a:lnTo>
                    <a:pt x="120" y="3170"/>
                  </a:lnTo>
                  <a:lnTo>
                    <a:pt x="2986" y="318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123"/>
            <p:cNvSpPr/>
            <p:nvPr/>
          </p:nvSpPr>
          <p:spPr>
            <a:xfrm>
              <a:off x="1224368" y="2339473"/>
              <a:ext cx="137736" cy="148460"/>
            </a:xfrm>
            <a:custGeom>
              <a:avLst/>
              <a:gdLst/>
              <a:ahLst/>
              <a:cxnLst/>
              <a:rect l="l" t="t" r="r" b="b"/>
              <a:pathLst>
                <a:path w="2708" h="2919" extrusionOk="0">
                  <a:moveTo>
                    <a:pt x="2668" y="0"/>
                  </a:moveTo>
                  <a:lnTo>
                    <a:pt x="0" y="2681"/>
                  </a:lnTo>
                  <a:lnTo>
                    <a:pt x="119" y="2919"/>
                  </a:lnTo>
                  <a:lnTo>
                    <a:pt x="2708" y="330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123"/>
            <p:cNvSpPr/>
            <p:nvPr/>
          </p:nvSpPr>
          <p:spPr>
            <a:xfrm>
              <a:off x="1245171" y="2393181"/>
              <a:ext cx="124308" cy="135084"/>
            </a:xfrm>
            <a:custGeom>
              <a:avLst/>
              <a:gdLst/>
              <a:ahLst/>
              <a:cxnLst/>
              <a:rect l="l" t="t" r="r" b="b"/>
              <a:pathLst>
                <a:path w="2444" h="2656" extrusionOk="0">
                  <a:moveTo>
                    <a:pt x="2404" y="1"/>
                  </a:moveTo>
                  <a:lnTo>
                    <a:pt x="1" y="2404"/>
                  </a:lnTo>
                  <a:lnTo>
                    <a:pt x="120" y="2655"/>
                  </a:lnTo>
                  <a:lnTo>
                    <a:pt x="2444" y="331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123"/>
            <p:cNvSpPr/>
            <p:nvPr/>
          </p:nvSpPr>
          <p:spPr>
            <a:xfrm>
              <a:off x="1265313" y="2481169"/>
              <a:ext cx="74615" cy="86716"/>
            </a:xfrm>
            <a:custGeom>
              <a:avLst/>
              <a:gdLst/>
              <a:ahLst/>
              <a:cxnLst/>
              <a:rect l="l" t="t" r="r" b="b"/>
              <a:pathLst>
                <a:path w="1467" h="1705" extrusionOk="0">
                  <a:moveTo>
                    <a:pt x="1467" y="1"/>
                  </a:moveTo>
                  <a:lnTo>
                    <a:pt x="1" y="1467"/>
                  </a:lnTo>
                  <a:lnTo>
                    <a:pt x="133" y="1704"/>
                  </a:lnTo>
                  <a:lnTo>
                    <a:pt x="1216" y="622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123"/>
            <p:cNvSpPr/>
            <p:nvPr/>
          </p:nvSpPr>
          <p:spPr>
            <a:xfrm>
              <a:off x="1250563" y="1794711"/>
              <a:ext cx="40995" cy="45062"/>
            </a:xfrm>
            <a:custGeom>
              <a:avLst/>
              <a:gdLst/>
              <a:ahLst/>
              <a:cxnLst/>
              <a:rect l="l" t="t" r="r" b="b"/>
              <a:pathLst>
                <a:path w="806" h="886" extrusionOk="0">
                  <a:moveTo>
                    <a:pt x="740" y="1"/>
                  </a:moveTo>
                  <a:lnTo>
                    <a:pt x="383" y="555"/>
                  </a:lnTo>
                  <a:lnTo>
                    <a:pt x="40" y="27"/>
                  </a:lnTo>
                  <a:lnTo>
                    <a:pt x="0" y="397"/>
                  </a:lnTo>
                  <a:lnTo>
                    <a:pt x="397" y="886"/>
                  </a:lnTo>
                  <a:lnTo>
                    <a:pt x="806" y="476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123"/>
            <p:cNvSpPr/>
            <p:nvPr/>
          </p:nvSpPr>
          <p:spPr>
            <a:xfrm>
              <a:off x="1222334" y="1691974"/>
              <a:ext cx="93434" cy="131015"/>
            </a:xfrm>
            <a:custGeom>
              <a:avLst/>
              <a:gdLst/>
              <a:ahLst/>
              <a:cxnLst/>
              <a:rect l="l" t="t" r="r" b="b"/>
              <a:pathLst>
                <a:path w="1837" h="2576" extrusionOk="0">
                  <a:moveTo>
                    <a:pt x="938" y="0"/>
                  </a:moveTo>
                  <a:lnTo>
                    <a:pt x="1" y="1176"/>
                  </a:lnTo>
                  <a:lnTo>
                    <a:pt x="938" y="2575"/>
                  </a:lnTo>
                  <a:lnTo>
                    <a:pt x="1836" y="1176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123"/>
            <p:cNvSpPr/>
            <p:nvPr/>
          </p:nvSpPr>
          <p:spPr>
            <a:xfrm>
              <a:off x="1100111" y="1651795"/>
              <a:ext cx="313466" cy="148359"/>
            </a:xfrm>
            <a:custGeom>
              <a:avLst/>
              <a:gdLst/>
              <a:ahLst/>
              <a:cxnLst/>
              <a:rect l="l" t="t" r="r" b="b"/>
              <a:pathLst>
                <a:path w="6163" h="2917" extrusionOk="0">
                  <a:moveTo>
                    <a:pt x="137" y="1"/>
                  </a:moveTo>
                  <a:cubicBezTo>
                    <a:pt x="122" y="1"/>
                    <a:pt x="107" y="4"/>
                    <a:pt x="93" y="11"/>
                  </a:cubicBezTo>
                  <a:cubicBezTo>
                    <a:pt x="40" y="37"/>
                    <a:pt x="0" y="103"/>
                    <a:pt x="26" y="156"/>
                  </a:cubicBezTo>
                  <a:cubicBezTo>
                    <a:pt x="66" y="236"/>
                    <a:pt x="858" y="2150"/>
                    <a:pt x="1783" y="2903"/>
                  </a:cubicBezTo>
                  <a:cubicBezTo>
                    <a:pt x="1809" y="2916"/>
                    <a:pt x="1836" y="2916"/>
                    <a:pt x="1862" y="2916"/>
                  </a:cubicBezTo>
                  <a:lnTo>
                    <a:pt x="1875" y="2916"/>
                  </a:lnTo>
                  <a:cubicBezTo>
                    <a:pt x="1902" y="2916"/>
                    <a:pt x="1928" y="2890"/>
                    <a:pt x="1941" y="2877"/>
                  </a:cubicBezTo>
                  <a:lnTo>
                    <a:pt x="3341" y="975"/>
                  </a:lnTo>
                  <a:lnTo>
                    <a:pt x="4675" y="2864"/>
                  </a:lnTo>
                  <a:cubicBezTo>
                    <a:pt x="4688" y="2903"/>
                    <a:pt x="4728" y="2916"/>
                    <a:pt x="4768" y="2916"/>
                  </a:cubicBezTo>
                  <a:cubicBezTo>
                    <a:pt x="4807" y="2916"/>
                    <a:pt x="4834" y="2890"/>
                    <a:pt x="4860" y="2864"/>
                  </a:cubicBezTo>
                  <a:cubicBezTo>
                    <a:pt x="4860" y="2850"/>
                    <a:pt x="5560" y="1609"/>
                    <a:pt x="6128" y="473"/>
                  </a:cubicBezTo>
                  <a:cubicBezTo>
                    <a:pt x="6163" y="386"/>
                    <a:pt x="6095" y="317"/>
                    <a:pt x="6025" y="317"/>
                  </a:cubicBezTo>
                  <a:cubicBezTo>
                    <a:pt x="5989" y="317"/>
                    <a:pt x="5952" y="336"/>
                    <a:pt x="5930" y="381"/>
                  </a:cubicBezTo>
                  <a:cubicBezTo>
                    <a:pt x="5481" y="1266"/>
                    <a:pt x="4953" y="2243"/>
                    <a:pt x="4754" y="2599"/>
                  </a:cubicBezTo>
                  <a:lnTo>
                    <a:pt x="3434" y="724"/>
                  </a:lnTo>
                  <a:cubicBezTo>
                    <a:pt x="3407" y="698"/>
                    <a:pt x="3381" y="685"/>
                    <a:pt x="3341" y="685"/>
                  </a:cubicBezTo>
                  <a:cubicBezTo>
                    <a:pt x="3302" y="685"/>
                    <a:pt x="3275" y="698"/>
                    <a:pt x="3249" y="724"/>
                  </a:cubicBezTo>
                  <a:lnTo>
                    <a:pt x="1836" y="2652"/>
                  </a:lnTo>
                  <a:cubicBezTo>
                    <a:pt x="977" y="1900"/>
                    <a:pt x="225" y="90"/>
                    <a:pt x="225" y="64"/>
                  </a:cubicBezTo>
                  <a:cubicBezTo>
                    <a:pt x="215" y="25"/>
                    <a:pt x="17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123"/>
            <p:cNvSpPr/>
            <p:nvPr/>
          </p:nvSpPr>
          <p:spPr>
            <a:xfrm>
              <a:off x="1264652" y="1662424"/>
              <a:ext cx="10783" cy="35653"/>
            </a:xfrm>
            <a:custGeom>
              <a:avLst/>
              <a:gdLst/>
              <a:ahLst/>
              <a:cxnLst/>
              <a:rect l="l" t="t" r="r" b="b"/>
              <a:pathLst>
                <a:path w="212" h="701" extrusionOk="0">
                  <a:moveTo>
                    <a:pt x="106" y="0"/>
                  </a:moveTo>
                  <a:cubicBezTo>
                    <a:pt x="53" y="0"/>
                    <a:pt x="1" y="40"/>
                    <a:pt x="1" y="106"/>
                  </a:cubicBezTo>
                  <a:lnTo>
                    <a:pt x="1" y="581"/>
                  </a:lnTo>
                  <a:cubicBezTo>
                    <a:pt x="1" y="647"/>
                    <a:pt x="53" y="700"/>
                    <a:pt x="106" y="700"/>
                  </a:cubicBezTo>
                  <a:cubicBezTo>
                    <a:pt x="172" y="700"/>
                    <a:pt x="212" y="647"/>
                    <a:pt x="212" y="581"/>
                  </a:cubicBezTo>
                  <a:lnTo>
                    <a:pt x="212" y="106"/>
                  </a:lnTo>
                  <a:cubicBezTo>
                    <a:pt x="212" y="40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123"/>
            <p:cNvSpPr/>
            <p:nvPr/>
          </p:nvSpPr>
          <p:spPr>
            <a:xfrm>
              <a:off x="1345930" y="1229860"/>
              <a:ext cx="109558" cy="121606"/>
            </a:xfrm>
            <a:custGeom>
              <a:avLst/>
              <a:gdLst/>
              <a:ahLst/>
              <a:cxnLst/>
              <a:rect l="l" t="t" r="r" b="b"/>
              <a:pathLst>
                <a:path w="2154" h="2391" extrusionOk="0">
                  <a:moveTo>
                    <a:pt x="40" y="0"/>
                  </a:moveTo>
                  <a:lnTo>
                    <a:pt x="40" y="0"/>
                  </a:lnTo>
                  <a:cubicBezTo>
                    <a:pt x="1" y="568"/>
                    <a:pt x="1401" y="2391"/>
                    <a:pt x="1401" y="2391"/>
                  </a:cubicBezTo>
                  <a:cubicBezTo>
                    <a:pt x="2153" y="185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123"/>
            <p:cNvSpPr/>
            <p:nvPr/>
          </p:nvSpPr>
          <p:spPr>
            <a:xfrm>
              <a:off x="1149804" y="1230420"/>
              <a:ext cx="272776" cy="360852"/>
            </a:xfrm>
            <a:custGeom>
              <a:avLst/>
              <a:gdLst/>
              <a:ahLst/>
              <a:cxnLst/>
              <a:rect l="l" t="t" r="r" b="b"/>
              <a:pathLst>
                <a:path w="5363" h="7095" extrusionOk="0">
                  <a:moveTo>
                    <a:pt x="2744" y="1"/>
                  </a:moveTo>
                  <a:cubicBezTo>
                    <a:pt x="2427" y="1"/>
                    <a:pt x="2095" y="32"/>
                    <a:pt x="1757" y="95"/>
                  </a:cubicBezTo>
                  <a:cubicBezTo>
                    <a:pt x="0" y="438"/>
                    <a:pt x="238" y="2287"/>
                    <a:pt x="238" y="2287"/>
                  </a:cubicBezTo>
                  <a:lnTo>
                    <a:pt x="291" y="3304"/>
                  </a:lnTo>
                  <a:lnTo>
                    <a:pt x="397" y="5232"/>
                  </a:lnTo>
                  <a:lnTo>
                    <a:pt x="423" y="5602"/>
                  </a:lnTo>
                  <a:cubicBezTo>
                    <a:pt x="476" y="5668"/>
                    <a:pt x="1717" y="7094"/>
                    <a:pt x="3540" y="7094"/>
                  </a:cubicBezTo>
                  <a:cubicBezTo>
                    <a:pt x="5362" y="7094"/>
                    <a:pt x="5362" y="5338"/>
                    <a:pt x="5362" y="5338"/>
                  </a:cubicBezTo>
                  <a:lnTo>
                    <a:pt x="5323" y="3951"/>
                  </a:lnTo>
                  <a:lnTo>
                    <a:pt x="5309" y="3502"/>
                  </a:lnTo>
                  <a:lnTo>
                    <a:pt x="5257" y="1666"/>
                  </a:lnTo>
                  <a:cubicBezTo>
                    <a:pt x="5230" y="1349"/>
                    <a:pt x="5111" y="1046"/>
                    <a:pt x="4913" y="808"/>
                  </a:cubicBezTo>
                  <a:cubicBezTo>
                    <a:pt x="4887" y="782"/>
                    <a:pt x="4874" y="755"/>
                    <a:pt x="4847" y="742"/>
                  </a:cubicBezTo>
                  <a:cubicBezTo>
                    <a:pt x="4400" y="246"/>
                    <a:pt x="3630" y="1"/>
                    <a:pt x="2744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123"/>
            <p:cNvSpPr/>
            <p:nvPr/>
          </p:nvSpPr>
          <p:spPr>
            <a:xfrm>
              <a:off x="1248528" y="1317594"/>
              <a:ext cx="65867" cy="33008"/>
            </a:xfrm>
            <a:custGeom>
              <a:avLst/>
              <a:gdLst/>
              <a:ahLst/>
              <a:cxnLst/>
              <a:rect l="l" t="t" r="r" b="b"/>
              <a:pathLst>
                <a:path w="1295" h="649" extrusionOk="0">
                  <a:moveTo>
                    <a:pt x="1102" y="0"/>
                  </a:moveTo>
                  <a:cubicBezTo>
                    <a:pt x="843" y="0"/>
                    <a:pt x="288" y="45"/>
                    <a:pt x="1" y="401"/>
                  </a:cubicBezTo>
                  <a:cubicBezTo>
                    <a:pt x="69" y="557"/>
                    <a:pt x="216" y="648"/>
                    <a:pt x="374" y="648"/>
                  </a:cubicBezTo>
                  <a:cubicBezTo>
                    <a:pt x="430" y="648"/>
                    <a:pt x="487" y="637"/>
                    <a:pt x="542" y="613"/>
                  </a:cubicBezTo>
                  <a:cubicBezTo>
                    <a:pt x="674" y="560"/>
                    <a:pt x="806" y="507"/>
                    <a:pt x="952" y="481"/>
                  </a:cubicBezTo>
                  <a:cubicBezTo>
                    <a:pt x="1163" y="428"/>
                    <a:pt x="1295" y="216"/>
                    <a:pt x="1242" y="5"/>
                  </a:cubicBezTo>
                  <a:cubicBezTo>
                    <a:pt x="1242" y="5"/>
                    <a:pt x="1188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123"/>
            <p:cNvSpPr/>
            <p:nvPr/>
          </p:nvSpPr>
          <p:spPr>
            <a:xfrm>
              <a:off x="1350660" y="1317594"/>
              <a:ext cx="65867" cy="33008"/>
            </a:xfrm>
            <a:custGeom>
              <a:avLst/>
              <a:gdLst/>
              <a:ahLst/>
              <a:cxnLst/>
              <a:rect l="l" t="t" r="r" b="b"/>
              <a:pathLst>
                <a:path w="1295" h="649" extrusionOk="0">
                  <a:moveTo>
                    <a:pt x="193" y="0"/>
                  </a:moveTo>
                  <a:cubicBezTo>
                    <a:pt x="107" y="0"/>
                    <a:pt x="53" y="5"/>
                    <a:pt x="53" y="5"/>
                  </a:cubicBezTo>
                  <a:cubicBezTo>
                    <a:pt x="0" y="216"/>
                    <a:pt x="132" y="428"/>
                    <a:pt x="343" y="481"/>
                  </a:cubicBezTo>
                  <a:cubicBezTo>
                    <a:pt x="489" y="507"/>
                    <a:pt x="621" y="560"/>
                    <a:pt x="753" y="613"/>
                  </a:cubicBezTo>
                  <a:cubicBezTo>
                    <a:pt x="808" y="637"/>
                    <a:pt x="866" y="648"/>
                    <a:pt x="921" y="648"/>
                  </a:cubicBezTo>
                  <a:cubicBezTo>
                    <a:pt x="1079" y="648"/>
                    <a:pt x="1226" y="557"/>
                    <a:pt x="1294" y="401"/>
                  </a:cubicBezTo>
                  <a:cubicBezTo>
                    <a:pt x="1007" y="45"/>
                    <a:pt x="452" y="0"/>
                    <a:pt x="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123"/>
            <p:cNvSpPr/>
            <p:nvPr/>
          </p:nvSpPr>
          <p:spPr>
            <a:xfrm>
              <a:off x="1238457" y="1407819"/>
              <a:ext cx="59814" cy="24260"/>
            </a:xfrm>
            <a:custGeom>
              <a:avLst/>
              <a:gdLst/>
              <a:ahLst/>
              <a:cxnLst/>
              <a:rect l="l" t="t" r="r" b="b"/>
              <a:pathLst>
                <a:path w="1176" h="477" extrusionOk="0">
                  <a:moveTo>
                    <a:pt x="595" y="1"/>
                  </a:moveTo>
                  <a:cubicBezTo>
                    <a:pt x="265" y="1"/>
                    <a:pt x="1" y="107"/>
                    <a:pt x="1" y="239"/>
                  </a:cubicBezTo>
                  <a:cubicBezTo>
                    <a:pt x="1" y="371"/>
                    <a:pt x="265" y="476"/>
                    <a:pt x="595" y="476"/>
                  </a:cubicBezTo>
                  <a:cubicBezTo>
                    <a:pt x="912" y="476"/>
                    <a:pt x="1176" y="371"/>
                    <a:pt x="1176" y="239"/>
                  </a:cubicBezTo>
                  <a:cubicBezTo>
                    <a:pt x="1176" y="107"/>
                    <a:pt x="912" y="1"/>
                    <a:pt x="595" y="1"/>
                  </a:cubicBezTo>
                  <a:close/>
                </a:path>
              </a:pathLst>
            </a:custGeom>
            <a:solidFill>
              <a:srgbClr val="EF8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123"/>
            <p:cNvSpPr/>
            <p:nvPr/>
          </p:nvSpPr>
          <p:spPr>
            <a:xfrm>
              <a:off x="1383568" y="1407819"/>
              <a:ext cx="36977" cy="23599"/>
            </a:xfrm>
            <a:custGeom>
              <a:avLst/>
              <a:gdLst/>
              <a:ahLst/>
              <a:cxnLst/>
              <a:rect l="l" t="t" r="r" b="b"/>
              <a:pathLst>
                <a:path w="727" h="464" extrusionOk="0">
                  <a:moveTo>
                    <a:pt x="581" y="1"/>
                  </a:moveTo>
                  <a:cubicBezTo>
                    <a:pt x="264" y="1"/>
                    <a:pt x="0" y="107"/>
                    <a:pt x="0" y="239"/>
                  </a:cubicBezTo>
                  <a:cubicBezTo>
                    <a:pt x="0" y="357"/>
                    <a:pt x="251" y="463"/>
                    <a:pt x="581" y="463"/>
                  </a:cubicBezTo>
                  <a:lnTo>
                    <a:pt x="727" y="46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EF8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123"/>
            <p:cNvSpPr/>
            <p:nvPr/>
          </p:nvSpPr>
          <p:spPr>
            <a:xfrm>
              <a:off x="1278791" y="1368199"/>
              <a:ext cx="18158" cy="32296"/>
            </a:xfrm>
            <a:custGeom>
              <a:avLst/>
              <a:gdLst/>
              <a:ahLst/>
              <a:cxnLst/>
              <a:rect l="l" t="t" r="r" b="b"/>
              <a:pathLst>
                <a:path w="357" h="635" extrusionOk="0">
                  <a:moveTo>
                    <a:pt x="172" y="1"/>
                  </a:moveTo>
                  <a:cubicBezTo>
                    <a:pt x="79" y="1"/>
                    <a:pt x="0" y="146"/>
                    <a:pt x="0" y="318"/>
                  </a:cubicBezTo>
                  <a:cubicBezTo>
                    <a:pt x="0" y="489"/>
                    <a:pt x="79" y="635"/>
                    <a:pt x="172" y="635"/>
                  </a:cubicBezTo>
                  <a:cubicBezTo>
                    <a:pt x="277" y="635"/>
                    <a:pt x="357" y="489"/>
                    <a:pt x="357" y="318"/>
                  </a:cubicBezTo>
                  <a:cubicBezTo>
                    <a:pt x="357" y="133"/>
                    <a:pt x="277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123"/>
            <p:cNvSpPr/>
            <p:nvPr/>
          </p:nvSpPr>
          <p:spPr>
            <a:xfrm>
              <a:off x="1368767" y="1368199"/>
              <a:ext cx="18209" cy="32296"/>
            </a:xfrm>
            <a:custGeom>
              <a:avLst/>
              <a:gdLst/>
              <a:ahLst/>
              <a:cxnLst/>
              <a:rect l="l" t="t" r="r" b="b"/>
              <a:pathLst>
                <a:path w="358" h="635" extrusionOk="0">
                  <a:moveTo>
                    <a:pt x="172" y="1"/>
                  </a:moveTo>
                  <a:cubicBezTo>
                    <a:pt x="80" y="1"/>
                    <a:pt x="1" y="146"/>
                    <a:pt x="1" y="318"/>
                  </a:cubicBezTo>
                  <a:cubicBezTo>
                    <a:pt x="1" y="489"/>
                    <a:pt x="80" y="635"/>
                    <a:pt x="172" y="635"/>
                  </a:cubicBezTo>
                  <a:cubicBezTo>
                    <a:pt x="278" y="635"/>
                    <a:pt x="357" y="489"/>
                    <a:pt x="357" y="318"/>
                  </a:cubicBezTo>
                  <a:cubicBezTo>
                    <a:pt x="357" y="133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123"/>
            <p:cNvSpPr/>
            <p:nvPr/>
          </p:nvSpPr>
          <p:spPr>
            <a:xfrm>
              <a:off x="1293541" y="1438234"/>
              <a:ext cx="97453" cy="34127"/>
            </a:xfrm>
            <a:custGeom>
              <a:avLst/>
              <a:gdLst/>
              <a:ahLst/>
              <a:cxnLst/>
              <a:rect l="l" t="t" r="r" b="b"/>
              <a:pathLst>
                <a:path w="1916" h="671" extrusionOk="0">
                  <a:moveTo>
                    <a:pt x="96" y="1"/>
                  </a:moveTo>
                  <a:cubicBezTo>
                    <a:pt x="43" y="1"/>
                    <a:pt x="0" y="66"/>
                    <a:pt x="40" y="116"/>
                  </a:cubicBezTo>
                  <a:cubicBezTo>
                    <a:pt x="40" y="129"/>
                    <a:pt x="568" y="671"/>
                    <a:pt x="1216" y="671"/>
                  </a:cubicBezTo>
                  <a:cubicBezTo>
                    <a:pt x="1453" y="671"/>
                    <a:pt x="1691" y="605"/>
                    <a:pt x="1876" y="459"/>
                  </a:cubicBezTo>
                  <a:cubicBezTo>
                    <a:pt x="1915" y="433"/>
                    <a:pt x="1915" y="393"/>
                    <a:pt x="1889" y="354"/>
                  </a:cubicBezTo>
                  <a:cubicBezTo>
                    <a:pt x="1881" y="337"/>
                    <a:pt x="1858" y="326"/>
                    <a:pt x="1835" y="326"/>
                  </a:cubicBezTo>
                  <a:cubicBezTo>
                    <a:pt x="1821" y="326"/>
                    <a:pt x="1807" y="330"/>
                    <a:pt x="1797" y="341"/>
                  </a:cubicBezTo>
                  <a:cubicBezTo>
                    <a:pt x="1597" y="481"/>
                    <a:pt x="1397" y="534"/>
                    <a:pt x="1208" y="534"/>
                  </a:cubicBezTo>
                  <a:cubicBezTo>
                    <a:pt x="634" y="534"/>
                    <a:pt x="166" y="43"/>
                    <a:pt x="146" y="24"/>
                  </a:cubicBezTo>
                  <a:cubicBezTo>
                    <a:pt x="130" y="8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123"/>
            <p:cNvSpPr/>
            <p:nvPr/>
          </p:nvSpPr>
          <p:spPr>
            <a:xfrm>
              <a:off x="1169946" y="1479023"/>
              <a:ext cx="30263" cy="36314"/>
            </a:xfrm>
            <a:custGeom>
              <a:avLst/>
              <a:gdLst/>
              <a:ahLst/>
              <a:cxnLst/>
              <a:rect l="l" t="t" r="r" b="b"/>
              <a:pathLst>
                <a:path w="595" h="714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36" y="159"/>
                    <a:pt x="225" y="278"/>
                    <a:pt x="1" y="344"/>
                  </a:cubicBezTo>
                  <a:lnTo>
                    <a:pt x="27" y="714"/>
                  </a:lnTo>
                  <a:cubicBezTo>
                    <a:pt x="357" y="555"/>
                    <a:pt x="582" y="14"/>
                    <a:pt x="595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123"/>
            <p:cNvSpPr/>
            <p:nvPr/>
          </p:nvSpPr>
          <p:spPr>
            <a:xfrm>
              <a:off x="1103163" y="1392053"/>
              <a:ext cx="80922" cy="104314"/>
            </a:xfrm>
            <a:custGeom>
              <a:avLst/>
              <a:gdLst/>
              <a:ahLst/>
              <a:cxnLst/>
              <a:rect l="l" t="t" r="r" b="b"/>
              <a:pathLst>
                <a:path w="1591" h="2051" extrusionOk="0">
                  <a:moveTo>
                    <a:pt x="827" y="0"/>
                  </a:moveTo>
                  <a:cubicBezTo>
                    <a:pt x="670" y="0"/>
                    <a:pt x="508" y="75"/>
                    <a:pt x="363" y="284"/>
                  </a:cubicBezTo>
                  <a:cubicBezTo>
                    <a:pt x="1" y="804"/>
                    <a:pt x="539" y="2050"/>
                    <a:pt x="1232" y="2050"/>
                  </a:cubicBezTo>
                  <a:cubicBezTo>
                    <a:pt x="1348" y="2050"/>
                    <a:pt x="1469" y="2015"/>
                    <a:pt x="1591" y="1935"/>
                  </a:cubicBezTo>
                  <a:lnTo>
                    <a:pt x="1591" y="483"/>
                  </a:lnTo>
                  <a:cubicBezTo>
                    <a:pt x="1591" y="483"/>
                    <a:pt x="1224" y="0"/>
                    <a:pt x="827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123"/>
            <p:cNvSpPr/>
            <p:nvPr/>
          </p:nvSpPr>
          <p:spPr>
            <a:xfrm>
              <a:off x="1136071" y="1416364"/>
              <a:ext cx="46692" cy="60015"/>
            </a:xfrm>
            <a:custGeom>
              <a:avLst/>
              <a:gdLst/>
              <a:ahLst/>
              <a:cxnLst/>
              <a:rect l="l" t="t" r="r" b="b"/>
              <a:pathLst>
                <a:path w="918" h="1180" extrusionOk="0">
                  <a:moveTo>
                    <a:pt x="99" y="1"/>
                  </a:moveTo>
                  <a:cubicBezTo>
                    <a:pt x="26" y="1"/>
                    <a:pt x="1" y="101"/>
                    <a:pt x="72" y="137"/>
                  </a:cubicBezTo>
                  <a:cubicBezTo>
                    <a:pt x="455" y="308"/>
                    <a:pt x="719" y="691"/>
                    <a:pt x="772" y="1114"/>
                  </a:cubicBezTo>
                  <a:cubicBezTo>
                    <a:pt x="772" y="1154"/>
                    <a:pt x="799" y="1180"/>
                    <a:pt x="838" y="1180"/>
                  </a:cubicBezTo>
                  <a:lnTo>
                    <a:pt x="851" y="1180"/>
                  </a:lnTo>
                  <a:cubicBezTo>
                    <a:pt x="891" y="1167"/>
                    <a:pt x="917" y="1140"/>
                    <a:pt x="917" y="1101"/>
                  </a:cubicBezTo>
                  <a:cubicBezTo>
                    <a:pt x="865" y="612"/>
                    <a:pt x="561" y="203"/>
                    <a:pt x="125" y="5"/>
                  </a:cubicBezTo>
                  <a:cubicBezTo>
                    <a:pt x="116" y="2"/>
                    <a:pt x="107" y="1"/>
                    <a:pt x="99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123"/>
            <p:cNvSpPr/>
            <p:nvPr/>
          </p:nvSpPr>
          <p:spPr>
            <a:xfrm>
              <a:off x="1140394" y="1438284"/>
              <a:ext cx="30924" cy="15970"/>
            </a:xfrm>
            <a:custGeom>
              <a:avLst/>
              <a:gdLst/>
              <a:ahLst/>
              <a:cxnLst/>
              <a:rect l="l" t="t" r="r" b="b"/>
              <a:pathLst>
                <a:path w="608" h="314" extrusionOk="0">
                  <a:moveTo>
                    <a:pt x="463" y="0"/>
                  </a:moveTo>
                  <a:cubicBezTo>
                    <a:pt x="262" y="0"/>
                    <a:pt x="63" y="158"/>
                    <a:pt x="40" y="181"/>
                  </a:cubicBezTo>
                  <a:cubicBezTo>
                    <a:pt x="0" y="207"/>
                    <a:pt x="0" y="247"/>
                    <a:pt x="27" y="287"/>
                  </a:cubicBezTo>
                  <a:cubicBezTo>
                    <a:pt x="40" y="300"/>
                    <a:pt x="53" y="313"/>
                    <a:pt x="80" y="313"/>
                  </a:cubicBezTo>
                  <a:cubicBezTo>
                    <a:pt x="93" y="313"/>
                    <a:pt x="106" y="313"/>
                    <a:pt x="133" y="300"/>
                  </a:cubicBezTo>
                  <a:cubicBezTo>
                    <a:pt x="180" y="252"/>
                    <a:pt x="346" y="151"/>
                    <a:pt x="465" y="151"/>
                  </a:cubicBezTo>
                  <a:cubicBezTo>
                    <a:pt x="478" y="151"/>
                    <a:pt x="491" y="152"/>
                    <a:pt x="502" y="155"/>
                  </a:cubicBezTo>
                  <a:cubicBezTo>
                    <a:pt x="509" y="157"/>
                    <a:pt x="516" y="158"/>
                    <a:pt x="523" y="158"/>
                  </a:cubicBezTo>
                  <a:cubicBezTo>
                    <a:pt x="555" y="158"/>
                    <a:pt x="584" y="134"/>
                    <a:pt x="595" y="102"/>
                  </a:cubicBezTo>
                  <a:cubicBezTo>
                    <a:pt x="608" y="62"/>
                    <a:pt x="582" y="23"/>
                    <a:pt x="542" y="9"/>
                  </a:cubicBezTo>
                  <a:cubicBezTo>
                    <a:pt x="516" y="3"/>
                    <a:pt x="489" y="0"/>
                    <a:pt x="463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123"/>
            <p:cNvSpPr/>
            <p:nvPr/>
          </p:nvSpPr>
          <p:spPr>
            <a:xfrm>
              <a:off x="1331841" y="1345109"/>
              <a:ext cx="38350" cy="84326"/>
            </a:xfrm>
            <a:custGeom>
              <a:avLst/>
              <a:gdLst/>
              <a:ahLst/>
              <a:cxnLst/>
              <a:rect l="l" t="t" r="r" b="b"/>
              <a:pathLst>
                <a:path w="754" h="1658" extrusionOk="0">
                  <a:moveTo>
                    <a:pt x="83" y="1"/>
                  </a:moveTo>
                  <a:cubicBezTo>
                    <a:pt x="73" y="1"/>
                    <a:pt x="63" y="2"/>
                    <a:pt x="53" y="6"/>
                  </a:cubicBezTo>
                  <a:cubicBezTo>
                    <a:pt x="27" y="32"/>
                    <a:pt x="0" y="72"/>
                    <a:pt x="27" y="111"/>
                  </a:cubicBezTo>
                  <a:cubicBezTo>
                    <a:pt x="27" y="111"/>
                    <a:pt x="317" y="719"/>
                    <a:pt x="608" y="1313"/>
                  </a:cubicBezTo>
                  <a:cubicBezTo>
                    <a:pt x="510" y="1436"/>
                    <a:pt x="366" y="1513"/>
                    <a:pt x="209" y="1513"/>
                  </a:cubicBezTo>
                  <a:cubicBezTo>
                    <a:pt x="197" y="1513"/>
                    <a:pt x="184" y="1512"/>
                    <a:pt x="172" y="1511"/>
                  </a:cubicBezTo>
                  <a:cubicBezTo>
                    <a:pt x="66" y="1511"/>
                    <a:pt x="66" y="1656"/>
                    <a:pt x="172" y="1656"/>
                  </a:cubicBezTo>
                  <a:cubicBezTo>
                    <a:pt x="184" y="1657"/>
                    <a:pt x="196" y="1657"/>
                    <a:pt x="208" y="1657"/>
                  </a:cubicBezTo>
                  <a:cubicBezTo>
                    <a:pt x="432" y="1657"/>
                    <a:pt x="640" y="1540"/>
                    <a:pt x="753" y="1340"/>
                  </a:cubicBezTo>
                  <a:cubicBezTo>
                    <a:pt x="753" y="1326"/>
                    <a:pt x="753" y="1300"/>
                    <a:pt x="753" y="1273"/>
                  </a:cubicBezTo>
                  <a:cubicBezTo>
                    <a:pt x="449" y="679"/>
                    <a:pt x="159" y="45"/>
                    <a:pt x="159" y="45"/>
                  </a:cubicBezTo>
                  <a:cubicBezTo>
                    <a:pt x="139" y="16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123"/>
            <p:cNvSpPr/>
            <p:nvPr/>
          </p:nvSpPr>
          <p:spPr>
            <a:xfrm>
              <a:off x="997979" y="2008832"/>
              <a:ext cx="46387" cy="21717"/>
            </a:xfrm>
            <a:custGeom>
              <a:avLst/>
              <a:gdLst/>
              <a:ahLst/>
              <a:cxnLst/>
              <a:rect l="l" t="t" r="r" b="b"/>
              <a:pathLst>
                <a:path w="912" h="427" extrusionOk="0">
                  <a:moveTo>
                    <a:pt x="807" y="0"/>
                  </a:moveTo>
                  <a:cubicBezTo>
                    <a:pt x="798" y="0"/>
                    <a:pt x="789" y="1"/>
                    <a:pt x="780" y="4"/>
                  </a:cubicBezTo>
                  <a:lnTo>
                    <a:pt x="93" y="241"/>
                  </a:lnTo>
                  <a:cubicBezTo>
                    <a:pt x="1" y="268"/>
                    <a:pt x="14" y="400"/>
                    <a:pt x="106" y="426"/>
                  </a:cubicBezTo>
                  <a:lnTo>
                    <a:pt x="106" y="413"/>
                  </a:lnTo>
                  <a:cubicBezTo>
                    <a:pt x="113" y="420"/>
                    <a:pt x="120" y="423"/>
                    <a:pt x="128" y="423"/>
                  </a:cubicBezTo>
                  <a:cubicBezTo>
                    <a:pt x="136" y="423"/>
                    <a:pt x="146" y="420"/>
                    <a:pt x="159" y="413"/>
                  </a:cubicBezTo>
                  <a:lnTo>
                    <a:pt x="833" y="189"/>
                  </a:lnTo>
                  <a:cubicBezTo>
                    <a:pt x="886" y="162"/>
                    <a:pt x="912" y="109"/>
                    <a:pt x="899" y="70"/>
                  </a:cubicBezTo>
                  <a:cubicBezTo>
                    <a:pt x="888" y="26"/>
                    <a:pt x="85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123"/>
            <p:cNvSpPr/>
            <p:nvPr/>
          </p:nvSpPr>
          <p:spPr>
            <a:xfrm>
              <a:off x="1141717" y="1221316"/>
              <a:ext cx="251973" cy="203389"/>
            </a:xfrm>
            <a:custGeom>
              <a:avLst/>
              <a:gdLst/>
              <a:ahLst/>
              <a:cxnLst/>
              <a:rect l="l" t="t" r="r" b="b"/>
              <a:pathLst>
                <a:path w="4954" h="3999" extrusionOk="0">
                  <a:moveTo>
                    <a:pt x="2832" y="0"/>
                  </a:moveTo>
                  <a:cubicBezTo>
                    <a:pt x="2499" y="0"/>
                    <a:pt x="2150" y="34"/>
                    <a:pt x="1797" y="102"/>
                  </a:cubicBezTo>
                  <a:cubicBezTo>
                    <a:pt x="1" y="445"/>
                    <a:pt x="239" y="2347"/>
                    <a:pt x="239" y="2347"/>
                  </a:cubicBezTo>
                  <a:lnTo>
                    <a:pt x="291" y="3391"/>
                  </a:lnTo>
                  <a:cubicBezTo>
                    <a:pt x="503" y="3509"/>
                    <a:pt x="674" y="3707"/>
                    <a:pt x="767" y="3932"/>
                  </a:cubicBezTo>
                  <a:lnTo>
                    <a:pt x="1229" y="3998"/>
                  </a:lnTo>
                  <a:cubicBezTo>
                    <a:pt x="1269" y="3549"/>
                    <a:pt x="1229" y="3087"/>
                    <a:pt x="1137" y="2651"/>
                  </a:cubicBezTo>
                  <a:cubicBezTo>
                    <a:pt x="965" y="2070"/>
                    <a:pt x="1718" y="2004"/>
                    <a:pt x="1493" y="1251"/>
                  </a:cubicBezTo>
                  <a:cubicBezTo>
                    <a:pt x="1763" y="1001"/>
                    <a:pt x="2110" y="863"/>
                    <a:pt x="2462" y="863"/>
                  </a:cubicBezTo>
                  <a:cubicBezTo>
                    <a:pt x="2593" y="863"/>
                    <a:pt x="2725" y="882"/>
                    <a:pt x="2853" y="921"/>
                  </a:cubicBezTo>
                  <a:cubicBezTo>
                    <a:pt x="3297" y="1059"/>
                    <a:pt x="3756" y="1161"/>
                    <a:pt x="4139" y="1161"/>
                  </a:cubicBezTo>
                  <a:cubicBezTo>
                    <a:pt x="4452" y="1161"/>
                    <a:pt x="4714" y="1093"/>
                    <a:pt x="4874" y="921"/>
                  </a:cubicBezTo>
                  <a:cubicBezTo>
                    <a:pt x="4914" y="868"/>
                    <a:pt x="4953" y="815"/>
                    <a:pt x="4953" y="749"/>
                  </a:cubicBezTo>
                  <a:cubicBezTo>
                    <a:pt x="4510" y="248"/>
                    <a:pt x="3729" y="0"/>
                    <a:pt x="28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7" name="Google Shape;10117;p123"/>
          <p:cNvGrpSpPr/>
          <p:nvPr/>
        </p:nvGrpSpPr>
        <p:grpSpPr>
          <a:xfrm rot="-120523">
            <a:off x="1414970" y="4124248"/>
            <a:ext cx="881143" cy="715823"/>
            <a:chOff x="7760931" y="2997007"/>
            <a:chExt cx="1235411" cy="1003624"/>
          </a:xfrm>
        </p:grpSpPr>
        <p:sp>
          <p:nvSpPr>
            <p:cNvPr id="10118" name="Google Shape;10118;p123"/>
            <p:cNvSpPr/>
            <p:nvPr/>
          </p:nvSpPr>
          <p:spPr>
            <a:xfrm>
              <a:off x="7765913" y="3161537"/>
              <a:ext cx="1230429" cy="839093"/>
            </a:xfrm>
            <a:custGeom>
              <a:avLst/>
              <a:gdLst/>
              <a:ahLst/>
              <a:cxnLst/>
              <a:rect l="l" t="t" r="r" b="b"/>
              <a:pathLst>
                <a:path w="9879" h="6737" extrusionOk="0">
                  <a:moveTo>
                    <a:pt x="8703" y="1"/>
                  </a:moveTo>
                  <a:lnTo>
                    <a:pt x="1585" y="106"/>
                  </a:lnTo>
                  <a:cubicBezTo>
                    <a:pt x="1577" y="106"/>
                    <a:pt x="1569" y="106"/>
                    <a:pt x="1560" y="106"/>
                  </a:cubicBezTo>
                  <a:cubicBezTo>
                    <a:pt x="1004" y="106"/>
                    <a:pt x="555" y="550"/>
                    <a:pt x="542" y="1110"/>
                  </a:cubicBezTo>
                  <a:lnTo>
                    <a:pt x="13" y="5178"/>
                  </a:lnTo>
                  <a:cubicBezTo>
                    <a:pt x="0" y="5746"/>
                    <a:pt x="819" y="6512"/>
                    <a:pt x="1400" y="6525"/>
                  </a:cubicBezTo>
                  <a:lnTo>
                    <a:pt x="8664" y="6736"/>
                  </a:lnTo>
                  <a:cubicBezTo>
                    <a:pt x="8672" y="6736"/>
                    <a:pt x="8680" y="6736"/>
                    <a:pt x="8688" y="6736"/>
                  </a:cubicBezTo>
                  <a:cubicBezTo>
                    <a:pt x="9245" y="6736"/>
                    <a:pt x="9707" y="6292"/>
                    <a:pt x="9720" y="5732"/>
                  </a:cubicBezTo>
                  <a:lnTo>
                    <a:pt x="9865" y="1374"/>
                  </a:lnTo>
                  <a:cubicBezTo>
                    <a:pt x="9879" y="806"/>
                    <a:pt x="9271" y="14"/>
                    <a:pt x="8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123"/>
            <p:cNvSpPr/>
            <p:nvPr/>
          </p:nvSpPr>
          <p:spPr>
            <a:xfrm>
              <a:off x="7760931" y="3125418"/>
              <a:ext cx="1184471" cy="825891"/>
            </a:xfrm>
            <a:custGeom>
              <a:avLst/>
              <a:gdLst/>
              <a:ahLst/>
              <a:cxnLst/>
              <a:rect l="l" t="t" r="r" b="b"/>
              <a:pathLst>
                <a:path w="9510" h="6631" extrusionOk="0">
                  <a:moveTo>
                    <a:pt x="1191" y="0"/>
                  </a:moveTo>
                  <a:cubicBezTo>
                    <a:pt x="634" y="0"/>
                    <a:pt x="185" y="444"/>
                    <a:pt x="172" y="1004"/>
                  </a:cubicBezTo>
                  <a:lnTo>
                    <a:pt x="14" y="5362"/>
                  </a:lnTo>
                  <a:cubicBezTo>
                    <a:pt x="0" y="5930"/>
                    <a:pt x="449" y="6392"/>
                    <a:pt x="1031" y="6405"/>
                  </a:cubicBezTo>
                  <a:lnTo>
                    <a:pt x="8294" y="6630"/>
                  </a:lnTo>
                  <a:cubicBezTo>
                    <a:pt x="8302" y="6630"/>
                    <a:pt x="8310" y="6630"/>
                    <a:pt x="8319" y="6630"/>
                  </a:cubicBezTo>
                  <a:cubicBezTo>
                    <a:pt x="8875" y="6630"/>
                    <a:pt x="9324" y="6186"/>
                    <a:pt x="9337" y="5626"/>
                  </a:cubicBezTo>
                  <a:lnTo>
                    <a:pt x="9496" y="1268"/>
                  </a:lnTo>
                  <a:cubicBezTo>
                    <a:pt x="9509" y="700"/>
                    <a:pt x="9060" y="225"/>
                    <a:pt x="8479" y="212"/>
                  </a:cubicBezTo>
                  <a:lnTo>
                    <a:pt x="1215" y="0"/>
                  </a:lnTo>
                  <a:cubicBezTo>
                    <a:pt x="1207" y="0"/>
                    <a:pt x="1199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123"/>
            <p:cNvSpPr/>
            <p:nvPr/>
          </p:nvSpPr>
          <p:spPr>
            <a:xfrm>
              <a:off x="7775753" y="3125418"/>
              <a:ext cx="1169649" cy="516758"/>
            </a:xfrm>
            <a:custGeom>
              <a:avLst/>
              <a:gdLst/>
              <a:ahLst/>
              <a:cxnLst/>
              <a:rect l="l" t="t" r="r" b="b"/>
              <a:pathLst>
                <a:path w="9391" h="4149" extrusionOk="0">
                  <a:moveTo>
                    <a:pt x="1090" y="0"/>
                  </a:moveTo>
                  <a:cubicBezTo>
                    <a:pt x="530" y="0"/>
                    <a:pt x="53" y="550"/>
                    <a:pt x="40" y="1255"/>
                  </a:cubicBezTo>
                  <a:lnTo>
                    <a:pt x="14" y="2615"/>
                  </a:lnTo>
                  <a:cubicBezTo>
                    <a:pt x="0" y="3328"/>
                    <a:pt x="436" y="3909"/>
                    <a:pt x="1017" y="3923"/>
                  </a:cubicBezTo>
                  <a:lnTo>
                    <a:pt x="8281" y="4147"/>
                  </a:lnTo>
                  <a:cubicBezTo>
                    <a:pt x="8294" y="4148"/>
                    <a:pt x="8306" y="4148"/>
                    <a:pt x="8319" y="4148"/>
                  </a:cubicBezTo>
                  <a:cubicBezTo>
                    <a:pt x="8870" y="4148"/>
                    <a:pt x="9324" y="3590"/>
                    <a:pt x="9337" y="2893"/>
                  </a:cubicBezTo>
                  <a:lnTo>
                    <a:pt x="9364" y="1532"/>
                  </a:lnTo>
                  <a:cubicBezTo>
                    <a:pt x="9390" y="819"/>
                    <a:pt x="8941" y="238"/>
                    <a:pt x="8373" y="225"/>
                  </a:cubicBezTo>
                  <a:lnTo>
                    <a:pt x="1110" y="0"/>
                  </a:lnTo>
                  <a:cubicBezTo>
                    <a:pt x="1103" y="0"/>
                    <a:pt x="1096" y="0"/>
                    <a:pt x="1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123"/>
            <p:cNvSpPr/>
            <p:nvPr/>
          </p:nvSpPr>
          <p:spPr>
            <a:xfrm>
              <a:off x="8201714" y="2997007"/>
              <a:ext cx="350484" cy="176238"/>
            </a:xfrm>
            <a:custGeom>
              <a:avLst/>
              <a:gdLst/>
              <a:ahLst/>
              <a:cxnLst/>
              <a:rect l="l" t="t" r="r" b="b"/>
              <a:pathLst>
                <a:path w="2814" h="1415" extrusionOk="0">
                  <a:moveTo>
                    <a:pt x="1403" y="1"/>
                  </a:moveTo>
                  <a:cubicBezTo>
                    <a:pt x="635" y="1"/>
                    <a:pt x="14" y="617"/>
                    <a:pt x="1" y="1388"/>
                  </a:cubicBezTo>
                  <a:lnTo>
                    <a:pt x="582" y="1414"/>
                  </a:lnTo>
                  <a:cubicBezTo>
                    <a:pt x="569" y="960"/>
                    <a:pt x="939" y="582"/>
                    <a:pt x="1391" y="582"/>
                  </a:cubicBezTo>
                  <a:cubicBezTo>
                    <a:pt x="1398" y="582"/>
                    <a:pt x="1406" y="582"/>
                    <a:pt x="1414" y="582"/>
                  </a:cubicBezTo>
                  <a:cubicBezTo>
                    <a:pt x="1876" y="582"/>
                    <a:pt x="2246" y="965"/>
                    <a:pt x="2246" y="1414"/>
                  </a:cubicBezTo>
                  <a:lnTo>
                    <a:pt x="2814" y="1414"/>
                  </a:lnTo>
                  <a:cubicBezTo>
                    <a:pt x="2814" y="648"/>
                    <a:pt x="2193" y="14"/>
                    <a:pt x="1427" y="1"/>
                  </a:cubicBezTo>
                  <a:cubicBezTo>
                    <a:pt x="1419" y="1"/>
                    <a:pt x="1411" y="1"/>
                    <a:pt x="1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123"/>
            <p:cNvSpPr/>
            <p:nvPr/>
          </p:nvSpPr>
          <p:spPr>
            <a:xfrm>
              <a:off x="8226375" y="3319218"/>
              <a:ext cx="309382" cy="120440"/>
            </a:xfrm>
            <a:custGeom>
              <a:avLst/>
              <a:gdLst/>
              <a:ahLst/>
              <a:cxnLst/>
              <a:rect l="l" t="t" r="r" b="b"/>
              <a:pathLst>
                <a:path w="2484" h="967" extrusionOk="0">
                  <a:moveTo>
                    <a:pt x="288" y="1"/>
                  </a:moveTo>
                  <a:cubicBezTo>
                    <a:pt x="136" y="1"/>
                    <a:pt x="14" y="64"/>
                    <a:pt x="14" y="161"/>
                  </a:cubicBezTo>
                  <a:lnTo>
                    <a:pt x="1" y="716"/>
                  </a:lnTo>
                  <a:cubicBezTo>
                    <a:pt x="1" y="821"/>
                    <a:pt x="133" y="901"/>
                    <a:pt x="305" y="901"/>
                  </a:cubicBezTo>
                  <a:lnTo>
                    <a:pt x="2154" y="967"/>
                  </a:lnTo>
                  <a:cubicBezTo>
                    <a:pt x="2325" y="967"/>
                    <a:pt x="2457" y="888"/>
                    <a:pt x="2471" y="795"/>
                  </a:cubicBezTo>
                  <a:lnTo>
                    <a:pt x="2484" y="240"/>
                  </a:lnTo>
                  <a:cubicBezTo>
                    <a:pt x="2484" y="148"/>
                    <a:pt x="2352" y="55"/>
                    <a:pt x="2180" y="55"/>
                  </a:cubicBezTo>
                  <a:lnTo>
                    <a:pt x="331" y="3"/>
                  </a:lnTo>
                  <a:cubicBezTo>
                    <a:pt x="316" y="2"/>
                    <a:pt x="30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123"/>
            <p:cNvSpPr/>
            <p:nvPr/>
          </p:nvSpPr>
          <p:spPr>
            <a:xfrm>
              <a:off x="7936921" y="3122055"/>
              <a:ext cx="90548" cy="635080"/>
            </a:xfrm>
            <a:custGeom>
              <a:avLst/>
              <a:gdLst/>
              <a:ahLst/>
              <a:cxnLst/>
              <a:rect l="l" t="t" r="r" b="b"/>
              <a:pathLst>
                <a:path w="727" h="5099" extrusionOk="0">
                  <a:moveTo>
                    <a:pt x="384" y="1"/>
                  </a:moveTo>
                  <a:cubicBezTo>
                    <a:pt x="251" y="1"/>
                    <a:pt x="146" y="107"/>
                    <a:pt x="146" y="239"/>
                  </a:cubicBezTo>
                  <a:lnTo>
                    <a:pt x="14" y="4861"/>
                  </a:lnTo>
                  <a:cubicBezTo>
                    <a:pt x="1" y="4980"/>
                    <a:pt x="106" y="5085"/>
                    <a:pt x="238" y="5099"/>
                  </a:cubicBezTo>
                  <a:lnTo>
                    <a:pt x="357" y="5099"/>
                  </a:lnTo>
                  <a:cubicBezTo>
                    <a:pt x="476" y="5099"/>
                    <a:pt x="582" y="4993"/>
                    <a:pt x="595" y="4861"/>
                  </a:cubicBezTo>
                  <a:lnTo>
                    <a:pt x="714" y="239"/>
                  </a:lnTo>
                  <a:cubicBezTo>
                    <a:pt x="727" y="120"/>
                    <a:pt x="621" y="14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123"/>
            <p:cNvSpPr/>
            <p:nvPr/>
          </p:nvSpPr>
          <p:spPr>
            <a:xfrm>
              <a:off x="8739645" y="3143477"/>
              <a:ext cx="88929" cy="633586"/>
            </a:xfrm>
            <a:custGeom>
              <a:avLst/>
              <a:gdLst/>
              <a:ahLst/>
              <a:cxnLst/>
              <a:rect l="l" t="t" r="r" b="b"/>
              <a:pathLst>
                <a:path w="714" h="5087" extrusionOk="0">
                  <a:moveTo>
                    <a:pt x="370" y="1"/>
                  </a:moveTo>
                  <a:cubicBezTo>
                    <a:pt x="238" y="1"/>
                    <a:pt x="132" y="93"/>
                    <a:pt x="132" y="225"/>
                  </a:cubicBezTo>
                  <a:lnTo>
                    <a:pt x="0" y="4847"/>
                  </a:lnTo>
                  <a:cubicBezTo>
                    <a:pt x="0" y="4979"/>
                    <a:pt x="93" y="5085"/>
                    <a:pt x="225" y="5085"/>
                  </a:cubicBezTo>
                  <a:lnTo>
                    <a:pt x="344" y="5085"/>
                  </a:lnTo>
                  <a:cubicBezTo>
                    <a:pt x="351" y="5086"/>
                    <a:pt x="359" y="5086"/>
                    <a:pt x="366" y="5086"/>
                  </a:cubicBezTo>
                  <a:cubicBezTo>
                    <a:pt x="487" y="5086"/>
                    <a:pt x="581" y="4985"/>
                    <a:pt x="581" y="4861"/>
                  </a:cubicBezTo>
                  <a:lnTo>
                    <a:pt x="714" y="238"/>
                  </a:lnTo>
                  <a:cubicBezTo>
                    <a:pt x="714" y="106"/>
                    <a:pt x="621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123"/>
            <p:cNvSpPr/>
            <p:nvPr/>
          </p:nvSpPr>
          <p:spPr>
            <a:xfrm>
              <a:off x="7920480" y="3608796"/>
              <a:ext cx="123429" cy="39731"/>
            </a:xfrm>
            <a:custGeom>
              <a:avLst/>
              <a:gdLst/>
              <a:ahLst/>
              <a:cxnLst/>
              <a:rect l="l" t="t" r="r" b="b"/>
              <a:pathLst>
                <a:path w="991" h="319" extrusionOk="0">
                  <a:moveTo>
                    <a:pt x="141" y="1"/>
                  </a:moveTo>
                  <a:cubicBezTo>
                    <a:pt x="68" y="1"/>
                    <a:pt x="0" y="74"/>
                    <a:pt x="0" y="147"/>
                  </a:cubicBezTo>
                  <a:cubicBezTo>
                    <a:pt x="0" y="227"/>
                    <a:pt x="67" y="306"/>
                    <a:pt x="159" y="306"/>
                  </a:cubicBezTo>
                  <a:lnTo>
                    <a:pt x="833" y="319"/>
                  </a:lnTo>
                  <a:cubicBezTo>
                    <a:pt x="925" y="319"/>
                    <a:pt x="991" y="253"/>
                    <a:pt x="991" y="160"/>
                  </a:cubicBezTo>
                  <a:cubicBezTo>
                    <a:pt x="991" y="81"/>
                    <a:pt x="925" y="15"/>
                    <a:pt x="846" y="15"/>
                  </a:cubicBezTo>
                  <a:lnTo>
                    <a:pt x="159" y="2"/>
                  </a:lnTo>
                  <a:cubicBezTo>
                    <a:pt x="153" y="1"/>
                    <a:pt x="147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123"/>
            <p:cNvSpPr/>
            <p:nvPr/>
          </p:nvSpPr>
          <p:spPr>
            <a:xfrm>
              <a:off x="8714984" y="3640183"/>
              <a:ext cx="123429" cy="39607"/>
            </a:xfrm>
            <a:custGeom>
              <a:avLst/>
              <a:gdLst/>
              <a:ahLst/>
              <a:cxnLst/>
              <a:rect l="l" t="t" r="r" b="b"/>
              <a:pathLst>
                <a:path w="991" h="318" extrusionOk="0">
                  <a:moveTo>
                    <a:pt x="159" y="1"/>
                  </a:moveTo>
                  <a:cubicBezTo>
                    <a:pt x="66" y="1"/>
                    <a:pt x="0" y="67"/>
                    <a:pt x="0" y="146"/>
                  </a:cubicBezTo>
                  <a:cubicBezTo>
                    <a:pt x="0" y="225"/>
                    <a:pt x="66" y="305"/>
                    <a:pt x="146" y="305"/>
                  </a:cubicBezTo>
                  <a:lnTo>
                    <a:pt x="832" y="318"/>
                  </a:lnTo>
                  <a:cubicBezTo>
                    <a:pt x="925" y="318"/>
                    <a:pt x="991" y="252"/>
                    <a:pt x="991" y="173"/>
                  </a:cubicBezTo>
                  <a:cubicBezTo>
                    <a:pt x="991" y="80"/>
                    <a:pt x="925" y="14"/>
                    <a:pt x="845" y="14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123"/>
            <p:cNvSpPr/>
            <p:nvPr/>
          </p:nvSpPr>
          <p:spPr>
            <a:xfrm>
              <a:off x="8303720" y="3556236"/>
              <a:ext cx="174495" cy="146720"/>
            </a:xfrm>
            <a:custGeom>
              <a:avLst/>
              <a:gdLst/>
              <a:ahLst/>
              <a:cxnLst/>
              <a:rect l="l" t="t" r="r" b="b"/>
              <a:pathLst>
                <a:path w="1401" h="1178" extrusionOk="0">
                  <a:moveTo>
                    <a:pt x="412" y="1"/>
                  </a:moveTo>
                  <a:cubicBezTo>
                    <a:pt x="199" y="1"/>
                    <a:pt x="27" y="168"/>
                    <a:pt x="14" y="371"/>
                  </a:cubicBezTo>
                  <a:lnTo>
                    <a:pt x="1" y="741"/>
                  </a:lnTo>
                  <a:cubicBezTo>
                    <a:pt x="1" y="952"/>
                    <a:pt x="159" y="1137"/>
                    <a:pt x="384" y="1150"/>
                  </a:cubicBezTo>
                  <a:lnTo>
                    <a:pt x="965" y="1177"/>
                  </a:lnTo>
                  <a:cubicBezTo>
                    <a:pt x="972" y="1177"/>
                    <a:pt x="980" y="1177"/>
                    <a:pt x="988" y="1177"/>
                  </a:cubicBezTo>
                  <a:cubicBezTo>
                    <a:pt x="1189" y="1177"/>
                    <a:pt x="1361" y="1010"/>
                    <a:pt x="1374" y="794"/>
                  </a:cubicBezTo>
                  <a:lnTo>
                    <a:pt x="1387" y="424"/>
                  </a:lnTo>
                  <a:cubicBezTo>
                    <a:pt x="1401" y="213"/>
                    <a:pt x="1229" y="28"/>
                    <a:pt x="1004" y="15"/>
                  </a:cubicBezTo>
                  <a:lnTo>
                    <a:pt x="436" y="1"/>
                  </a:lnTo>
                  <a:cubicBezTo>
                    <a:pt x="428" y="1"/>
                    <a:pt x="42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B932A3-D05A-0774-90A7-6F0D8F655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3CDD9FAC-F317-4D06-4A22-B85C89E0E7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3372112"/>
                  </p:ext>
                </p:extLst>
              </p:nvPr>
            </p:nvGraphicFramePr>
            <p:xfrm>
              <a:off x="2246900" y="763737"/>
              <a:ext cx="4689160" cy="2684163"/>
            </p:xfrm>
            <a:graphic>
              <a:graphicData uri="http://schemas.microsoft.com/office/powerpoint/2016/sectionzoom">
                <psez:sectionZm>
                  <psez:sectionZmObj sectionId="{41D87F47-D0DD-4C25-B98B-5C0207F58674}">
                    <psez:zmPr id="{F8B6E364-B278-4959-8975-C6AF175102B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89160" cy="26841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CDD9FAC-F317-4D06-4A22-B85C89E0E7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6900" y="763737"/>
                <a:ext cx="4689160" cy="26841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p88"/>
          <p:cNvSpPr/>
          <p:nvPr/>
        </p:nvSpPr>
        <p:spPr>
          <a:xfrm>
            <a:off x="1573150" y="1820719"/>
            <a:ext cx="6087900" cy="92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40" name="Google Shape;6440;p88"/>
          <p:cNvSpPr/>
          <p:nvPr/>
        </p:nvSpPr>
        <p:spPr>
          <a:xfrm>
            <a:off x="1573150" y="3162563"/>
            <a:ext cx="6087900" cy="92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41" name="Google Shape;6441;p88"/>
          <p:cNvSpPr/>
          <p:nvPr/>
        </p:nvSpPr>
        <p:spPr>
          <a:xfrm>
            <a:off x="1573150" y="478875"/>
            <a:ext cx="6087900" cy="920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2" name="Google Shape;6442;p88"/>
          <p:cNvSpPr txBox="1">
            <a:spLocks noGrp="1"/>
          </p:cNvSpPr>
          <p:nvPr>
            <p:ph type="title"/>
          </p:nvPr>
        </p:nvSpPr>
        <p:spPr>
          <a:xfrm>
            <a:off x="2064500" y="524925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0.9365</a:t>
            </a:r>
            <a:endParaRPr dirty="0"/>
          </a:p>
        </p:txBody>
      </p:sp>
      <p:sp>
        <p:nvSpPr>
          <p:cNvPr id="6443" name="Google Shape;6443;p88"/>
          <p:cNvSpPr txBox="1">
            <a:spLocks noGrp="1"/>
          </p:cNvSpPr>
          <p:nvPr>
            <p:ph type="subTitle" idx="1"/>
          </p:nvPr>
        </p:nvSpPr>
        <p:spPr>
          <a:xfrm>
            <a:off x="2064500" y="1429422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sp>
        <p:nvSpPr>
          <p:cNvPr id="6444" name="Google Shape;6444;p88"/>
          <p:cNvSpPr txBox="1">
            <a:spLocks noGrp="1"/>
          </p:cNvSpPr>
          <p:nvPr>
            <p:ph type="title" idx="2"/>
          </p:nvPr>
        </p:nvSpPr>
        <p:spPr>
          <a:xfrm>
            <a:off x="2064500" y="1866764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0.2335</a:t>
            </a:r>
            <a:endParaRPr dirty="0"/>
          </a:p>
        </p:txBody>
      </p:sp>
      <p:sp>
        <p:nvSpPr>
          <p:cNvPr id="6445" name="Google Shape;6445;p88"/>
          <p:cNvSpPr txBox="1">
            <a:spLocks noGrp="1"/>
          </p:cNvSpPr>
          <p:nvPr>
            <p:ph type="subTitle" idx="3"/>
          </p:nvPr>
        </p:nvSpPr>
        <p:spPr>
          <a:xfrm>
            <a:off x="2064500" y="2771249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</a:t>
            </a:r>
            <a:endParaRPr dirty="0"/>
          </a:p>
        </p:txBody>
      </p:sp>
      <p:sp>
        <p:nvSpPr>
          <p:cNvPr id="6446" name="Google Shape;6446;p88"/>
          <p:cNvSpPr txBox="1">
            <a:spLocks noGrp="1"/>
          </p:cNvSpPr>
          <p:nvPr>
            <p:ph type="title" idx="4"/>
          </p:nvPr>
        </p:nvSpPr>
        <p:spPr>
          <a:xfrm>
            <a:off x="2064500" y="3208603"/>
            <a:ext cx="5015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500</a:t>
            </a:r>
            <a:endParaRPr dirty="0"/>
          </a:p>
        </p:txBody>
      </p:sp>
      <p:sp>
        <p:nvSpPr>
          <p:cNvPr id="6447" name="Google Shape;6447;p88"/>
          <p:cNvSpPr txBox="1">
            <a:spLocks noGrp="1"/>
          </p:cNvSpPr>
          <p:nvPr>
            <p:ph type="subTitle" idx="5"/>
          </p:nvPr>
        </p:nvSpPr>
        <p:spPr>
          <a:xfrm>
            <a:off x="2064500" y="4113076"/>
            <a:ext cx="50151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epochs</a:t>
            </a:r>
          </a:p>
        </p:txBody>
      </p:sp>
      <p:sp>
        <p:nvSpPr>
          <p:cNvPr id="6448" name="Google Shape;6448;p88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88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88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p88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2" name="Google Shape;6452;p88"/>
          <p:cNvGrpSpPr/>
          <p:nvPr/>
        </p:nvGrpSpPr>
        <p:grpSpPr>
          <a:xfrm>
            <a:off x="174934" y="1630126"/>
            <a:ext cx="1341002" cy="3305249"/>
            <a:chOff x="1542534" y="1381301"/>
            <a:chExt cx="1341002" cy="3305249"/>
          </a:xfrm>
        </p:grpSpPr>
        <p:sp>
          <p:nvSpPr>
            <p:cNvPr id="6453" name="Google Shape;6453;p88"/>
            <p:cNvSpPr/>
            <p:nvPr/>
          </p:nvSpPr>
          <p:spPr>
            <a:xfrm>
              <a:off x="1644675" y="441775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54" name="Google Shape;6454;p88"/>
            <p:cNvGrpSpPr/>
            <p:nvPr/>
          </p:nvGrpSpPr>
          <p:grpSpPr>
            <a:xfrm flipH="1">
              <a:off x="1542534" y="1381301"/>
              <a:ext cx="1341002" cy="3227919"/>
              <a:chOff x="6865535" y="1179354"/>
              <a:chExt cx="1371729" cy="3227919"/>
            </a:xfrm>
          </p:grpSpPr>
          <p:sp>
            <p:nvSpPr>
              <p:cNvPr id="6455" name="Google Shape;6455;p88"/>
              <p:cNvSpPr/>
              <p:nvPr/>
            </p:nvSpPr>
            <p:spPr>
              <a:xfrm>
                <a:off x="6865535" y="1765781"/>
                <a:ext cx="226417" cy="28680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987" extrusionOk="0">
                    <a:moveTo>
                      <a:pt x="842" y="0"/>
                    </a:moveTo>
                    <a:cubicBezTo>
                      <a:pt x="834" y="0"/>
                      <a:pt x="827" y="1"/>
                      <a:pt x="820" y="2"/>
                    </a:cubicBezTo>
                    <a:cubicBezTo>
                      <a:pt x="463" y="68"/>
                      <a:pt x="1585" y="1798"/>
                      <a:pt x="1612" y="1838"/>
                    </a:cubicBezTo>
                    <a:cubicBezTo>
                      <a:pt x="1592" y="1819"/>
                      <a:pt x="1344" y="1528"/>
                      <a:pt x="1094" y="1528"/>
                    </a:cubicBezTo>
                    <a:cubicBezTo>
                      <a:pt x="1003" y="1528"/>
                      <a:pt x="913" y="1565"/>
                      <a:pt x="833" y="1666"/>
                    </a:cubicBezTo>
                    <a:cubicBezTo>
                      <a:pt x="635" y="1917"/>
                      <a:pt x="1084" y="2300"/>
                      <a:pt x="1084" y="2300"/>
                    </a:cubicBezTo>
                    <a:cubicBezTo>
                      <a:pt x="1084" y="2300"/>
                      <a:pt x="1065" y="2299"/>
                      <a:pt x="1035" y="2299"/>
                    </a:cubicBezTo>
                    <a:cubicBezTo>
                      <a:pt x="912" y="2299"/>
                      <a:pt x="598" y="2316"/>
                      <a:pt x="503" y="2485"/>
                    </a:cubicBezTo>
                    <a:cubicBezTo>
                      <a:pt x="397" y="2696"/>
                      <a:pt x="687" y="3040"/>
                      <a:pt x="687" y="3040"/>
                    </a:cubicBezTo>
                    <a:cubicBezTo>
                      <a:pt x="687" y="3040"/>
                      <a:pt x="1" y="3172"/>
                      <a:pt x="133" y="3515"/>
                    </a:cubicBezTo>
                    <a:cubicBezTo>
                      <a:pt x="238" y="3753"/>
                      <a:pt x="555" y="3832"/>
                      <a:pt x="727" y="3859"/>
                    </a:cubicBezTo>
                    <a:cubicBezTo>
                      <a:pt x="780" y="3872"/>
                      <a:pt x="820" y="3872"/>
                      <a:pt x="859" y="3872"/>
                    </a:cubicBezTo>
                    <a:cubicBezTo>
                      <a:pt x="859" y="3872"/>
                      <a:pt x="886" y="3925"/>
                      <a:pt x="925" y="3991"/>
                    </a:cubicBezTo>
                    <a:cubicBezTo>
                      <a:pt x="1114" y="4280"/>
                      <a:pt x="1637" y="4987"/>
                      <a:pt x="2313" y="4987"/>
                    </a:cubicBezTo>
                    <a:cubicBezTo>
                      <a:pt x="2347" y="4987"/>
                      <a:pt x="2382" y="4985"/>
                      <a:pt x="2418" y="4981"/>
                    </a:cubicBezTo>
                    <a:cubicBezTo>
                      <a:pt x="3316" y="4902"/>
                      <a:pt x="3672" y="3740"/>
                      <a:pt x="3672" y="3740"/>
                    </a:cubicBezTo>
                    <a:cubicBezTo>
                      <a:pt x="3672" y="3740"/>
                      <a:pt x="3936" y="2168"/>
                      <a:pt x="3580" y="1785"/>
                    </a:cubicBezTo>
                    <a:cubicBezTo>
                      <a:pt x="3473" y="1663"/>
                      <a:pt x="3327" y="1621"/>
                      <a:pt x="3178" y="1621"/>
                    </a:cubicBezTo>
                    <a:cubicBezTo>
                      <a:pt x="2940" y="1621"/>
                      <a:pt x="2695" y="1728"/>
                      <a:pt x="2589" y="1785"/>
                    </a:cubicBezTo>
                    <a:lnTo>
                      <a:pt x="2523" y="1812"/>
                    </a:lnTo>
                    <a:lnTo>
                      <a:pt x="2457" y="1719"/>
                    </a:lnTo>
                    <a:cubicBezTo>
                      <a:pt x="2186" y="1345"/>
                      <a:pt x="1184" y="0"/>
                      <a:pt x="842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88"/>
              <p:cNvSpPr/>
              <p:nvPr/>
            </p:nvSpPr>
            <p:spPr>
              <a:xfrm>
                <a:off x="6908092" y="1909901"/>
                <a:ext cx="81319" cy="8540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485" extrusionOk="0">
                    <a:moveTo>
                      <a:pt x="811" y="1"/>
                    </a:moveTo>
                    <a:cubicBezTo>
                      <a:pt x="788" y="1"/>
                      <a:pt x="763" y="15"/>
                      <a:pt x="753" y="45"/>
                    </a:cubicBezTo>
                    <a:cubicBezTo>
                      <a:pt x="740" y="72"/>
                      <a:pt x="740" y="85"/>
                      <a:pt x="753" y="111"/>
                    </a:cubicBezTo>
                    <a:cubicBezTo>
                      <a:pt x="753" y="124"/>
                      <a:pt x="766" y="138"/>
                      <a:pt x="779" y="138"/>
                    </a:cubicBezTo>
                    <a:cubicBezTo>
                      <a:pt x="912" y="190"/>
                      <a:pt x="1044" y="256"/>
                      <a:pt x="1162" y="349"/>
                    </a:cubicBezTo>
                    <a:cubicBezTo>
                      <a:pt x="1202" y="375"/>
                      <a:pt x="1228" y="415"/>
                      <a:pt x="1255" y="455"/>
                    </a:cubicBezTo>
                    <a:cubicBezTo>
                      <a:pt x="1255" y="468"/>
                      <a:pt x="1255" y="481"/>
                      <a:pt x="1228" y="507"/>
                    </a:cubicBezTo>
                    <a:cubicBezTo>
                      <a:pt x="1147" y="589"/>
                      <a:pt x="961" y="612"/>
                      <a:pt x="785" y="612"/>
                    </a:cubicBezTo>
                    <a:cubicBezTo>
                      <a:pt x="649" y="612"/>
                      <a:pt x="519" y="598"/>
                      <a:pt x="449" y="587"/>
                    </a:cubicBezTo>
                    <a:cubicBezTo>
                      <a:pt x="442" y="584"/>
                      <a:pt x="435" y="583"/>
                      <a:pt x="428" y="583"/>
                    </a:cubicBezTo>
                    <a:cubicBezTo>
                      <a:pt x="397" y="583"/>
                      <a:pt x="370" y="607"/>
                      <a:pt x="370" y="639"/>
                    </a:cubicBezTo>
                    <a:cubicBezTo>
                      <a:pt x="357" y="666"/>
                      <a:pt x="370" y="706"/>
                      <a:pt x="410" y="719"/>
                    </a:cubicBezTo>
                    <a:cubicBezTo>
                      <a:pt x="608" y="798"/>
                      <a:pt x="779" y="943"/>
                      <a:pt x="872" y="1141"/>
                    </a:cubicBezTo>
                    <a:cubicBezTo>
                      <a:pt x="872" y="1181"/>
                      <a:pt x="872" y="1207"/>
                      <a:pt x="845" y="1234"/>
                    </a:cubicBezTo>
                    <a:cubicBezTo>
                      <a:pt x="753" y="1326"/>
                      <a:pt x="304" y="1353"/>
                      <a:pt x="40" y="1353"/>
                    </a:cubicBezTo>
                    <a:cubicBezTo>
                      <a:pt x="27" y="1353"/>
                      <a:pt x="13" y="1353"/>
                      <a:pt x="0" y="1366"/>
                    </a:cubicBezTo>
                    <a:cubicBezTo>
                      <a:pt x="40" y="1366"/>
                      <a:pt x="93" y="1366"/>
                      <a:pt x="132" y="1379"/>
                    </a:cubicBezTo>
                    <a:cubicBezTo>
                      <a:pt x="132" y="1379"/>
                      <a:pt x="159" y="1419"/>
                      <a:pt x="198" y="1485"/>
                    </a:cubicBezTo>
                    <a:cubicBezTo>
                      <a:pt x="396" y="1485"/>
                      <a:pt x="595" y="1458"/>
                      <a:pt x="779" y="1419"/>
                    </a:cubicBezTo>
                    <a:cubicBezTo>
                      <a:pt x="845" y="1392"/>
                      <a:pt x="898" y="1366"/>
                      <a:pt x="951" y="1326"/>
                    </a:cubicBezTo>
                    <a:cubicBezTo>
                      <a:pt x="1004" y="1273"/>
                      <a:pt x="1017" y="1194"/>
                      <a:pt x="1004" y="1115"/>
                    </a:cubicBezTo>
                    <a:cubicBezTo>
                      <a:pt x="951" y="970"/>
                      <a:pt x="859" y="838"/>
                      <a:pt x="727" y="745"/>
                    </a:cubicBezTo>
                    <a:lnTo>
                      <a:pt x="727" y="745"/>
                    </a:lnTo>
                    <a:cubicBezTo>
                      <a:pt x="760" y="747"/>
                      <a:pt x="794" y="748"/>
                      <a:pt x="828" y="748"/>
                    </a:cubicBezTo>
                    <a:cubicBezTo>
                      <a:pt x="1023" y="748"/>
                      <a:pt x="1224" y="712"/>
                      <a:pt x="1347" y="600"/>
                    </a:cubicBezTo>
                    <a:cubicBezTo>
                      <a:pt x="1387" y="547"/>
                      <a:pt x="1413" y="494"/>
                      <a:pt x="1400" y="428"/>
                    </a:cubicBezTo>
                    <a:cubicBezTo>
                      <a:pt x="1387" y="402"/>
                      <a:pt x="1374" y="362"/>
                      <a:pt x="1361" y="336"/>
                    </a:cubicBezTo>
                    <a:cubicBezTo>
                      <a:pt x="1321" y="296"/>
                      <a:pt x="1281" y="243"/>
                      <a:pt x="1228" y="217"/>
                    </a:cubicBezTo>
                    <a:cubicBezTo>
                      <a:pt x="1110" y="124"/>
                      <a:pt x="978" y="58"/>
                      <a:pt x="832" y="6"/>
                    </a:cubicBezTo>
                    <a:cubicBezTo>
                      <a:pt x="826" y="2"/>
                      <a:pt x="818" y="1"/>
                      <a:pt x="81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88"/>
              <p:cNvSpPr/>
              <p:nvPr/>
            </p:nvSpPr>
            <p:spPr>
              <a:xfrm>
                <a:off x="6953640" y="1893626"/>
                <a:ext cx="44858" cy="3105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40" extrusionOk="0">
                    <a:moveTo>
                      <a:pt x="661" y="1"/>
                    </a:moveTo>
                    <a:cubicBezTo>
                      <a:pt x="644" y="1"/>
                      <a:pt x="625" y="8"/>
                      <a:pt x="608" y="24"/>
                    </a:cubicBezTo>
                    <a:cubicBezTo>
                      <a:pt x="582" y="38"/>
                      <a:pt x="582" y="77"/>
                      <a:pt x="595" y="104"/>
                    </a:cubicBezTo>
                    <a:cubicBezTo>
                      <a:pt x="621" y="170"/>
                      <a:pt x="635" y="249"/>
                      <a:pt x="635" y="315"/>
                    </a:cubicBezTo>
                    <a:cubicBezTo>
                      <a:pt x="635" y="355"/>
                      <a:pt x="621" y="381"/>
                      <a:pt x="595" y="394"/>
                    </a:cubicBezTo>
                    <a:cubicBezTo>
                      <a:pt x="555" y="407"/>
                      <a:pt x="516" y="407"/>
                      <a:pt x="476" y="407"/>
                    </a:cubicBezTo>
                    <a:cubicBezTo>
                      <a:pt x="304" y="381"/>
                      <a:pt x="159" y="355"/>
                      <a:pt x="1" y="302"/>
                    </a:cubicBezTo>
                    <a:lnTo>
                      <a:pt x="1" y="302"/>
                    </a:lnTo>
                    <a:cubicBezTo>
                      <a:pt x="14" y="315"/>
                      <a:pt x="14" y="328"/>
                      <a:pt x="27" y="328"/>
                    </a:cubicBezTo>
                    <a:cubicBezTo>
                      <a:pt x="172" y="381"/>
                      <a:pt x="304" y="447"/>
                      <a:pt x="423" y="539"/>
                    </a:cubicBezTo>
                    <a:lnTo>
                      <a:pt x="463" y="539"/>
                    </a:lnTo>
                    <a:cubicBezTo>
                      <a:pt x="516" y="539"/>
                      <a:pt x="555" y="539"/>
                      <a:pt x="608" y="526"/>
                    </a:cubicBezTo>
                    <a:cubicBezTo>
                      <a:pt x="621" y="526"/>
                      <a:pt x="635" y="513"/>
                      <a:pt x="648" y="513"/>
                    </a:cubicBezTo>
                    <a:cubicBezTo>
                      <a:pt x="714" y="473"/>
                      <a:pt x="767" y="407"/>
                      <a:pt x="780" y="341"/>
                    </a:cubicBezTo>
                    <a:cubicBezTo>
                      <a:pt x="780" y="236"/>
                      <a:pt x="767" y="130"/>
                      <a:pt x="714" y="38"/>
                    </a:cubicBezTo>
                    <a:cubicBezTo>
                      <a:pt x="706" y="15"/>
                      <a:pt x="685" y="1"/>
                      <a:pt x="66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88"/>
              <p:cNvSpPr/>
              <p:nvPr/>
            </p:nvSpPr>
            <p:spPr>
              <a:xfrm>
                <a:off x="6984005" y="1864641"/>
                <a:ext cx="78329" cy="6032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049" extrusionOk="0">
                    <a:moveTo>
                      <a:pt x="410" y="0"/>
                    </a:moveTo>
                    <a:cubicBezTo>
                      <a:pt x="252" y="185"/>
                      <a:pt x="1" y="542"/>
                      <a:pt x="186" y="859"/>
                    </a:cubicBezTo>
                    <a:cubicBezTo>
                      <a:pt x="225" y="951"/>
                      <a:pt x="318" y="1017"/>
                      <a:pt x="410" y="1043"/>
                    </a:cubicBezTo>
                    <a:cubicBezTo>
                      <a:pt x="447" y="1047"/>
                      <a:pt x="482" y="1048"/>
                      <a:pt x="517" y="1048"/>
                    </a:cubicBezTo>
                    <a:cubicBezTo>
                      <a:pt x="622" y="1048"/>
                      <a:pt x="721" y="1034"/>
                      <a:pt x="820" y="1004"/>
                    </a:cubicBezTo>
                    <a:cubicBezTo>
                      <a:pt x="991" y="938"/>
                      <a:pt x="1163" y="859"/>
                      <a:pt x="1322" y="766"/>
                    </a:cubicBezTo>
                    <a:cubicBezTo>
                      <a:pt x="1348" y="740"/>
                      <a:pt x="1361" y="700"/>
                      <a:pt x="1335" y="660"/>
                    </a:cubicBezTo>
                    <a:cubicBezTo>
                      <a:pt x="1318" y="644"/>
                      <a:pt x="1297" y="633"/>
                      <a:pt x="1277" y="633"/>
                    </a:cubicBezTo>
                    <a:cubicBezTo>
                      <a:pt x="1264" y="633"/>
                      <a:pt x="1252" y="637"/>
                      <a:pt x="1242" y="647"/>
                    </a:cubicBezTo>
                    <a:cubicBezTo>
                      <a:pt x="1124" y="730"/>
                      <a:pt x="772" y="919"/>
                      <a:pt x="529" y="919"/>
                    </a:cubicBezTo>
                    <a:cubicBezTo>
                      <a:pt x="501" y="919"/>
                      <a:pt x="474" y="917"/>
                      <a:pt x="450" y="911"/>
                    </a:cubicBezTo>
                    <a:cubicBezTo>
                      <a:pt x="384" y="885"/>
                      <a:pt x="331" y="859"/>
                      <a:pt x="305" y="793"/>
                    </a:cubicBezTo>
                    <a:cubicBezTo>
                      <a:pt x="159" y="542"/>
                      <a:pt x="397" y="225"/>
                      <a:pt x="529" y="66"/>
                    </a:cubicBezTo>
                    <a:lnTo>
                      <a:pt x="529" y="66"/>
                    </a:lnTo>
                    <a:lnTo>
                      <a:pt x="476" y="93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88"/>
              <p:cNvSpPr/>
              <p:nvPr/>
            </p:nvSpPr>
            <p:spPr>
              <a:xfrm>
                <a:off x="6988606" y="1924566"/>
                <a:ext cx="46353" cy="9098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582" extrusionOk="0">
                    <a:moveTo>
                      <a:pt x="81" y="0"/>
                    </a:moveTo>
                    <a:cubicBezTo>
                      <a:pt x="58" y="0"/>
                      <a:pt x="35" y="12"/>
                      <a:pt x="27" y="28"/>
                    </a:cubicBezTo>
                    <a:cubicBezTo>
                      <a:pt x="0" y="54"/>
                      <a:pt x="13" y="107"/>
                      <a:pt x="40" y="120"/>
                    </a:cubicBezTo>
                    <a:cubicBezTo>
                      <a:pt x="40" y="134"/>
                      <a:pt x="594" y="517"/>
                      <a:pt x="647" y="966"/>
                    </a:cubicBezTo>
                    <a:cubicBezTo>
                      <a:pt x="660" y="1150"/>
                      <a:pt x="594" y="1335"/>
                      <a:pt x="462" y="1467"/>
                    </a:cubicBezTo>
                    <a:cubicBezTo>
                      <a:pt x="436" y="1494"/>
                      <a:pt x="436" y="1533"/>
                      <a:pt x="462" y="1560"/>
                    </a:cubicBezTo>
                    <a:cubicBezTo>
                      <a:pt x="478" y="1575"/>
                      <a:pt x="493" y="1582"/>
                      <a:pt x="509" y="1582"/>
                    </a:cubicBezTo>
                    <a:cubicBezTo>
                      <a:pt x="520" y="1582"/>
                      <a:pt x="531" y="1579"/>
                      <a:pt x="542" y="1573"/>
                    </a:cubicBezTo>
                    <a:cubicBezTo>
                      <a:pt x="542" y="1573"/>
                      <a:pt x="555" y="1573"/>
                      <a:pt x="568" y="1560"/>
                    </a:cubicBezTo>
                    <a:cubicBezTo>
                      <a:pt x="727" y="1401"/>
                      <a:pt x="806" y="1177"/>
                      <a:pt x="779" y="952"/>
                    </a:cubicBezTo>
                    <a:cubicBezTo>
                      <a:pt x="727" y="437"/>
                      <a:pt x="145" y="28"/>
                      <a:pt x="119" y="15"/>
                    </a:cubicBezTo>
                    <a:cubicBezTo>
                      <a:pt x="109" y="5"/>
                      <a:pt x="95" y="0"/>
                      <a:pt x="81" y="0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88"/>
              <p:cNvSpPr/>
              <p:nvPr/>
            </p:nvSpPr>
            <p:spPr>
              <a:xfrm>
                <a:off x="6993897" y="1688430"/>
                <a:ext cx="709443" cy="555432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9658" extrusionOk="0">
                    <a:moveTo>
                      <a:pt x="9074" y="0"/>
                    </a:moveTo>
                    <a:lnTo>
                      <a:pt x="8374" y="1783"/>
                    </a:lnTo>
                    <a:cubicBezTo>
                      <a:pt x="8268" y="2074"/>
                      <a:pt x="8162" y="2377"/>
                      <a:pt x="8043" y="2668"/>
                    </a:cubicBezTo>
                    <a:cubicBezTo>
                      <a:pt x="7938" y="2959"/>
                      <a:pt x="7832" y="3262"/>
                      <a:pt x="7713" y="3553"/>
                    </a:cubicBezTo>
                    <a:cubicBezTo>
                      <a:pt x="7608" y="3843"/>
                      <a:pt x="7502" y="4134"/>
                      <a:pt x="7383" y="4424"/>
                    </a:cubicBezTo>
                    <a:cubicBezTo>
                      <a:pt x="7277" y="4715"/>
                      <a:pt x="7159" y="4992"/>
                      <a:pt x="7040" y="5270"/>
                    </a:cubicBezTo>
                    <a:cubicBezTo>
                      <a:pt x="6921" y="5547"/>
                      <a:pt x="6815" y="5824"/>
                      <a:pt x="6696" y="6062"/>
                    </a:cubicBezTo>
                    <a:cubicBezTo>
                      <a:pt x="6630" y="6181"/>
                      <a:pt x="6577" y="6287"/>
                      <a:pt x="6525" y="6379"/>
                    </a:cubicBezTo>
                    <a:lnTo>
                      <a:pt x="6498" y="6432"/>
                    </a:lnTo>
                    <a:lnTo>
                      <a:pt x="6485" y="6458"/>
                    </a:lnTo>
                    <a:lnTo>
                      <a:pt x="6485" y="6471"/>
                    </a:lnTo>
                    <a:lnTo>
                      <a:pt x="6485" y="6498"/>
                    </a:lnTo>
                    <a:lnTo>
                      <a:pt x="6485" y="6524"/>
                    </a:lnTo>
                    <a:cubicBezTo>
                      <a:pt x="6485" y="6537"/>
                      <a:pt x="6459" y="6551"/>
                      <a:pt x="6419" y="6564"/>
                    </a:cubicBezTo>
                    <a:cubicBezTo>
                      <a:pt x="6318" y="6604"/>
                      <a:pt x="6210" y="6621"/>
                      <a:pt x="6099" y="6621"/>
                    </a:cubicBezTo>
                    <a:cubicBezTo>
                      <a:pt x="6065" y="6621"/>
                      <a:pt x="6031" y="6620"/>
                      <a:pt x="5996" y="6617"/>
                    </a:cubicBezTo>
                    <a:cubicBezTo>
                      <a:pt x="5759" y="6604"/>
                      <a:pt x="5534" y="6564"/>
                      <a:pt x="5310" y="6498"/>
                    </a:cubicBezTo>
                    <a:cubicBezTo>
                      <a:pt x="5046" y="6432"/>
                      <a:pt x="4795" y="6353"/>
                      <a:pt x="4544" y="6260"/>
                    </a:cubicBezTo>
                    <a:cubicBezTo>
                      <a:pt x="3989" y="6049"/>
                      <a:pt x="3461" y="5798"/>
                      <a:pt x="2946" y="5521"/>
                    </a:cubicBezTo>
                    <a:cubicBezTo>
                      <a:pt x="2404" y="5243"/>
                      <a:pt x="2021" y="5019"/>
                      <a:pt x="1493" y="4702"/>
                    </a:cubicBezTo>
                    <a:cubicBezTo>
                      <a:pt x="1321" y="5481"/>
                      <a:pt x="753" y="6115"/>
                      <a:pt x="1" y="6379"/>
                    </a:cubicBezTo>
                    <a:cubicBezTo>
                      <a:pt x="502" y="6841"/>
                      <a:pt x="1031" y="7277"/>
                      <a:pt x="1585" y="7673"/>
                    </a:cubicBezTo>
                    <a:cubicBezTo>
                      <a:pt x="2153" y="8096"/>
                      <a:pt x="2761" y="8466"/>
                      <a:pt x="3381" y="8796"/>
                    </a:cubicBezTo>
                    <a:cubicBezTo>
                      <a:pt x="3712" y="8967"/>
                      <a:pt x="4055" y="9126"/>
                      <a:pt x="4412" y="9258"/>
                    </a:cubicBezTo>
                    <a:cubicBezTo>
                      <a:pt x="4795" y="9403"/>
                      <a:pt x="5191" y="9522"/>
                      <a:pt x="5600" y="9588"/>
                    </a:cubicBezTo>
                    <a:cubicBezTo>
                      <a:pt x="5838" y="9628"/>
                      <a:pt x="6062" y="9654"/>
                      <a:pt x="6300" y="9654"/>
                    </a:cubicBezTo>
                    <a:cubicBezTo>
                      <a:pt x="6345" y="9656"/>
                      <a:pt x="6391" y="9658"/>
                      <a:pt x="6436" y="9658"/>
                    </a:cubicBezTo>
                    <a:cubicBezTo>
                      <a:pt x="6655" y="9658"/>
                      <a:pt x="6874" y="9632"/>
                      <a:pt x="7093" y="9588"/>
                    </a:cubicBezTo>
                    <a:cubicBezTo>
                      <a:pt x="7383" y="9535"/>
                      <a:pt x="7674" y="9443"/>
                      <a:pt x="7938" y="9311"/>
                    </a:cubicBezTo>
                    <a:cubicBezTo>
                      <a:pt x="8228" y="9166"/>
                      <a:pt x="8479" y="8981"/>
                      <a:pt x="8717" y="8769"/>
                    </a:cubicBezTo>
                    <a:cubicBezTo>
                      <a:pt x="8823" y="8664"/>
                      <a:pt x="8928" y="8558"/>
                      <a:pt x="9034" y="8439"/>
                    </a:cubicBezTo>
                    <a:lnTo>
                      <a:pt x="9100" y="8360"/>
                    </a:lnTo>
                    <a:lnTo>
                      <a:pt x="9153" y="8281"/>
                    </a:lnTo>
                    <a:lnTo>
                      <a:pt x="9206" y="8201"/>
                    </a:lnTo>
                    <a:lnTo>
                      <a:pt x="9258" y="8135"/>
                    </a:lnTo>
                    <a:cubicBezTo>
                      <a:pt x="9377" y="7951"/>
                      <a:pt x="9483" y="7779"/>
                      <a:pt x="9589" y="7620"/>
                    </a:cubicBezTo>
                    <a:cubicBezTo>
                      <a:pt x="9773" y="7290"/>
                      <a:pt x="9932" y="6986"/>
                      <a:pt x="10090" y="6670"/>
                    </a:cubicBezTo>
                    <a:cubicBezTo>
                      <a:pt x="10249" y="6366"/>
                      <a:pt x="10381" y="6062"/>
                      <a:pt x="10526" y="5758"/>
                    </a:cubicBezTo>
                    <a:cubicBezTo>
                      <a:pt x="10658" y="5441"/>
                      <a:pt x="10804" y="5138"/>
                      <a:pt x="10922" y="4834"/>
                    </a:cubicBezTo>
                    <a:cubicBezTo>
                      <a:pt x="11054" y="4530"/>
                      <a:pt x="11187" y="4226"/>
                      <a:pt x="11305" y="3923"/>
                    </a:cubicBezTo>
                    <a:cubicBezTo>
                      <a:pt x="11424" y="3619"/>
                      <a:pt x="11543" y="3315"/>
                      <a:pt x="11662" y="2998"/>
                    </a:cubicBezTo>
                    <a:cubicBezTo>
                      <a:pt x="11781" y="2694"/>
                      <a:pt x="11900" y="2391"/>
                      <a:pt x="12005" y="2087"/>
                    </a:cubicBezTo>
                    <a:lnTo>
                      <a:pt x="12177" y="1625"/>
                    </a:lnTo>
                    <a:lnTo>
                      <a:pt x="12256" y="1387"/>
                    </a:lnTo>
                    <a:cubicBezTo>
                      <a:pt x="12283" y="1308"/>
                      <a:pt x="12309" y="1228"/>
                      <a:pt x="12336" y="1149"/>
                    </a:cubicBezTo>
                    <a:lnTo>
                      <a:pt x="90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88"/>
              <p:cNvSpPr/>
              <p:nvPr/>
            </p:nvSpPr>
            <p:spPr>
              <a:xfrm>
                <a:off x="7038697" y="1984607"/>
                <a:ext cx="88910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982" extrusionOk="0">
                    <a:moveTo>
                      <a:pt x="1454" y="1"/>
                    </a:moveTo>
                    <a:cubicBezTo>
                      <a:pt x="1401" y="1"/>
                      <a:pt x="1361" y="40"/>
                      <a:pt x="1361" y="93"/>
                    </a:cubicBezTo>
                    <a:cubicBezTo>
                      <a:pt x="1361" y="106"/>
                      <a:pt x="1361" y="1467"/>
                      <a:pt x="106" y="1797"/>
                    </a:cubicBezTo>
                    <a:cubicBezTo>
                      <a:pt x="1" y="1823"/>
                      <a:pt x="27" y="1982"/>
                      <a:pt x="133" y="1982"/>
                    </a:cubicBezTo>
                    <a:cubicBezTo>
                      <a:pt x="146" y="1982"/>
                      <a:pt x="146" y="1969"/>
                      <a:pt x="159" y="1969"/>
                    </a:cubicBezTo>
                    <a:cubicBezTo>
                      <a:pt x="1546" y="1599"/>
                      <a:pt x="1546" y="106"/>
                      <a:pt x="1546" y="80"/>
                    </a:cubicBezTo>
                    <a:cubicBezTo>
                      <a:pt x="1546" y="40"/>
                      <a:pt x="1506" y="1"/>
                      <a:pt x="1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88"/>
              <p:cNvSpPr/>
              <p:nvPr/>
            </p:nvSpPr>
            <p:spPr>
              <a:xfrm>
                <a:off x="7027310" y="2032915"/>
                <a:ext cx="58545" cy="4899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852" extrusionOk="0">
                    <a:moveTo>
                      <a:pt x="96" y="1"/>
                    </a:moveTo>
                    <a:cubicBezTo>
                      <a:pt x="68" y="1"/>
                      <a:pt x="42" y="11"/>
                      <a:pt x="27" y="32"/>
                    </a:cubicBezTo>
                    <a:cubicBezTo>
                      <a:pt x="1" y="72"/>
                      <a:pt x="1" y="125"/>
                      <a:pt x="40" y="164"/>
                    </a:cubicBezTo>
                    <a:lnTo>
                      <a:pt x="859" y="838"/>
                    </a:lnTo>
                    <a:cubicBezTo>
                      <a:pt x="886" y="838"/>
                      <a:pt x="899" y="851"/>
                      <a:pt x="925" y="851"/>
                    </a:cubicBezTo>
                    <a:cubicBezTo>
                      <a:pt x="952" y="851"/>
                      <a:pt x="978" y="838"/>
                      <a:pt x="991" y="825"/>
                    </a:cubicBezTo>
                    <a:cubicBezTo>
                      <a:pt x="1018" y="785"/>
                      <a:pt x="1018" y="719"/>
                      <a:pt x="978" y="693"/>
                    </a:cubicBezTo>
                    <a:lnTo>
                      <a:pt x="159" y="19"/>
                    </a:lnTo>
                    <a:cubicBezTo>
                      <a:pt x="141" y="7"/>
                      <a:pt x="118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88"/>
              <p:cNvSpPr/>
              <p:nvPr/>
            </p:nvSpPr>
            <p:spPr>
              <a:xfrm>
                <a:off x="7072916" y="2005138"/>
                <a:ext cx="20531" cy="180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4" extrusionOk="0">
                    <a:moveTo>
                      <a:pt x="211" y="0"/>
                    </a:moveTo>
                    <a:cubicBezTo>
                      <a:pt x="66" y="0"/>
                      <a:pt x="0" y="172"/>
                      <a:pt x="93" y="265"/>
                    </a:cubicBezTo>
                    <a:cubicBezTo>
                      <a:pt x="122" y="299"/>
                      <a:pt x="161" y="313"/>
                      <a:pt x="198" y="313"/>
                    </a:cubicBezTo>
                    <a:cubicBezTo>
                      <a:pt x="278" y="313"/>
                      <a:pt x="357" y="248"/>
                      <a:pt x="357" y="159"/>
                    </a:cubicBezTo>
                    <a:cubicBezTo>
                      <a:pt x="357" y="80"/>
                      <a:pt x="291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88"/>
              <p:cNvSpPr/>
              <p:nvPr/>
            </p:nvSpPr>
            <p:spPr>
              <a:xfrm>
                <a:off x="7362249" y="2064833"/>
                <a:ext cx="49459" cy="49286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57" extrusionOk="0">
                    <a:moveTo>
                      <a:pt x="88" y="0"/>
                    </a:moveTo>
                    <a:cubicBezTo>
                      <a:pt x="64" y="0"/>
                      <a:pt x="42" y="10"/>
                      <a:pt x="27" y="32"/>
                    </a:cubicBezTo>
                    <a:cubicBezTo>
                      <a:pt x="1" y="72"/>
                      <a:pt x="14" y="138"/>
                      <a:pt x="54" y="164"/>
                    </a:cubicBezTo>
                    <a:cubicBezTo>
                      <a:pt x="291" y="349"/>
                      <a:pt x="503" y="574"/>
                      <a:pt x="688" y="824"/>
                    </a:cubicBezTo>
                    <a:cubicBezTo>
                      <a:pt x="701" y="838"/>
                      <a:pt x="727" y="851"/>
                      <a:pt x="754" y="851"/>
                    </a:cubicBezTo>
                    <a:cubicBezTo>
                      <a:pt x="761" y="855"/>
                      <a:pt x="768" y="856"/>
                      <a:pt x="774" y="856"/>
                    </a:cubicBezTo>
                    <a:cubicBezTo>
                      <a:pt x="788" y="856"/>
                      <a:pt x="797" y="847"/>
                      <a:pt x="806" y="838"/>
                    </a:cubicBezTo>
                    <a:cubicBezTo>
                      <a:pt x="846" y="811"/>
                      <a:pt x="859" y="758"/>
                      <a:pt x="833" y="719"/>
                    </a:cubicBezTo>
                    <a:cubicBezTo>
                      <a:pt x="635" y="455"/>
                      <a:pt x="410" y="217"/>
                      <a:pt x="146" y="19"/>
                    </a:cubicBezTo>
                    <a:cubicBezTo>
                      <a:pt x="128" y="7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88"/>
              <p:cNvSpPr/>
              <p:nvPr/>
            </p:nvSpPr>
            <p:spPr>
              <a:xfrm>
                <a:off x="7364549" y="2068744"/>
                <a:ext cx="13745" cy="5037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76" extrusionOk="0">
                    <a:moveTo>
                      <a:pt x="106" y="0"/>
                    </a:moveTo>
                    <a:cubicBezTo>
                      <a:pt x="98" y="0"/>
                      <a:pt x="89" y="1"/>
                      <a:pt x="80" y="4"/>
                    </a:cubicBezTo>
                    <a:cubicBezTo>
                      <a:pt x="27" y="17"/>
                      <a:pt x="0" y="70"/>
                      <a:pt x="27" y="109"/>
                    </a:cubicBezTo>
                    <a:cubicBezTo>
                      <a:pt x="66" y="334"/>
                      <a:pt x="66" y="558"/>
                      <a:pt x="27" y="770"/>
                    </a:cubicBezTo>
                    <a:cubicBezTo>
                      <a:pt x="14" y="823"/>
                      <a:pt x="40" y="862"/>
                      <a:pt x="93" y="875"/>
                    </a:cubicBezTo>
                    <a:lnTo>
                      <a:pt x="106" y="875"/>
                    </a:lnTo>
                    <a:cubicBezTo>
                      <a:pt x="146" y="875"/>
                      <a:pt x="172" y="849"/>
                      <a:pt x="185" y="823"/>
                    </a:cubicBezTo>
                    <a:cubicBezTo>
                      <a:pt x="238" y="572"/>
                      <a:pt x="238" y="307"/>
                      <a:pt x="185" y="57"/>
                    </a:cubicBezTo>
                    <a:cubicBezTo>
                      <a:pt x="174" y="24"/>
                      <a:pt x="146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88"/>
              <p:cNvSpPr/>
              <p:nvPr/>
            </p:nvSpPr>
            <p:spPr>
              <a:xfrm>
                <a:off x="7051637" y="4092233"/>
                <a:ext cx="322056" cy="298534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5191" extrusionOk="0">
                    <a:moveTo>
                      <a:pt x="5019" y="1"/>
                    </a:moveTo>
                    <a:cubicBezTo>
                      <a:pt x="5019" y="1"/>
                      <a:pt x="2127" y="2787"/>
                      <a:pt x="1796" y="3302"/>
                    </a:cubicBezTo>
                    <a:cubicBezTo>
                      <a:pt x="1479" y="3831"/>
                      <a:pt x="0" y="5072"/>
                      <a:pt x="489" y="5138"/>
                    </a:cubicBezTo>
                    <a:cubicBezTo>
                      <a:pt x="674" y="5163"/>
                      <a:pt x="1082" y="5190"/>
                      <a:pt x="1550" y="5190"/>
                    </a:cubicBezTo>
                    <a:cubicBezTo>
                      <a:pt x="2316" y="5190"/>
                      <a:pt x="3242" y="5118"/>
                      <a:pt x="3619" y="4848"/>
                    </a:cubicBezTo>
                    <a:cubicBezTo>
                      <a:pt x="4213" y="4412"/>
                      <a:pt x="5019" y="3131"/>
                      <a:pt x="5019" y="3131"/>
                    </a:cubicBezTo>
                    <a:lnTo>
                      <a:pt x="5230" y="4544"/>
                    </a:lnTo>
                    <a:lnTo>
                      <a:pt x="5587" y="4544"/>
                    </a:lnTo>
                    <a:cubicBezTo>
                      <a:pt x="5573" y="4029"/>
                      <a:pt x="5547" y="1493"/>
                      <a:pt x="5573" y="978"/>
                    </a:cubicBezTo>
                    <a:cubicBezTo>
                      <a:pt x="5600" y="463"/>
                      <a:pt x="5019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88"/>
              <p:cNvSpPr/>
              <p:nvPr/>
            </p:nvSpPr>
            <p:spPr>
              <a:xfrm>
                <a:off x="7130598" y="4013272"/>
                <a:ext cx="229465" cy="302388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258" extrusionOk="0">
                    <a:moveTo>
                      <a:pt x="1850" y="0"/>
                    </a:moveTo>
                    <a:cubicBezTo>
                      <a:pt x="1850" y="0"/>
                      <a:pt x="1797" y="1242"/>
                      <a:pt x="1704" y="1744"/>
                    </a:cubicBezTo>
                    <a:cubicBezTo>
                      <a:pt x="1612" y="2311"/>
                      <a:pt x="1440" y="2866"/>
                      <a:pt x="1216" y="3381"/>
                    </a:cubicBezTo>
                    <a:cubicBezTo>
                      <a:pt x="938" y="3975"/>
                      <a:pt x="1" y="5085"/>
                      <a:pt x="318" y="5230"/>
                    </a:cubicBezTo>
                    <a:cubicBezTo>
                      <a:pt x="356" y="5248"/>
                      <a:pt x="404" y="5257"/>
                      <a:pt x="461" y="5257"/>
                    </a:cubicBezTo>
                    <a:cubicBezTo>
                      <a:pt x="891" y="5257"/>
                      <a:pt x="1791" y="4756"/>
                      <a:pt x="2246" y="4266"/>
                    </a:cubicBezTo>
                    <a:cubicBezTo>
                      <a:pt x="2827" y="3606"/>
                      <a:pt x="3434" y="2734"/>
                      <a:pt x="3606" y="2179"/>
                    </a:cubicBezTo>
                    <a:cubicBezTo>
                      <a:pt x="3699" y="1876"/>
                      <a:pt x="3699" y="1559"/>
                      <a:pt x="3606" y="1255"/>
                    </a:cubicBezTo>
                    <a:lnTo>
                      <a:pt x="3989" y="119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88"/>
              <p:cNvSpPr/>
              <p:nvPr/>
            </p:nvSpPr>
            <p:spPr>
              <a:xfrm>
                <a:off x="7770857" y="4078603"/>
                <a:ext cx="223369" cy="32867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5715" extrusionOk="0">
                    <a:moveTo>
                      <a:pt x="701" y="0"/>
                    </a:moveTo>
                    <a:cubicBezTo>
                      <a:pt x="701" y="0"/>
                      <a:pt x="41" y="264"/>
                      <a:pt x="14" y="1189"/>
                    </a:cubicBezTo>
                    <a:cubicBezTo>
                      <a:pt x="1" y="2113"/>
                      <a:pt x="1" y="4794"/>
                      <a:pt x="1" y="4794"/>
                    </a:cubicBezTo>
                    <a:lnTo>
                      <a:pt x="331" y="4794"/>
                    </a:lnTo>
                    <a:lnTo>
                      <a:pt x="529" y="3658"/>
                    </a:lnTo>
                    <a:cubicBezTo>
                      <a:pt x="529" y="3658"/>
                      <a:pt x="648" y="4570"/>
                      <a:pt x="1110" y="5164"/>
                    </a:cubicBezTo>
                    <a:cubicBezTo>
                      <a:pt x="1444" y="5584"/>
                      <a:pt x="2055" y="5714"/>
                      <a:pt x="2617" y="5714"/>
                    </a:cubicBezTo>
                    <a:cubicBezTo>
                      <a:pt x="2832" y="5714"/>
                      <a:pt x="3040" y="5695"/>
                      <a:pt x="3223" y="5666"/>
                    </a:cubicBezTo>
                    <a:cubicBezTo>
                      <a:pt x="3884" y="5573"/>
                      <a:pt x="3395" y="4345"/>
                      <a:pt x="3131" y="3671"/>
                    </a:cubicBezTo>
                    <a:cubicBezTo>
                      <a:pt x="2867" y="2998"/>
                      <a:pt x="2299" y="1360"/>
                      <a:pt x="2299" y="1360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88"/>
              <p:cNvSpPr/>
              <p:nvPr/>
            </p:nvSpPr>
            <p:spPr>
              <a:xfrm>
                <a:off x="7784545" y="4001885"/>
                <a:ext cx="161833" cy="329187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24" extrusionOk="0">
                    <a:moveTo>
                      <a:pt x="635" y="0"/>
                    </a:moveTo>
                    <a:cubicBezTo>
                      <a:pt x="635" y="0"/>
                      <a:pt x="661" y="1136"/>
                      <a:pt x="463" y="1321"/>
                    </a:cubicBezTo>
                    <a:cubicBezTo>
                      <a:pt x="278" y="1519"/>
                      <a:pt x="1" y="2153"/>
                      <a:pt x="199" y="2932"/>
                    </a:cubicBezTo>
                    <a:cubicBezTo>
                      <a:pt x="397" y="3711"/>
                      <a:pt x="529" y="4847"/>
                      <a:pt x="978" y="5336"/>
                    </a:cubicBezTo>
                    <a:cubicBezTo>
                      <a:pt x="1219" y="5599"/>
                      <a:pt x="1675" y="5724"/>
                      <a:pt x="2061" y="5724"/>
                    </a:cubicBezTo>
                    <a:cubicBezTo>
                      <a:pt x="2392" y="5724"/>
                      <a:pt x="2672" y="5631"/>
                      <a:pt x="2721" y="5455"/>
                    </a:cubicBezTo>
                    <a:cubicBezTo>
                      <a:pt x="2814" y="5058"/>
                      <a:pt x="2114" y="3619"/>
                      <a:pt x="2087" y="2866"/>
                    </a:cubicBezTo>
                    <a:cubicBezTo>
                      <a:pt x="2048" y="2113"/>
                      <a:pt x="1916" y="106"/>
                      <a:pt x="1916" y="106"/>
                    </a:cubicBez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88"/>
              <p:cNvSpPr/>
              <p:nvPr/>
            </p:nvSpPr>
            <p:spPr>
              <a:xfrm>
                <a:off x="7392671" y="2299071"/>
                <a:ext cx="562045" cy="422008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338" extrusionOk="0">
                    <a:moveTo>
                      <a:pt x="1466" y="0"/>
                    </a:moveTo>
                    <a:cubicBezTo>
                      <a:pt x="1466" y="0"/>
                      <a:pt x="1360" y="159"/>
                      <a:pt x="1228" y="449"/>
                    </a:cubicBezTo>
                    <a:lnTo>
                      <a:pt x="1149" y="608"/>
                    </a:lnTo>
                    <a:cubicBezTo>
                      <a:pt x="872" y="1202"/>
                      <a:pt x="660" y="1810"/>
                      <a:pt x="502" y="2443"/>
                    </a:cubicBezTo>
                    <a:cubicBezTo>
                      <a:pt x="502" y="2457"/>
                      <a:pt x="502" y="2470"/>
                      <a:pt x="502" y="2470"/>
                    </a:cubicBezTo>
                    <a:lnTo>
                      <a:pt x="462" y="2655"/>
                    </a:lnTo>
                    <a:lnTo>
                      <a:pt x="462" y="2694"/>
                    </a:lnTo>
                    <a:cubicBezTo>
                      <a:pt x="357" y="3196"/>
                      <a:pt x="264" y="3725"/>
                      <a:pt x="198" y="4240"/>
                    </a:cubicBezTo>
                    <a:cubicBezTo>
                      <a:pt x="185" y="4306"/>
                      <a:pt x="172" y="4372"/>
                      <a:pt x="172" y="4438"/>
                    </a:cubicBezTo>
                    <a:cubicBezTo>
                      <a:pt x="26" y="5547"/>
                      <a:pt x="0" y="6102"/>
                      <a:pt x="449" y="6366"/>
                    </a:cubicBezTo>
                    <a:cubicBezTo>
                      <a:pt x="1450" y="6934"/>
                      <a:pt x="3300" y="7338"/>
                      <a:pt x="5179" y="7338"/>
                    </a:cubicBezTo>
                    <a:cubicBezTo>
                      <a:pt x="6399" y="7338"/>
                      <a:pt x="7631" y="7168"/>
                      <a:pt x="8650" y="6762"/>
                    </a:cubicBezTo>
                    <a:cubicBezTo>
                      <a:pt x="9601" y="6392"/>
                      <a:pt x="9773" y="6155"/>
                      <a:pt x="9694" y="4451"/>
                    </a:cubicBezTo>
                    <a:lnTo>
                      <a:pt x="9694" y="4266"/>
                    </a:lnTo>
                    <a:cubicBezTo>
                      <a:pt x="9694" y="4134"/>
                      <a:pt x="9680" y="3989"/>
                      <a:pt x="9667" y="3857"/>
                    </a:cubicBezTo>
                    <a:cubicBezTo>
                      <a:pt x="9667" y="3804"/>
                      <a:pt x="9667" y="3738"/>
                      <a:pt x="9654" y="3672"/>
                    </a:cubicBezTo>
                    <a:cubicBezTo>
                      <a:pt x="9641" y="3434"/>
                      <a:pt x="9614" y="3196"/>
                      <a:pt x="9588" y="2972"/>
                    </a:cubicBezTo>
                    <a:lnTo>
                      <a:pt x="9575" y="2787"/>
                    </a:lnTo>
                    <a:cubicBezTo>
                      <a:pt x="9522" y="2351"/>
                      <a:pt x="9430" y="1915"/>
                      <a:pt x="9324" y="1493"/>
                    </a:cubicBezTo>
                    <a:cubicBezTo>
                      <a:pt x="9311" y="1427"/>
                      <a:pt x="9297" y="1374"/>
                      <a:pt x="9284" y="1308"/>
                    </a:cubicBezTo>
                    <a:cubicBezTo>
                      <a:pt x="9192" y="978"/>
                      <a:pt x="9113" y="766"/>
                      <a:pt x="9113" y="766"/>
                    </a:cubicBezTo>
                    <a:cubicBezTo>
                      <a:pt x="8690" y="832"/>
                      <a:pt x="8267" y="872"/>
                      <a:pt x="7832" y="885"/>
                    </a:cubicBezTo>
                    <a:lnTo>
                      <a:pt x="7647" y="885"/>
                    </a:lnTo>
                    <a:cubicBezTo>
                      <a:pt x="7514" y="889"/>
                      <a:pt x="7382" y="891"/>
                      <a:pt x="7249" y="891"/>
                    </a:cubicBezTo>
                    <a:cubicBezTo>
                      <a:pt x="5148" y="891"/>
                      <a:pt x="3067" y="420"/>
                      <a:pt x="2073" y="172"/>
                    </a:cubicBezTo>
                    <a:lnTo>
                      <a:pt x="1889" y="119"/>
                    </a:lnTo>
                    <a:cubicBezTo>
                      <a:pt x="1624" y="40"/>
                      <a:pt x="1466" y="0"/>
                      <a:pt x="1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88"/>
              <p:cNvSpPr/>
              <p:nvPr/>
            </p:nvSpPr>
            <p:spPr>
              <a:xfrm>
                <a:off x="7418493" y="2305915"/>
                <a:ext cx="92706" cy="14814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576" extrusionOk="0">
                    <a:moveTo>
                      <a:pt x="1440" y="0"/>
                    </a:moveTo>
                    <a:cubicBezTo>
                      <a:pt x="1308" y="528"/>
                      <a:pt x="1096" y="1043"/>
                      <a:pt x="819" y="1506"/>
                    </a:cubicBezTo>
                    <a:cubicBezTo>
                      <a:pt x="792" y="1559"/>
                      <a:pt x="753" y="1611"/>
                      <a:pt x="726" y="1664"/>
                    </a:cubicBezTo>
                    <a:cubicBezTo>
                      <a:pt x="542" y="1928"/>
                      <a:pt x="317" y="2153"/>
                      <a:pt x="53" y="2324"/>
                    </a:cubicBezTo>
                    <a:cubicBezTo>
                      <a:pt x="40" y="2338"/>
                      <a:pt x="40" y="2338"/>
                      <a:pt x="53" y="2351"/>
                    </a:cubicBezTo>
                    <a:lnTo>
                      <a:pt x="13" y="2536"/>
                    </a:lnTo>
                    <a:cubicBezTo>
                      <a:pt x="0" y="2549"/>
                      <a:pt x="0" y="2562"/>
                      <a:pt x="0" y="2575"/>
                    </a:cubicBezTo>
                    <a:cubicBezTo>
                      <a:pt x="357" y="2364"/>
                      <a:pt x="660" y="2087"/>
                      <a:pt x="885" y="1743"/>
                    </a:cubicBezTo>
                    <a:cubicBezTo>
                      <a:pt x="925" y="1704"/>
                      <a:pt x="951" y="1651"/>
                      <a:pt x="991" y="1598"/>
                    </a:cubicBezTo>
                    <a:cubicBezTo>
                      <a:pt x="1268" y="1109"/>
                      <a:pt x="1479" y="594"/>
                      <a:pt x="1611" y="53"/>
                    </a:cubicBezTo>
                    <a:lnTo>
                      <a:pt x="1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88"/>
              <p:cNvSpPr/>
              <p:nvPr/>
            </p:nvSpPr>
            <p:spPr>
              <a:xfrm>
                <a:off x="7832393" y="2349163"/>
                <a:ext cx="116285" cy="17097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973" extrusionOk="0">
                    <a:moveTo>
                      <a:pt x="186" y="1"/>
                    </a:moveTo>
                    <a:lnTo>
                      <a:pt x="1" y="27"/>
                    </a:lnTo>
                    <a:cubicBezTo>
                      <a:pt x="53" y="582"/>
                      <a:pt x="199" y="1137"/>
                      <a:pt x="436" y="1652"/>
                    </a:cubicBezTo>
                    <a:cubicBezTo>
                      <a:pt x="463" y="1718"/>
                      <a:pt x="489" y="1771"/>
                      <a:pt x="516" y="1823"/>
                    </a:cubicBezTo>
                    <a:cubicBezTo>
                      <a:pt x="674" y="2114"/>
                      <a:pt x="899" y="2378"/>
                      <a:pt x="1150" y="2589"/>
                    </a:cubicBezTo>
                    <a:cubicBezTo>
                      <a:pt x="1414" y="2787"/>
                      <a:pt x="1704" y="2920"/>
                      <a:pt x="2021" y="2972"/>
                    </a:cubicBezTo>
                    <a:cubicBezTo>
                      <a:pt x="2021" y="2920"/>
                      <a:pt x="2021" y="2854"/>
                      <a:pt x="2008" y="2787"/>
                    </a:cubicBezTo>
                    <a:cubicBezTo>
                      <a:pt x="1731" y="2735"/>
                      <a:pt x="1480" y="2603"/>
                      <a:pt x="1268" y="2431"/>
                    </a:cubicBezTo>
                    <a:cubicBezTo>
                      <a:pt x="1044" y="2259"/>
                      <a:pt x="846" y="2035"/>
                      <a:pt x="714" y="1771"/>
                    </a:cubicBezTo>
                    <a:cubicBezTo>
                      <a:pt x="674" y="1718"/>
                      <a:pt x="648" y="1665"/>
                      <a:pt x="621" y="1612"/>
                    </a:cubicBezTo>
                    <a:cubicBezTo>
                      <a:pt x="384" y="1110"/>
                      <a:pt x="238" y="569"/>
                      <a:pt x="1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88"/>
              <p:cNvSpPr/>
              <p:nvPr/>
            </p:nvSpPr>
            <p:spPr>
              <a:xfrm>
                <a:off x="7458750" y="2324893"/>
                <a:ext cx="470144" cy="72923"/>
              </a:xfrm>
              <a:custGeom>
                <a:avLst/>
                <a:gdLst/>
                <a:ahLst/>
                <a:cxnLst/>
                <a:rect l="l" t="t" r="r" b="b"/>
                <a:pathLst>
                  <a:path w="8175" h="1268" extrusionOk="0">
                    <a:moveTo>
                      <a:pt x="92" y="0"/>
                    </a:moveTo>
                    <a:lnTo>
                      <a:pt x="0" y="172"/>
                    </a:lnTo>
                    <a:cubicBezTo>
                      <a:pt x="132" y="225"/>
                      <a:pt x="264" y="278"/>
                      <a:pt x="409" y="344"/>
                    </a:cubicBezTo>
                    <a:cubicBezTo>
                      <a:pt x="462" y="357"/>
                      <a:pt x="528" y="383"/>
                      <a:pt x="568" y="410"/>
                    </a:cubicBezTo>
                    <a:cubicBezTo>
                      <a:pt x="1585" y="806"/>
                      <a:pt x="2641" y="1083"/>
                      <a:pt x="3724" y="1202"/>
                    </a:cubicBezTo>
                    <a:lnTo>
                      <a:pt x="3856" y="1215"/>
                    </a:lnTo>
                    <a:cubicBezTo>
                      <a:pt x="4312" y="1250"/>
                      <a:pt x="4771" y="1267"/>
                      <a:pt x="5229" y="1267"/>
                    </a:cubicBezTo>
                    <a:cubicBezTo>
                      <a:pt x="5807" y="1267"/>
                      <a:pt x="6386" y="1240"/>
                      <a:pt x="6960" y="1189"/>
                    </a:cubicBezTo>
                    <a:lnTo>
                      <a:pt x="7158" y="1162"/>
                    </a:lnTo>
                    <a:cubicBezTo>
                      <a:pt x="7541" y="1123"/>
                      <a:pt x="7884" y="1083"/>
                      <a:pt x="8175" y="1030"/>
                    </a:cubicBezTo>
                    <a:cubicBezTo>
                      <a:pt x="8148" y="978"/>
                      <a:pt x="8135" y="912"/>
                      <a:pt x="8122" y="859"/>
                    </a:cubicBezTo>
                    <a:cubicBezTo>
                      <a:pt x="7832" y="898"/>
                      <a:pt x="7475" y="951"/>
                      <a:pt x="7079" y="991"/>
                    </a:cubicBezTo>
                    <a:lnTo>
                      <a:pt x="6894" y="1004"/>
                    </a:lnTo>
                    <a:cubicBezTo>
                      <a:pt x="6355" y="1059"/>
                      <a:pt x="5812" y="1085"/>
                      <a:pt x="5270" y="1085"/>
                    </a:cubicBezTo>
                    <a:cubicBezTo>
                      <a:pt x="4762" y="1085"/>
                      <a:pt x="4255" y="1062"/>
                      <a:pt x="3751" y="1017"/>
                    </a:cubicBezTo>
                    <a:cubicBezTo>
                      <a:pt x="2694" y="885"/>
                      <a:pt x="1664" y="634"/>
                      <a:pt x="674" y="238"/>
                    </a:cubicBezTo>
                    <a:lnTo>
                      <a:pt x="502" y="172"/>
                    </a:lnTo>
                    <a:cubicBezTo>
                      <a:pt x="357" y="106"/>
                      <a:pt x="211" y="53"/>
                      <a:pt x="92" y="0"/>
                    </a:cubicBezTo>
                    <a:close/>
                  </a:path>
                </a:pathLst>
              </a:custGeom>
              <a:solidFill>
                <a:srgbClr val="594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88"/>
              <p:cNvSpPr/>
              <p:nvPr/>
            </p:nvSpPr>
            <p:spPr>
              <a:xfrm>
                <a:off x="7219451" y="2542856"/>
                <a:ext cx="436788" cy="1533504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26665" extrusionOk="0">
                    <a:moveTo>
                      <a:pt x="3184" y="1"/>
                    </a:moveTo>
                    <a:cubicBezTo>
                      <a:pt x="2193" y="3474"/>
                      <a:pt x="1599" y="7951"/>
                      <a:pt x="1480" y="12705"/>
                    </a:cubicBezTo>
                    <a:lnTo>
                      <a:pt x="1427" y="13207"/>
                    </a:lnTo>
                    <a:lnTo>
                      <a:pt x="1414" y="13432"/>
                    </a:lnTo>
                    <a:lnTo>
                      <a:pt x="1" y="26664"/>
                    </a:lnTo>
                    <a:lnTo>
                      <a:pt x="2589" y="26664"/>
                    </a:lnTo>
                    <a:cubicBezTo>
                      <a:pt x="2986" y="25185"/>
                      <a:pt x="3540" y="23191"/>
                      <a:pt x="4055" y="21342"/>
                    </a:cubicBezTo>
                    <a:cubicBezTo>
                      <a:pt x="5429" y="16707"/>
                      <a:pt x="4702" y="13484"/>
                      <a:pt x="4702" y="13484"/>
                    </a:cubicBezTo>
                    <a:cubicBezTo>
                      <a:pt x="5878" y="10011"/>
                      <a:pt x="7383" y="7277"/>
                      <a:pt x="7595" y="2048"/>
                    </a:cubicBezTo>
                    <a:lnTo>
                      <a:pt x="3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88"/>
              <p:cNvSpPr/>
              <p:nvPr/>
            </p:nvSpPr>
            <p:spPr>
              <a:xfrm>
                <a:off x="7221752" y="4028455"/>
                <a:ext cx="160338" cy="12192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12" extrusionOk="0">
                    <a:moveTo>
                      <a:pt x="2668" y="0"/>
                    </a:moveTo>
                    <a:lnTo>
                      <a:pt x="119" y="40"/>
                    </a:lnTo>
                    <a:cubicBezTo>
                      <a:pt x="1" y="40"/>
                      <a:pt x="1" y="212"/>
                      <a:pt x="119" y="212"/>
                    </a:cubicBezTo>
                    <a:lnTo>
                      <a:pt x="2668" y="185"/>
                    </a:lnTo>
                    <a:cubicBezTo>
                      <a:pt x="2787" y="185"/>
                      <a:pt x="2787" y="0"/>
                      <a:pt x="2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88"/>
              <p:cNvSpPr/>
              <p:nvPr/>
            </p:nvSpPr>
            <p:spPr>
              <a:xfrm>
                <a:off x="7300770" y="3301471"/>
                <a:ext cx="79306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94" extrusionOk="0">
                    <a:moveTo>
                      <a:pt x="1213" y="1"/>
                    </a:moveTo>
                    <a:cubicBezTo>
                      <a:pt x="1205" y="1"/>
                      <a:pt x="1197" y="1"/>
                      <a:pt x="1189" y="3"/>
                    </a:cubicBezTo>
                    <a:cubicBezTo>
                      <a:pt x="990" y="51"/>
                      <a:pt x="787" y="74"/>
                      <a:pt x="585" y="74"/>
                    </a:cubicBezTo>
                    <a:cubicBezTo>
                      <a:pt x="398" y="74"/>
                      <a:pt x="211" y="54"/>
                      <a:pt x="26" y="16"/>
                    </a:cubicBezTo>
                    <a:lnTo>
                      <a:pt x="0" y="241"/>
                    </a:lnTo>
                    <a:cubicBezTo>
                      <a:pt x="185" y="280"/>
                      <a:pt x="383" y="293"/>
                      <a:pt x="581" y="293"/>
                    </a:cubicBezTo>
                    <a:cubicBezTo>
                      <a:pt x="806" y="293"/>
                      <a:pt x="1030" y="267"/>
                      <a:pt x="1241" y="214"/>
                    </a:cubicBezTo>
                    <a:cubicBezTo>
                      <a:pt x="1378" y="189"/>
                      <a:pt x="1339" y="1"/>
                      <a:pt x="12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88"/>
              <p:cNvSpPr/>
              <p:nvPr/>
            </p:nvSpPr>
            <p:spPr>
              <a:xfrm>
                <a:off x="7345571" y="2725163"/>
                <a:ext cx="275760" cy="130864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22755" extrusionOk="0">
                    <a:moveTo>
                      <a:pt x="4702" y="0"/>
                    </a:moveTo>
                    <a:cubicBezTo>
                      <a:pt x="4649" y="0"/>
                      <a:pt x="4609" y="40"/>
                      <a:pt x="4609" y="79"/>
                    </a:cubicBezTo>
                    <a:cubicBezTo>
                      <a:pt x="4240" y="3513"/>
                      <a:pt x="3275" y="6854"/>
                      <a:pt x="1757" y="9945"/>
                    </a:cubicBezTo>
                    <a:cubicBezTo>
                      <a:pt x="1744" y="9958"/>
                      <a:pt x="1744" y="9971"/>
                      <a:pt x="1744" y="9997"/>
                    </a:cubicBezTo>
                    <a:cubicBezTo>
                      <a:pt x="1744" y="10037"/>
                      <a:pt x="1981" y="14818"/>
                      <a:pt x="1242" y="17802"/>
                    </a:cubicBezTo>
                    <a:cubicBezTo>
                      <a:pt x="898" y="19268"/>
                      <a:pt x="410" y="21170"/>
                      <a:pt x="0" y="22755"/>
                    </a:cubicBezTo>
                    <a:lnTo>
                      <a:pt x="185" y="22755"/>
                    </a:lnTo>
                    <a:cubicBezTo>
                      <a:pt x="608" y="21183"/>
                      <a:pt x="1070" y="19295"/>
                      <a:pt x="1427" y="17855"/>
                    </a:cubicBezTo>
                    <a:cubicBezTo>
                      <a:pt x="2140" y="14950"/>
                      <a:pt x="1942" y="10394"/>
                      <a:pt x="1928" y="9997"/>
                    </a:cubicBezTo>
                    <a:cubicBezTo>
                      <a:pt x="3460" y="6894"/>
                      <a:pt x="4424" y="3539"/>
                      <a:pt x="4794" y="93"/>
                    </a:cubicBezTo>
                    <a:cubicBezTo>
                      <a:pt x="4794" y="53"/>
                      <a:pt x="4755" y="0"/>
                      <a:pt x="47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88"/>
              <p:cNvSpPr/>
              <p:nvPr/>
            </p:nvSpPr>
            <p:spPr>
              <a:xfrm>
                <a:off x="7670617" y="2554243"/>
                <a:ext cx="345635" cy="1522117"/>
              </a:xfrm>
              <a:custGeom>
                <a:avLst/>
                <a:gdLst/>
                <a:ahLst/>
                <a:cxnLst/>
                <a:rect l="l" t="t" r="r" b="b"/>
                <a:pathLst>
                  <a:path w="6010" h="26467" extrusionOk="0">
                    <a:moveTo>
                      <a:pt x="4874" y="1"/>
                    </a:moveTo>
                    <a:lnTo>
                      <a:pt x="1" y="2616"/>
                    </a:lnTo>
                    <a:cubicBezTo>
                      <a:pt x="80" y="4874"/>
                      <a:pt x="1044" y="13577"/>
                      <a:pt x="1044" y="13577"/>
                    </a:cubicBezTo>
                    <a:cubicBezTo>
                      <a:pt x="1044" y="13577"/>
                      <a:pt x="252" y="15267"/>
                      <a:pt x="991" y="19678"/>
                    </a:cubicBezTo>
                    <a:cubicBezTo>
                      <a:pt x="1401" y="22174"/>
                      <a:pt x="1836" y="24736"/>
                      <a:pt x="2127" y="26466"/>
                    </a:cubicBezTo>
                    <a:lnTo>
                      <a:pt x="4583" y="26466"/>
                    </a:lnTo>
                    <a:lnTo>
                      <a:pt x="4781" y="14013"/>
                    </a:lnTo>
                    <a:cubicBezTo>
                      <a:pt x="4795" y="13749"/>
                      <a:pt x="4808" y="13484"/>
                      <a:pt x="4808" y="13234"/>
                    </a:cubicBezTo>
                    <a:cubicBezTo>
                      <a:pt x="4808" y="13154"/>
                      <a:pt x="4821" y="13075"/>
                      <a:pt x="4821" y="12996"/>
                    </a:cubicBezTo>
                    <a:cubicBezTo>
                      <a:pt x="6010" y="3910"/>
                      <a:pt x="4874" y="1"/>
                      <a:pt x="48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88"/>
              <p:cNvSpPr/>
              <p:nvPr/>
            </p:nvSpPr>
            <p:spPr>
              <a:xfrm>
                <a:off x="7685052" y="2719699"/>
                <a:ext cx="131468" cy="1314104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850" extrusionOk="0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40" y="3"/>
                      <a:pt x="1" y="56"/>
                      <a:pt x="14" y="108"/>
                    </a:cubicBezTo>
                    <a:lnTo>
                      <a:pt x="1268" y="10489"/>
                    </a:lnTo>
                    <a:cubicBezTo>
                      <a:pt x="1202" y="10726"/>
                      <a:pt x="648" y="13051"/>
                      <a:pt x="925" y="14873"/>
                    </a:cubicBezTo>
                    <a:cubicBezTo>
                      <a:pt x="1031" y="15586"/>
                      <a:pt x="1651" y="19865"/>
                      <a:pt x="2100" y="22850"/>
                    </a:cubicBezTo>
                    <a:lnTo>
                      <a:pt x="2285" y="22850"/>
                    </a:lnTo>
                    <a:cubicBezTo>
                      <a:pt x="1849" y="19852"/>
                      <a:pt x="1229" y="15560"/>
                      <a:pt x="1123" y="14834"/>
                    </a:cubicBezTo>
                    <a:cubicBezTo>
                      <a:pt x="846" y="12971"/>
                      <a:pt x="1466" y="10555"/>
                      <a:pt x="1480" y="10528"/>
                    </a:cubicBezTo>
                    <a:cubicBezTo>
                      <a:pt x="1480" y="10515"/>
                      <a:pt x="1480" y="10502"/>
                      <a:pt x="1480" y="10489"/>
                    </a:cubicBezTo>
                    <a:lnTo>
                      <a:pt x="212" y="82"/>
                    </a:lnTo>
                    <a:cubicBezTo>
                      <a:pt x="212" y="36"/>
                      <a:pt x="172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88"/>
              <p:cNvSpPr/>
              <p:nvPr/>
            </p:nvSpPr>
            <p:spPr>
              <a:xfrm>
                <a:off x="7782302" y="4024659"/>
                <a:ext cx="1549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86" extrusionOk="0">
                    <a:moveTo>
                      <a:pt x="119" y="0"/>
                    </a:moveTo>
                    <a:cubicBezTo>
                      <a:pt x="0" y="0"/>
                      <a:pt x="0" y="185"/>
                      <a:pt x="119" y="185"/>
                    </a:cubicBezTo>
                    <a:lnTo>
                      <a:pt x="2588" y="185"/>
                    </a:lnTo>
                    <a:cubicBezTo>
                      <a:pt x="2694" y="185"/>
                      <a:pt x="2694" y="0"/>
                      <a:pt x="2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88"/>
              <p:cNvSpPr/>
              <p:nvPr/>
            </p:nvSpPr>
            <p:spPr>
              <a:xfrm>
                <a:off x="7847575" y="3301586"/>
                <a:ext cx="100355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384" extrusionOk="0">
                    <a:moveTo>
                      <a:pt x="1744" y="1"/>
                    </a:moveTo>
                    <a:cubicBezTo>
                      <a:pt x="1431" y="105"/>
                      <a:pt x="1103" y="156"/>
                      <a:pt x="776" y="156"/>
                    </a:cubicBezTo>
                    <a:cubicBezTo>
                      <a:pt x="565" y="156"/>
                      <a:pt x="353" y="135"/>
                      <a:pt x="146" y="93"/>
                    </a:cubicBezTo>
                    <a:cubicBezTo>
                      <a:pt x="137" y="91"/>
                      <a:pt x="128" y="90"/>
                      <a:pt x="119" y="90"/>
                    </a:cubicBezTo>
                    <a:cubicBezTo>
                      <a:pt x="73" y="90"/>
                      <a:pt x="25" y="118"/>
                      <a:pt x="14" y="173"/>
                    </a:cubicBezTo>
                    <a:cubicBezTo>
                      <a:pt x="1" y="225"/>
                      <a:pt x="40" y="291"/>
                      <a:pt x="93" y="305"/>
                    </a:cubicBezTo>
                    <a:cubicBezTo>
                      <a:pt x="305" y="357"/>
                      <a:pt x="529" y="384"/>
                      <a:pt x="754" y="384"/>
                    </a:cubicBezTo>
                    <a:cubicBezTo>
                      <a:pt x="1084" y="384"/>
                      <a:pt x="1427" y="331"/>
                      <a:pt x="1744" y="239"/>
                    </a:cubicBez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88"/>
              <p:cNvSpPr/>
              <p:nvPr/>
            </p:nvSpPr>
            <p:spPr>
              <a:xfrm>
                <a:off x="7635709" y="2384129"/>
                <a:ext cx="38014" cy="2909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59" extrusionOk="0">
                    <a:moveTo>
                      <a:pt x="476" y="0"/>
                    </a:moveTo>
                    <a:cubicBezTo>
                      <a:pt x="462" y="132"/>
                      <a:pt x="449" y="291"/>
                      <a:pt x="436" y="463"/>
                    </a:cubicBezTo>
                    <a:cubicBezTo>
                      <a:pt x="436" y="515"/>
                      <a:pt x="423" y="581"/>
                      <a:pt x="423" y="648"/>
                    </a:cubicBezTo>
                    <a:cubicBezTo>
                      <a:pt x="357" y="1440"/>
                      <a:pt x="264" y="2576"/>
                      <a:pt x="145" y="3725"/>
                    </a:cubicBezTo>
                    <a:lnTo>
                      <a:pt x="119" y="3910"/>
                    </a:lnTo>
                    <a:cubicBezTo>
                      <a:pt x="79" y="4253"/>
                      <a:pt x="40" y="4609"/>
                      <a:pt x="0" y="4953"/>
                    </a:cubicBezTo>
                    <a:cubicBezTo>
                      <a:pt x="0" y="5006"/>
                      <a:pt x="40" y="5045"/>
                      <a:pt x="79" y="5058"/>
                    </a:cubicBezTo>
                    <a:cubicBezTo>
                      <a:pt x="132" y="5058"/>
                      <a:pt x="185" y="5019"/>
                      <a:pt x="185" y="4979"/>
                    </a:cubicBezTo>
                    <a:cubicBezTo>
                      <a:pt x="225" y="4623"/>
                      <a:pt x="264" y="4253"/>
                      <a:pt x="304" y="3883"/>
                    </a:cubicBezTo>
                    <a:lnTo>
                      <a:pt x="330" y="3698"/>
                    </a:lnTo>
                    <a:cubicBezTo>
                      <a:pt x="436" y="2562"/>
                      <a:pt x="542" y="1440"/>
                      <a:pt x="608" y="648"/>
                    </a:cubicBezTo>
                    <a:cubicBezTo>
                      <a:pt x="608" y="581"/>
                      <a:pt x="621" y="529"/>
                      <a:pt x="621" y="463"/>
                    </a:cubicBezTo>
                    <a:cubicBezTo>
                      <a:pt x="634" y="291"/>
                      <a:pt x="647" y="132"/>
                      <a:pt x="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88"/>
              <p:cNvSpPr/>
              <p:nvPr/>
            </p:nvSpPr>
            <p:spPr>
              <a:xfrm>
                <a:off x="7606839" y="2383381"/>
                <a:ext cx="72463" cy="225612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923" extrusionOk="0">
                    <a:moveTo>
                      <a:pt x="212" y="0"/>
                    </a:moveTo>
                    <a:cubicBezTo>
                      <a:pt x="212" y="119"/>
                      <a:pt x="198" y="278"/>
                      <a:pt x="185" y="436"/>
                    </a:cubicBezTo>
                    <a:cubicBezTo>
                      <a:pt x="185" y="502"/>
                      <a:pt x="172" y="568"/>
                      <a:pt x="172" y="634"/>
                    </a:cubicBezTo>
                    <a:cubicBezTo>
                      <a:pt x="93" y="1664"/>
                      <a:pt x="0" y="3130"/>
                      <a:pt x="0" y="3500"/>
                    </a:cubicBezTo>
                    <a:cubicBezTo>
                      <a:pt x="0" y="3619"/>
                      <a:pt x="53" y="3751"/>
                      <a:pt x="159" y="3817"/>
                    </a:cubicBezTo>
                    <a:cubicBezTo>
                      <a:pt x="251" y="3883"/>
                      <a:pt x="357" y="3909"/>
                      <a:pt x="463" y="3923"/>
                    </a:cubicBezTo>
                    <a:lnTo>
                      <a:pt x="634" y="3923"/>
                    </a:lnTo>
                    <a:cubicBezTo>
                      <a:pt x="687" y="3923"/>
                      <a:pt x="753" y="3909"/>
                      <a:pt x="819" y="3909"/>
                    </a:cubicBezTo>
                    <a:cubicBezTo>
                      <a:pt x="925" y="3883"/>
                      <a:pt x="1044" y="3870"/>
                      <a:pt x="1149" y="3830"/>
                    </a:cubicBezTo>
                    <a:lnTo>
                      <a:pt x="1149" y="3843"/>
                    </a:lnTo>
                    <a:cubicBezTo>
                      <a:pt x="1260" y="3806"/>
                      <a:pt x="1222" y="3656"/>
                      <a:pt x="1121" y="3656"/>
                    </a:cubicBezTo>
                    <a:cubicBezTo>
                      <a:pt x="1113" y="3656"/>
                      <a:pt x="1105" y="3657"/>
                      <a:pt x="1096" y="3658"/>
                    </a:cubicBezTo>
                    <a:cubicBezTo>
                      <a:pt x="1004" y="3685"/>
                      <a:pt x="925" y="3711"/>
                      <a:pt x="832" y="3724"/>
                    </a:cubicBezTo>
                    <a:cubicBezTo>
                      <a:pt x="766" y="3724"/>
                      <a:pt x="700" y="3738"/>
                      <a:pt x="647" y="3738"/>
                    </a:cubicBezTo>
                    <a:cubicBezTo>
                      <a:pt x="613" y="3744"/>
                      <a:pt x="579" y="3748"/>
                      <a:pt x="545" y="3748"/>
                    </a:cubicBezTo>
                    <a:cubicBezTo>
                      <a:pt x="448" y="3748"/>
                      <a:pt x="353" y="3721"/>
                      <a:pt x="264" y="3672"/>
                    </a:cubicBezTo>
                    <a:cubicBezTo>
                      <a:pt x="212" y="3632"/>
                      <a:pt x="172" y="3566"/>
                      <a:pt x="172" y="3500"/>
                    </a:cubicBezTo>
                    <a:cubicBezTo>
                      <a:pt x="172" y="3143"/>
                      <a:pt x="278" y="1677"/>
                      <a:pt x="357" y="647"/>
                    </a:cubicBezTo>
                    <a:cubicBezTo>
                      <a:pt x="357" y="581"/>
                      <a:pt x="370" y="515"/>
                      <a:pt x="370" y="449"/>
                    </a:cubicBezTo>
                    <a:cubicBezTo>
                      <a:pt x="383" y="291"/>
                      <a:pt x="396" y="132"/>
                      <a:pt x="3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88"/>
              <p:cNvSpPr/>
              <p:nvPr/>
            </p:nvSpPr>
            <p:spPr>
              <a:xfrm>
                <a:off x="7580280" y="1179354"/>
                <a:ext cx="411639" cy="653480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7611" extrusionOk="0">
                    <a:moveTo>
                      <a:pt x="3528" y="0"/>
                    </a:moveTo>
                    <a:cubicBezTo>
                      <a:pt x="1660" y="0"/>
                      <a:pt x="177" y="1602"/>
                      <a:pt x="357" y="3490"/>
                    </a:cubicBezTo>
                    <a:cubicBezTo>
                      <a:pt x="449" y="4494"/>
                      <a:pt x="515" y="5736"/>
                      <a:pt x="423" y="6343"/>
                    </a:cubicBezTo>
                    <a:cubicBezTo>
                      <a:pt x="330" y="6951"/>
                      <a:pt x="225" y="7307"/>
                      <a:pt x="0" y="7611"/>
                    </a:cubicBezTo>
                    <a:lnTo>
                      <a:pt x="7158" y="7611"/>
                    </a:lnTo>
                    <a:cubicBezTo>
                      <a:pt x="6247" y="6713"/>
                      <a:pt x="6418" y="5656"/>
                      <a:pt x="6669" y="4256"/>
                    </a:cubicBezTo>
                    <a:cubicBezTo>
                      <a:pt x="6934" y="2711"/>
                      <a:pt x="6722" y="189"/>
                      <a:pt x="3764" y="4"/>
                    </a:cubicBezTo>
                    <a:lnTo>
                      <a:pt x="3685" y="4"/>
                    </a:lnTo>
                    <a:cubicBezTo>
                      <a:pt x="3632" y="1"/>
                      <a:pt x="3580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88"/>
              <p:cNvSpPr/>
              <p:nvPr/>
            </p:nvSpPr>
            <p:spPr>
              <a:xfrm>
                <a:off x="7475428" y="2308184"/>
                <a:ext cx="429197" cy="136759"/>
              </a:xfrm>
              <a:custGeom>
                <a:avLst/>
                <a:gdLst/>
                <a:ahLst/>
                <a:cxnLst/>
                <a:rect l="l" t="t" r="r" b="b"/>
                <a:pathLst>
                  <a:path w="7463" h="2378" extrusionOk="0">
                    <a:moveTo>
                      <a:pt x="634" y="0"/>
                    </a:moveTo>
                    <a:lnTo>
                      <a:pt x="1" y="1704"/>
                    </a:lnTo>
                    <a:cubicBezTo>
                      <a:pt x="163" y="1754"/>
                      <a:pt x="354" y="1774"/>
                      <a:pt x="557" y="1774"/>
                    </a:cubicBezTo>
                    <a:cubicBezTo>
                      <a:pt x="1432" y="1774"/>
                      <a:pt x="2536" y="1400"/>
                      <a:pt x="2536" y="1400"/>
                    </a:cubicBezTo>
                    <a:cubicBezTo>
                      <a:pt x="3804" y="2060"/>
                      <a:pt x="5468" y="2259"/>
                      <a:pt x="6894" y="2377"/>
                    </a:cubicBezTo>
                    <a:lnTo>
                      <a:pt x="74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88"/>
              <p:cNvSpPr/>
              <p:nvPr/>
            </p:nvSpPr>
            <p:spPr>
              <a:xfrm>
                <a:off x="7426085" y="1617003"/>
                <a:ext cx="669186" cy="832515"/>
              </a:xfrm>
              <a:custGeom>
                <a:avLst/>
                <a:gdLst/>
                <a:ahLst/>
                <a:cxnLst/>
                <a:rect l="l" t="t" r="r" b="b"/>
                <a:pathLst>
                  <a:path w="11636" h="14476" extrusionOk="0">
                    <a:moveTo>
                      <a:pt x="7990" y="1"/>
                    </a:moveTo>
                    <a:lnTo>
                      <a:pt x="4543" y="278"/>
                    </a:lnTo>
                    <a:lnTo>
                      <a:pt x="4213" y="305"/>
                    </a:lnTo>
                    <a:cubicBezTo>
                      <a:pt x="3724" y="357"/>
                      <a:pt x="3223" y="344"/>
                      <a:pt x="2892" y="410"/>
                    </a:cubicBezTo>
                    <a:cubicBezTo>
                      <a:pt x="2602" y="476"/>
                      <a:pt x="2430" y="463"/>
                      <a:pt x="2140" y="556"/>
                    </a:cubicBezTo>
                    <a:cubicBezTo>
                      <a:pt x="1466" y="754"/>
                      <a:pt x="1479" y="1665"/>
                      <a:pt x="1268" y="2801"/>
                    </a:cubicBezTo>
                    <a:lnTo>
                      <a:pt x="1255" y="2853"/>
                    </a:lnTo>
                    <a:cubicBezTo>
                      <a:pt x="1255" y="2867"/>
                      <a:pt x="1255" y="2867"/>
                      <a:pt x="1255" y="2880"/>
                    </a:cubicBezTo>
                    <a:cubicBezTo>
                      <a:pt x="1215" y="3065"/>
                      <a:pt x="1176" y="3263"/>
                      <a:pt x="1123" y="3448"/>
                    </a:cubicBezTo>
                    <a:cubicBezTo>
                      <a:pt x="1083" y="3633"/>
                      <a:pt x="1004" y="3870"/>
                      <a:pt x="938" y="4082"/>
                    </a:cubicBezTo>
                    <a:cubicBezTo>
                      <a:pt x="542" y="5323"/>
                      <a:pt x="66" y="5891"/>
                      <a:pt x="145" y="6683"/>
                    </a:cubicBezTo>
                    <a:cubicBezTo>
                      <a:pt x="225" y="7396"/>
                      <a:pt x="951" y="8361"/>
                      <a:pt x="1136" y="8572"/>
                    </a:cubicBezTo>
                    <a:cubicBezTo>
                      <a:pt x="1189" y="8611"/>
                      <a:pt x="1215" y="8638"/>
                      <a:pt x="1215" y="8638"/>
                    </a:cubicBezTo>
                    <a:cubicBezTo>
                      <a:pt x="1215" y="8638"/>
                      <a:pt x="1215" y="8651"/>
                      <a:pt x="1215" y="8651"/>
                    </a:cubicBezTo>
                    <a:cubicBezTo>
                      <a:pt x="1215" y="8678"/>
                      <a:pt x="1202" y="8704"/>
                      <a:pt x="1202" y="8744"/>
                    </a:cubicBezTo>
                    <a:cubicBezTo>
                      <a:pt x="1189" y="8862"/>
                      <a:pt x="1162" y="9008"/>
                      <a:pt x="1136" y="9166"/>
                    </a:cubicBezTo>
                    <a:cubicBezTo>
                      <a:pt x="1083" y="9760"/>
                      <a:pt x="991" y="10302"/>
                      <a:pt x="898" y="10791"/>
                    </a:cubicBezTo>
                    <a:cubicBezTo>
                      <a:pt x="845" y="11055"/>
                      <a:pt x="793" y="11292"/>
                      <a:pt x="740" y="11517"/>
                    </a:cubicBezTo>
                    <a:cubicBezTo>
                      <a:pt x="568" y="12243"/>
                      <a:pt x="317" y="12956"/>
                      <a:pt x="0" y="13617"/>
                    </a:cubicBezTo>
                    <a:cubicBezTo>
                      <a:pt x="1625" y="13604"/>
                      <a:pt x="2615" y="13392"/>
                      <a:pt x="3500" y="12666"/>
                    </a:cubicBezTo>
                    <a:cubicBezTo>
                      <a:pt x="5164" y="14409"/>
                      <a:pt x="9298" y="14475"/>
                      <a:pt x="9298" y="14475"/>
                    </a:cubicBezTo>
                    <a:cubicBezTo>
                      <a:pt x="8875" y="13141"/>
                      <a:pt x="8743" y="10777"/>
                      <a:pt x="8743" y="10777"/>
                    </a:cubicBezTo>
                    <a:cubicBezTo>
                      <a:pt x="8782" y="10540"/>
                      <a:pt x="8796" y="10289"/>
                      <a:pt x="8822" y="10025"/>
                    </a:cubicBezTo>
                    <a:cubicBezTo>
                      <a:pt x="8849" y="9760"/>
                      <a:pt x="8888" y="9496"/>
                      <a:pt x="8954" y="9245"/>
                    </a:cubicBezTo>
                    <a:cubicBezTo>
                      <a:pt x="9350" y="8070"/>
                      <a:pt x="9839" y="7225"/>
                      <a:pt x="10262" y="6023"/>
                    </a:cubicBezTo>
                    <a:lnTo>
                      <a:pt x="10341" y="5785"/>
                    </a:lnTo>
                    <a:cubicBezTo>
                      <a:pt x="10354" y="5732"/>
                      <a:pt x="10380" y="5680"/>
                      <a:pt x="10394" y="5627"/>
                    </a:cubicBezTo>
                    <a:cubicBezTo>
                      <a:pt x="10539" y="5244"/>
                      <a:pt x="10684" y="4874"/>
                      <a:pt x="10843" y="4504"/>
                    </a:cubicBezTo>
                    <a:cubicBezTo>
                      <a:pt x="11529" y="2906"/>
                      <a:pt x="11635" y="1123"/>
                      <a:pt x="9997" y="569"/>
                    </a:cubicBezTo>
                    <a:lnTo>
                      <a:pt x="9641" y="463"/>
                    </a:lnTo>
                    <a:cubicBezTo>
                      <a:pt x="8862" y="212"/>
                      <a:pt x="8215" y="54"/>
                      <a:pt x="8030" y="14"/>
                    </a:cubicBez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88"/>
              <p:cNvSpPr/>
              <p:nvPr/>
            </p:nvSpPr>
            <p:spPr>
              <a:xfrm>
                <a:off x="7468585" y="2237536"/>
                <a:ext cx="68437" cy="66137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50" extrusionOk="0">
                    <a:moveTo>
                      <a:pt x="159" y="1"/>
                    </a:moveTo>
                    <a:cubicBezTo>
                      <a:pt x="67" y="238"/>
                      <a:pt x="14" y="476"/>
                      <a:pt x="1" y="740"/>
                    </a:cubicBezTo>
                    <a:cubicBezTo>
                      <a:pt x="463" y="978"/>
                      <a:pt x="846" y="1150"/>
                      <a:pt x="846" y="1150"/>
                    </a:cubicBezTo>
                    <a:lnTo>
                      <a:pt x="1189" y="489"/>
                    </a:lnTo>
                    <a:cubicBezTo>
                      <a:pt x="833" y="357"/>
                      <a:pt x="489" y="185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88"/>
              <p:cNvSpPr/>
              <p:nvPr/>
            </p:nvSpPr>
            <p:spPr>
              <a:xfrm>
                <a:off x="7744288" y="2244379"/>
                <a:ext cx="163386" cy="8586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93" extrusionOk="0">
                    <a:moveTo>
                      <a:pt x="2734" y="0"/>
                    </a:moveTo>
                    <a:cubicBezTo>
                      <a:pt x="2734" y="0"/>
                      <a:pt x="1163" y="661"/>
                      <a:pt x="1" y="780"/>
                    </a:cubicBezTo>
                    <a:lnTo>
                      <a:pt x="172" y="1493"/>
                    </a:lnTo>
                    <a:cubicBezTo>
                      <a:pt x="172" y="1493"/>
                      <a:pt x="2074" y="1189"/>
                      <a:pt x="2840" y="648"/>
                    </a:cubicBezTo>
                    <a:lnTo>
                      <a:pt x="2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88"/>
              <p:cNvSpPr/>
              <p:nvPr/>
            </p:nvSpPr>
            <p:spPr>
              <a:xfrm>
                <a:off x="7416193" y="1749161"/>
                <a:ext cx="99550" cy="35477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6169" extrusionOk="0">
                    <a:moveTo>
                      <a:pt x="1651" y="1"/>
                    </a:moveTo>
                    <a:cubicBezTo>
                      <a:pt x="1598" y="1"/>
                      <a:pt x="1559" y="27"/>
                      <a:pt x="1559" y="80"/>
                    </a:cubicBezTo>
                    <a:cubicBezTo>
                      <a:pt x="1453" y="1361"/>
                      <a:pt x="1044" y="2365"/>
                      <a:pt x="674" y="3236"/>
                    </a:cubicBezTo>
                    <a:cubicBezTo>
                      <a:pt x="555" y="3514"/>
                      <a:pt x="449" y="3791"/>
                      <a:pt x="344" y="4055"/>
                    </a:cubicBezTo>
                    <a:cubicBezTo>
                      <a:pt x="0" y="5032"/>
                      <a:pt x="1004" y="6089"/>
                      <a:pt x="1044" y="6142"/>
                    </a:cubicBezTo>
                    <a:cubicBezTo>
                      <a:pt x="1057" y="6155"/>
                      <a:pt x="1083" y="6168"/>
                      <a:pt x="1110" y="6168"/>
                    </a:cubicBezTo>
                    <a:cubicBezTo>
                      <a:pt x="1189" y="6168"/>
                      <a:pt x="1229" y="6076"/>
                      <a:pt x="1176" y="6023"/>
                    </a:cubicBezTo>
                    <a:cubicBezTo>
                      <a:pt x="1163" y="6010"/>
                      <a:pt x="199" y="4993"/>
                      <a:pt x="516" y="4121"/>
                    </a:cubicBezTo>
                    <a:cubicBezTo>
                      <a:pt x="621" y="3857"/>
                      <a:pt x="727" y="3593"/>
                      <a:pt x="846" y="3302"/>
                    </a:cubicBezTo>
                    <a:cubicBezTo>
                      <a:pt x="1215" y="2404"/>
                      <a:pt x="1625" y="1414"/>
                      <a:pt x="1731" y="93"/>
                    </a:cubicBezTo>
                    <a:cubicBezTo>
                      <a:pt x="1731" y="40"/>
                      <a:pt x="1704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88"/>
              <p:cNvSpPr/>
              <p:nvPr/>
            </p:nvSpPr>
            <p:spPr>
              <a:xfrm>
                <a:off x="7646348" y="1874475"/>
                <a:ext cx="22084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84" extrusionOk="0">
                    <a:moveTo>
                      <a:pt x="198" y="1"/>
                    </a:moveTo>
                    <a:cubicBezTo>
                      <a:pt x="92" y="1"/>
                      <a:pt x="0" y="93"/>
                      <a:pt x="0" y="199"/>
                    </a:cubicBezTo>
                    <a:cubicBezTo>
                      <a:pt x="0" y="305"/>
                      <a:pt x="92" y="384"/>
                      <a:pt x="198" y="384"/>
                    </a:cubicBezTo>
                    <a:cubicBezTo>
                      <a:pt x="304" y="384"/>
                      <a:pt x="383" y="305"/>
                      <a:pt x="383" y="199"/>
                    </a:cubicBezTo>
                    <a:cubicBezTo>
                      <a:pt x="383" y="93"/>
                      <a:pt x="304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88"/>
              <p:cNvSpPr/>
              <p:nvPr/>
            </p:nvSpPr>
            <p:spPr>
              <a:xfrm>
                <a:off x="7629613" y="1973220"/>
                <a:ext cx="26627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88" extrusionOk="0">
                    <a:moveTo>
                      <a:pt x="199" y="1"/>
                    </a:moveTo>
                    <a:cubicBezTo>
                      <a:pt x="93" y="1"/>
                      <a:pt x="0" y="80"/>
                      <a:pt x="0" y="199"/>
                    </a:cubicBezTo>
                    <a:cubicBezTo>
                      <a:pt x="0" y="314"/>
                      <a:pt x="96" y="388"/>
                      <a:pt x="194" y="388"/>
                    </a:cubicBezTo>
                    <a:cubicBezTo>
                      <a:pt x="242" y="388"/>
                      <a:pt x="292" y="370"/>
                      <a:pt x="331" y="331"/>
                    </a:cubicBezTo>
                    <a:cubicBezTo>
                      <a:pt x="463" y="212"/>
                      <a:pt x="370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88"/>
              <p:cNvSpPr/>
              <p:nvPr/>
            </p:nvSpPr>
            <p:spPr>
              <a:xfrm>
                <a:off x="7619721" y="2073460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99" y="1"/>
                    </a:moveTo>
                    <a:cubicBezTo>
                      <a:pt x="93" y="1"/>
                      <a:pt x="1" y="80"/>
                      <a:pt x="1" y="199"/>
                    </a:cubicBezTo>
                    <a:cubicBezTo>
                      <a:pt x="1" y="314"/>
                      <a:pt x="96" y="388"/>
                      <a:pt x="195" y="388"/>
                    </a:cubicBezTo>
                    <a:cubicBezTo>
                      <a:pt x="243" y="388"/>
                      <a:pt x="292" y="370"/>
                      <a:pt x="331" y="331"/>
                    </a:cubicBezTo>
                    <a:cubicBezTo>
                      <a:pt x="450" y="212"/>
                      <a:pt x="371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88"/>
              <p:cNvSpPr/>
              <p:nvPr/>
            </p:nvSpPr>
            <p:spPr>
              <a:xfrm>
                <a:off x="7615925" y="2176805"/>
                <a:ext cx="25879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4" extrusionOk="0">
                    <a:moveTo>
                      <a:pt x="186" y="0"/>
                    </a:moveTo>
                    <a:cubicBezTo>
                      <a:pt x="80" y="0"/>
                      <a:pt x="1" y="79"/>
                      <a:pt x="1" y="185"/>
                    </a:cubicBezTo>
                    <a:cubicBezTo>
                      <a:pt x="1" y="303"/>
                      <a:pt x="95" y="384"/>
                      <a:pt x="196" y="384"/>
                    </a:cubicBezTo>
                    <a:cubicBezTo>
                      <a:pt x="242" y="384"/>
                      <a:pt x="290" y="367"/>
                      <a:pt x="331" y="330"/>
                    </a:cubicBezTo>
                    <a:cubicBezTo>
                      <a:pt x="450" y="198"/>
                      <a:pt x="357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88"/>
              <p:cNvSpPr/>
              <p:nvPr/>
            </p:nvSpPr>
            <p:spPr>
              <a:xfrm>
                <a:off x="7615925" y="2283889"/>
                <a:ext cx="22831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84" extrusionOk="0">
                    <a:moveTo>
                      <a:pt x="199" y="0"/>
                    </a:moveTo>
                    <a:cubicBezTo>
                      <a:pt x="93" y="0"/>
                      <a:pt x="1" y="79"/>
                      <a:pt x="1" y="198"/>
                    </a:cubicBezTo>
                    <a:cubicBezTo>
                      <a:pt x="1" y="304"/>
                      <a:pt x="93" y="383"/>
                      <a:pt x="199" y="383"/>
                    </a:cubicBezTo>
                    <a:cubicBezTo>
                      <a:pt x="305" y="383"/>
                      <a:pt x="397" y="304"/>
                      <a:pt x="397" y="198"/>
                    </a:cubicBezTo>
                    <a:cubicBezTo>
                      <a:pt x="397" y="79"/>
                      <a:pt x="305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88"/>
              <p:cNvSpPr/>
              <p:nvPr/>
            </p:nvSpPr>
            <p:spPr>
              <a:xfrm>
                <a:off x="7669870" y="1626147"/>
                <a:ext cx="202090" cy="227164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950" extrusionOk="0">
                    <a:moveTo>
                      <a:pt x="3513" y="0"/>
                    </a:moveTo>
                    <a:lnTo>
                      <a:pt x="3513" y="0"/>
                    </a:lnTo>
                    <a:cubicBezTo>
                      <a:pt x="3009" y="335"/>
                      <a:pt x="2437" y="432"/>
                      <a:pt x="1940" y="432"/>
                    </a:cubicBezTo>
                    <a:cubicBezTo>
                      <a:pt x="1239" y="432"/>
                      <a:pt x="687" y="238"/>
                      <a:pt x="687" y="238"/>
                    </a:cubicBezTo>
                    <a:cubicBezTo>
                      <a:pt x="357" y="1453"/>
                      <a:pt x="119" y="2694"/>
                      <a:pt x="0" y="3949"/>
                    </a:cubicBezTo>
                    <a:cubicBezTo>
                      <a:pt x="2721" y="1678"/>
                      <a:pt x="3513" y="1"/>
                      <a:pt x="3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88"/>
              <p:cNvSpPr/>
              <p:nvPr/>
            </p:nvSpPr>
            <p:spPr>
              <a:xfrm>
                <a:off x="7582512" y="1848998"/>
                <a:ext cx="229465" cy="8477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474" extrusionOk="0">
                    <a:moveTo>
                      <a:pt x="3900" y="0"/>
                    </a:moveTo>
                    <a:cubicBezTo>
                      <a:pt x="3886" y="0"/>
                      <a:pt x="3871" y="3"/>
                      <a:pt x="3857" y="8"/>
                    </a:cubicBezTo>
                    <a:cubicBezTo>
                      <a:pt x="3844" y="21"/>
                      <a:pt x="1995" y="1329"/>
                      <a:pt x="1136" y="1329"/>
                    </a:cubicBezTo>
                    <a:cubicBezTo>
                      <a:pt x="331" y="1329"/>
                      <a:pt x="146" y="431"/>
                      <a:pt x="146" y="431"/>
                    </a:cubicBezTo>
                    <a:cubicBezTo>
                      <a:pt x="135" y="391"/>
                      <a:pt x="106" y="373"/>
                      <a:pt x="77" y="373"/>
                    </a:cubicBezTo>
                    <a:cubicBezTo>
                      <a:pt x="39" y="373"/>
                      <a:pt x="1" y="404"/>
                      <a:pt x="1" y="457"/>
                    </a:cubicBezTo>
                    <a:cubicBezTo>
                      <a:pt x="1" y="470"/>
                      <a:pt x="212" y="1474"/>
                      <a:pt x="1136" y="1474"/>
                    </a:cubicBezTo>
                    <a:cubicBezTo>
                      <a:pt x="2034" y="1474"/>
                      <a:pt x="3870" y="193"/>
                      <a:pt x="3949" y="140"/>
                    </a:cubicBezTo>
                    <a:cubicBezTo>
                      <a:pt x="3976" y="114"/>
                      <a:pt x="3989" y="61"/>
                      <a:pt x="3963" y="34"/>
                    </a:cubicBezTo>
                    <a:cubicBezTo>
                      <a:pt x="3946" y="9"/>
                      <a:pt x="3924" y="0"/>
                      <a:pt x="39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88"/>
              <p:cNvSpPr/>
              <p:nvPr/>
            </p:nvSpPr>
            <p:spPr>
              <a:xfrm>
                <a:off x="7705296" y="1626147"/>
                <a:ext cx="166664" cy="8419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464" extrusionOk="0">
                    <a:moveTo>
                      <a:pt x="2897" y="0"/>
                    </a:moveTo>
                    <a:lnTo>
                      <a:pt x="84" y="119"/>
                    </a:lnTo>
                    <a:lnTo>
                      <a:pt x="45" y="581"/>
                    </a:lnTo>
                    <a:cubicBezTo>
                      <a:pt x="1" y="1164"/>
                      <a:pt x="258" y="1464"/>
                      <a:pt x="702" y="1464"/>
                    </a:cubicBezTo>
                    <a:cubicBezTo>
                      <a:pt x="921" y="1464"/>
                      <a:pt x="1187" y="1390"/>
                      <a:pt x="1484" y="1242"/>
                    </a:cubicBezTo>
                    <a:cubicBezTo>
                      <a:pt x="2197" y="872"/>
                      <a:pt x="2792" y="330"/>
                      <a:pt x="289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88"/>
              <p:cNvSpPr/>
              <p:nvPr/>
            </p:nvSpPr>
            <p:spPr>
              <a:xfrm>
                <a:off x="7492164" y="2105148"/>
                <a:ext cx="292438" cy="3824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665" extrusionOk="0">
                    <a:moveTo>
                      <a:pt x="2904" y="1"/>
                    </a:moveTo>
                    <a:cubicBezTo>
                      <a:pt x="2614" y="1"/>
                      <a:pt x="2323" y="28"/>
                      <a:pt x="2034" y="84"/>
                    </a:cubicBezTo>
                    <a:cubicBezTo>
                      <a:pt x="1697" y="157"/>
                      <a:pt x="1357" y="193"/>
                      <a:pt x="1017" y="193"/>
                    </a:cubicBezTo>
                    <a:cubicBezTo>
                      <a:pt x="677" y="193"/>
                      <a:pt x="337" y="157"/>
                      <a:pt x="0" y="84"/>
                    </a:cubicBezTo>
                    <a:lnTo>
                      <a:pt x="0" y="84"/>
                    </a:lnTo>
                    <a:cubicBezTo>
                      <a:pt x="40" y="123"/>
                      <a:pt x="66" y="150"/>
                      <a:pt x="66" y="150"/>
                    </a:cubicBezTo>
                    <a:lnTo>
                      <a:pt x="66" y="163"/>
                    </a:lnTo>
                    <a:cubicBezTo>
                      <a:pt x="53" y="190"/>
                      <a:pt x="53" y="216"/>
                      <a:pt x="53" y="256"/>
                    </a:cubicBezTo>
                    <a:cubicBezTo>
                      <a:pt x="366" y="317"/>
                      <a:pt x="681" y="347"/>
                      <a:pt x="996" y="347"/>
                    </a:cubicBezTo>
                    <a:cubicBezTo>
                      <a:pt x="1359" y="347"/>
                      <a:pt x="1720" y="307"/>
                      <a:pt x="2074" y="229"/>
                    </a:cubicBezTo>
                    <a:cubicBezTo>
                      <a:pt x="2338" y="183"/>
                      <a:pt x="2606" y="159"/>
                      <a:pt x="2873" y="159"/>
                    </a:cubicBezTo>
                    <a:cubicBezTo>
                      <a:pt x="3593" y="159"/>
                      <a:pt x="4311" y="328"/>
                      <a:pt x="4966" y="665"/>
                    </a:cubicBezTo>
                    <a:lnTo>
                      <a:pt x="5005" y="665"/>
                    </a:lnTo>
                    <a:cubicBezTo>
                      <a:pt x="5032" y="665"/>
                      <a:pt x="5058" y="652"/>
                      <a:pt x="5071" y="625"/>
                    </a:cubicBezTo>
                    <a:cubicBezTo>
                      <a:pt x="5085" y="586"/>
                      <a:pt x="5071" y="546"/>
                      <a:pt x="5032" y="533"/>
                    </a:cubicBezTo>
                    <a:cubicBezTo>
                      <a:pt x="4376" y="181"/>
                      <a:pt x="3646" y="1"/>
                      <a:pt x="29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88"/>
              <p:cNvSpPr/>
              <p:nvPr/>
            </p:nvSpPr>
            <p:spPr>
              <a:xfrm>
                <a:off x="7602295" y="1301043"/>
                <a:ext cx="50896" cy="10921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899" extrusionOk="0">
                    <a:moveTo>
                      <a:pt x="396" y="1"/>
                    </a:moveTo>
                    <a:cubicBezTo>
                      <a:pt x="396" y="1"/>
                      <a:pt x="0" y="1559"/>
                      <a:pt x="251" y="1823"/>
                    </a:cubicBezTo>
                    <a:cubicBezTo>
                      <a:pt x="299" y="1877"/>
                      <a:pt x="353" y="1898"/>
                      <a:pt x="407" y="1898"/>
                    </a:cubicBezTo>
                    <a:cubicBezTo>
                      <a:pt x="635" y="1898"/>
                      <a:pt x="885" y="1520"/>
                      <a:pt x="885" y="1520"/>
                    </a:cubicBezTo>
                    <a:cubicBezTo>
                      <a:pt x="885" y="1520"/>
                      <a:pt x="700" y="54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88"/>
              <p:cNvSpPr/>
              <p:nvPr/>
            </p:nvSpPr>
            <p:spPr>
              <a:xfrm>
                <a:off x="7709379" y="1521306"/>
                <a:ext cx="161833" cy="14458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14" extrusionOk="0">
                    <a:moveTo>
                      <a:pt x="2562" y="1"/>
                    </a:moveTo>
                    <a:cubicBezTo>
                      <a:pt x="2430" y="80"/>
                      <a:pt x="2298" y="159"/>
                      <a:pt x="2153" y="225"/>
                    </a:cubicBezTo>
                    <a:lnTo>
                      <a:pt x="1994" y="291"/>
                    </a:lnTo>
                    <a:cubicBezTo>
                      <a:pt x="1512" y="496"/>
                      <a:pt x="811" y="734"/>
                      <a:pt x="180" y="734"/>
                    </a:cubicBezTo>
                    <a:cubicBezTo>
                      <a:pt x="119" y="734"/>
                      <a:pt x="59" y="732"/>
                      <a:pt x="0" y="727"/>
                    </a:cubicBezTo>
                    <a:lnTo>
                      <a:pt x="0" y="2061"/>
                    </a:lnTo>
                    <a:cubicBezTo>
                      <a:pt x="0" y="2061"/>
                      <a:pt x="278" y="2514"/>
                      <a:pt x="997" y="2514"/>
                    </a:cubicBezTo>
                    <a:cubicBezTo>
                      <a:pt x="1430" y="2514"/>
                      <a:pt x="2024" y="2350"/>
                      <a:pt x="2813" y="1823"/>
                    </a:cubicBezTo>
                    <a:cubicBezTo>
                      <a:pt x="2417" y="1374"/>
                      <a:pt x="2404" y="516"/>
                      <a:pt x="2562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88"/>
              <p:cNvSpPr/>
              <p:nvPr/>
            </p:nvSpPr>
            <p:spPr>
              <a:xfrm>
                <a:off x="7709379" y="1533498"/>
                <a:ext cx="124624" cy="6533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136" extrusionOk="0">
                    <a:moveTo>
                      <a:pt x="2166" y="0"/>
                    </a:moveTo>
                    <a:lnTo>
                      <a:pt x="1994" y="79"/>
                    </a:lnTo>
                    <a:cubicBezTo>
                      <a:pt x="1512" y="284"/>
                      <a:pt x="811" y="522"/>
                      <a:pt x="180" y="522"/>
                    </a:cubicBezTo>
                    <a:cubicBezTo>
                      <a:pt x="119" y="522"/>
                      <a:pt x="59" y="520"/>
                      <a:pt x="0" y="515"/>
                    </a:cubicBezTo>
                    <a:lnTo>
                      <a:pt x="0" y="1136"/>
                    </a:lnTo>
                    <a:cubicBezTo>
                      <a:pt x="581" y="1017"/>
                      <a:pt x="1585" y="700"/>
                      <a:pt x="2166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88"/>
              <p:cNvSpPr/>
              <p:nvPr/>
            </p:nvSpPr>
            <p:spPr>
              <a:xfrm>
                <a:off x="7625817" y="1252792"/>
                <a:ext cx="244590" cy="311934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5424" extrusionOk="0">
                    <a:moveTo>
                      <a:pt x="2327" y="0"/>
                    </a:moveTo>
                    <a:cubicBezTo>
                      <a:pt x="1806" y="0"/>
                      <a:pt x="1360" y="204"/>
                      <a:pt x="1057" y="298"/>
                    </a:cubicBezTo>
                    <a:cubicBezTo>
                      <a:pt x="410" y="497"/>
                      <a:pt x="14" y="1329"/>
                      <a:pt x="14" y="2504"/>
                    </a:cubicBezTo>
                    <a:cubicBezTo>
                      <a:pt x="0" y="3943"/>
                      <a:pt x="40" y="4670"/>
                      <a:pt x="317" y="4960"/>
                    </a:cubicBezTo>
                    <a:cubicBezTo>
                      <a:pt x="648" y="5302"/>
                      <a:pt x="1098" y="5423"/>
                      <a:pt x="1570" y="5423"/>
                    </a:cubicBezTo>
                    <a:cubicBezTo>
                      <a:pt x="2704" y="5423"/>
                      <a:pt x="3969" y="4724"/>
                      <a:pt x="4015" y="4696"/>
                    </a:cubicBezTo>
                    <a:cubicBezTo>
                      <a:pt x="4042" y="4591"/>
                      <a:pt x="4068" y="4485"/>
                      <a:pt x="4081" y="4379"/>
                    </a:cubicBezTo>
                    <a:cubicBezTo>
                      <a:pt x="4227" y="3574"/>
                      <a:pt x="4253" y="2755"/>
                      <a:pt x="4161" y="1949"/>
                    </a:cubicBezTo>
                    <a:cubicBezTo>
                      <a:pt x="4213" y="1131"/>
                      <a:pt x="3725" y="391"/>
                      <a:pt x="2972" y="114"/>
                    </a:cubicBezTo>
                    <a:cubicBezTo>
                      <a:pt x="2748" y="32"/>
                      <a:pt x="2532" y="0"/>
                      <a:pt x="232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88"/>
              <p:cNvSpPr/>
              <p:nvPr/>
            </p:nvSpPr>
            <p:spPr>
              <a:xfrm>
                <a:off x="7654687" y="1445910"/>
                <a:ext cx="91268" cy="32206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560" extrusionOk="0">
                    <a:moveTo>
                      <a:pt x="1505" y="0"/>
                    </a:moveTo>
                    <a:cubicBezTo>
                      <a:pt x="1492" y="0"/>
                      <a:pt x="1478" y="6"/>
                      <a:pt x="1466" y="18"/>
                    </a:cubicBezTo>
                    <a:cubicBezTo>
                      <a:pt x="1446" y="47"/>
                      <a:pt x="1064" y="447"/>
                      <a:pt x="597" y="447"/>
                    </a:cubicBezTo>
                    <a:cubicBezTo>
                      <a:pt x="439" y="447"/>
                      <a:pt x="272" y="401"/>
                      <a:pt x="106" y="282"/>
                    </a:cubicBezTo>
                    <a:cubicBezTo>
                      <a:pt x="95" y="276"/>
                      <a:pt x="82" y="273"/>
                      <a:pt x="69" y="273"/>
                    </a:cubicBezTo>
                    <a:cubicBezTo>
                      <a:pt x="51" y="273"/>
                      <a:pt x="34" y="279"/>
                      <a:pt x="27" y="295"/>
                    </a:cubicBezTo>
                    <a:cubicBezTo>
                      <a:pt x="0" y="321"/>
                      <a:pt x="14" y="361"/>
                      <a:pt x="40" y="387"/>
                    </a:cubicBezTo>
                    <a:cubicBezTo>
                      <a:pt x="198" y="506"/>
                      <a:pt x="383" y="559"/>
                      <a:pt x="581" y="559"/>
                    </a:cubicBezTo>
                    <a:cubicBezTo>
                      <a:pt x="1110" y="559"/>
                      <a:pt x="1545" y="110"/>
                      <a:pt x="1545" y="110"/>
                    </a:cubicBezTo>
                    <a:cubicBezTo>
                      <a:pt x="1586" y="59"/>
                      <a:pt x="1548" y="0"/>
                      <a:pt x="1505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88"/>
              <p:cNvSpPr/>
              <p:nvPr/>
            </p:nvSpPr>
            <p:spPr>
              <a:xfrm>
                <a:off x="7716223" y="1334514"/>
                <a:ext cx="64584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08" extrusionOk="0">
                    <a:moveTo>
                      <a:pt x="238" y="0"/>
                    </a:moveTo>
                    <a:cubicBezTo>
                      <a:pt x="238" y="0"/>
                      <a:pt x="0" y="26"/>
                      <a:pt x="92" y="238"/>
                    </a:cubicBezTo>
                    <a:cubicBezTo>
                      <a:pt x="172" y="462"/>
                      <a:pt x="634" y="225"/>
                      <a:pt x="977" y="608"/>
                    </a:cubicBezTo>
                    <a:cubicBezTo>
                      <a:pt x="977" y="608"/>
                      <a:pt x="1123" y="106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88"/>
              <p:cNvSpPr/>
              <p:nvPr/>
            </p:nvSpPr>
            <p:spPr>
              <a:xfrm>
                <a:off x="7620066" y="1334514"/>
                <a:ext cx="62743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8" extrusionOk="0">
                    <a:moveTo>
                      <a:pt x="853" y="0"/>
                    </a:moveTo>
                    <a:cubicBezTo>
                      <a:pt x="1" y="103"/>
                      <a:pt x="121" y="585"/>
                      <a:pt x="114" y="607"/>
                    </a:cubicBezTo>
                    <a:lnTo>
                      <a:pt x="114" y="607"/>
                    </a:lnTo>
                    <a:cubicBezTo>
                      <a:pt x="458" y="225"/>
                      <a:pt x="919" y="462"/>
                      <a:pt x="999" y="238"/>
                    </a:cubicBezTo>
                    <a:cubicBezTo>
                      <a:pt x="1091" y="26"/>
                      <a:pt x="853" y="0"/>
                      <a:pt x="853" y="0"/>
                    </a:cubicBezTo>
                    <a:close/>
                    <a:moveTo>
                      <a:pt x="114" y="607"/>
                    </a:moveTo>
                    <a:lnTo>
                      <a:pt x="114" y="607"/>
                    </a:lnTo>
                    <a:cubicBezTo>
                      <a:pt x="114" y="607"/>
                      <a:pt x="114" y="607"/>
                      <a:pt x="114" y="608"/>
                    </a:cubicBezTo>
                    <a:cubicBezTo>
                      <a:pt x="114" y="608"/>
                      <a:pt x="114" y="607"/>
                      <a:pt x="114" y="6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88"/>
              <p:cNvSpPr/>
              <p:nvPr/>
            </p:nvSpPr>
            <p:spPr>
              <a:xfrm>
                <a:off x="7737444" y="1414970"/>
                <a:ext cx="57050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992" h="384" extrusionOk="0">
                    <a:moveTo>
                      <a:pt x="489" y="1"/>
                    </a:moveTo>
                    <a:cubicBezTo>
                      <a:pt x="225" y="1"/>
                      <a:pt x="1" y="80"/>
                      <a:pt x="1" y="186"/>
                    </a:cubicBezTo>
                    <a:cubicBezTo>
                      <a:pt x="1" y="305"/>
                      <a:pt x="225" y="384"/>
                      <a:pt x="489" y="384"/>
                    </a:cubicBezTo>
                    <a:cubicBezTo>
                      <a:pt x="767" y="384"/>
                      <a:pt x="991" y="305"/>
                      <a:pt x="991" y="186"/>
                    </a:cubicBezTo>
                    <a:cubicBezTo>
                      <a:pt x="991" y="80"/>
                      <a:pt x="767" y="1"/>
                      <a:pt x="489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88"/>
              <p:cNvSpPr/>
              <p:nvPr/>
            </p:nvSpPr>
            <p:spPr>
              <a:xfrm>
                <a:off x="7619721" y="1414222"/>
                <a:ext cx="35771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97" extrusionOk="0">
                    <a:moveTo>
                      <a:pt x="14" y="1"/>
                    </a:moveTo>
                    <a:lnTo>
                      <a:pt x="1" y="397"/>
                    </a:lnTo>
                    <a:lnTo>
                      <a:pt x="120" y="397"/>
                    </a:lnTo>
                    <a:cubicBezTo>
                      <a:pt x="397" y="397"/>
                      <a:pt x="622" y="304"/>
                      <a:pt x="622" y="199"/>
                    </a:cubicBezTo>
                    <a:cubicBezTo>
                      <a:pt x="622" y="93"/>
                      <a:pt x="397" y="1"/>
                      <a:pt x="120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88"/>
              <p:cNvSpPr/>
              <p:nvPr/>
            </p:nvSpPr>
            <p:spPr>
              <a:xfrm>
                <a:off x="7733648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80" y="542"/>
                      <a:pt x="159" y="542"/>
                    </a:cubicBezTo>
                    <a:cubicBezTo>
                      <a:pt x="239" y="542"/>
                      <a:pt x="305" y="423"/>
                      <a:pt x="305" y="265"/>
                    </a:cubicBezTo>
                    <a:cubicBezTo>
                      <a:pt x="305" y="119"/>
                      <a:pt x="239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88"/>
              <p:cNvSpPr/>
              <p:nvPr/>
            </p:nvSpPr>
            <p:spPr>
              <a:xfrm>
                <a:off x="7648591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67" y="542"/>
                      <a:pt x="159" y="542"/>
                    </a:cubicBezTo>
                    <a:cubicBezTo>
                      <a:pt x="238" y="542"/>
                      <a:pt x="304" y="423"/>
                      <a:pt x="304" y="265"/>
                    </a:cubicBezTo>
                    <a:cubicBezTo>
                      <a:pt x="304" y="119"/>
                      <a:pt x="23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88"/>
              <p:cNvSpPr/>
              <p:nvPr/>
            </p:nvSpPr>
            <p:spPr>
              <a:xfrm>
                <a:off x="7672170" y="1383570"/>
                <a:ext cx="28870" cy="4589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98" extrusionOk="0">
                    <a:moveTo>
                      <a:pt x="295" y="1"/>
                    </a:moveTo>
                    <a:cubicBezTo>
                      <a:pt x="272" y="1"/>
                      <a:pt x="248" y="15"/>
                      <a:pt x="238" y="45"/>
                    </a:cubicBezTo>
                    <a:lnTo>
                      <a:pt x="13" y="705"/>
                    </a:lnTo>
                    <a:cubicBezTo>
                      <a:pt x="0" y="719"/>
                      <a:pt x="0" y="732"/>
                      <a:pt x="13" y="745"/>
                    </a:cubicBezTo>
                    <a:cubicBezTo>
                      <a:pt x="13" y="758"/>
                      <a:pt x="40" y="771"/>
                      <a:pt x="53" y="785"/>
                    </a:cubicBezTo>
                    <a:cubicBezTo>
                      <a:pt x="93" y="785"/>
                      <a:pt x="132" y="798"/>
                      <a:pt x="172" y="798"/>
                    </a:cubicBezTo>
                    <a:cubicBezTo>
                      <a:pt x="277" y="785"/>
                      <a:pt x="370" y="758"/>
                      <a:pt x="462" y="719"/>
                    </a:cubicBezTo>
                    <a:cubicBezTo>
                      <a:pt x="489" y="692"/>
                      <a:pt x="502" y="666"/>
                      <a:pt x="489" y="626"/>
                    </a:cubicBezTo>
                    <a:cubicBezTo>
                      <a:pt x="481" y="610"/>
                      <a:pt x="462" y="599"/>
                      <a:pt x="443" y="599"/>
                    </a:cubicBezTo>
                    <a:cubicBezTo>
                      <a:pt x="432" y="599"/>
                      <a:pt x="420" y="603"/>
                      <a:pt x="409" y="613"/>
                    </a:cubicBezTo>
                    <a:cubicBezTo>
                      <a:pt x="330" y="653"/>
                      <a:pt x="238" y="666"/>
                      <a:pt x="159" y="666"/>
                    </a:cubicBezTo>
                    <a:lnTo>
                      <a:pt x="357" y="85"/>
                    </a:lnTo>
                    <a:cubicBezTo>
                      <a:pt x="370" y="45"/>
                      <a:pt x="357" y="19"/>
                      <a:pt x="317" y="5"/>
                    </a:cubicBezTo>
                    <a:cubicBezTo>
                      <a:pt x="310" y="2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88"/>
              <p:cNvSpPr/>
              <p:nvPr/>
            </p:nvSpPr>
            <p:spPr>
              <a:xfrm>
                <a:off x="7828597" y="1487145"/>
                <a:ext cx="32723" cy="35024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09" extrusionOk="0">
                    <a:moveTo>
                      <a:pt x="1" y="1"/>
                    </a:moveTo>
                    <a:cubicBezTo>
                      <a:pt x="1" y="14"/>
                      <a:pt x="212" y="476"/>
                      <a:pt x="502" y="608"/>
                    </a:cubicBezTo>
                    <a:cubicBezTo>
                      <a:pt x="529" y="502"/>
                      <a:pt x="542" y="397"/>
                      <a:pt x="568" y="304"/>
                    </a:cubicBezTo>
                    <a:cubicBezTo>
                      <a:pt x="357" y="251"/>
                      <a:pt x="159" y="146"/>
                      <a:pt x="1" y="1"/>
                    </a:cubicBezTo>
                    <a:close/>
                  </a:path>
                </a:pathLst>
              </a:custGeom>
              <a:solidFill>
                <a:srgbClr val="18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88"/>
              <p:cNvSpPr/>
              <p:nvPr/>
            </p:nvSpPr>
            <p:spPr>
              <a:xfrm>
                <a:off x="7843780" y="1403583"/>
                <a:ext cx="78271" cy="10121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60" extrusionOk="0">
                    <a:moveTo>
                      <a:pt x="653" y="0"/>
                    </a:moveTo>
                    <a:cubicBezTo>
                      <a:pt x="316" y="0"/>
                      <a:pt x="14" y="410"/>
                      <a:pt x="14" y="410"/>
                    </a:cubicBezTo>
                    <a:lnTo>
                      <a:pt x="1" y="1652"/>
                    </a:lnTo>
                    <a:cubicBezTo>
                      <a:pt x="111" y="1726"/>
                      <a:pt x="220" y="1759"/>
                      <a:pt x="324" y="1759"/>
                    </a:cubicBezTo>
                    <a:cubicBezTo>
                      <a:pt x="918" y="1759"/>
                      <a:pt x="1361" y="690"/>
                      <a:pt x="1057" y="252"/>
                    </a:cubicBezTo>
                    <a:cubicBezTo>
                      <a:pt x="929" y="66"/>
                      <a:pt x="788" y="0"/>
                      <a:pt x="653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88"/>
              <p:cNvSpPr/>
              <p:nvPr/>
            </p:nvSpPr>
            <p:spPr>
              <a:xfrm>
                <a:off x="7846080" y="1426932"/>
                <a:ext cx="45260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008" extrusionOk="0">
                    <a:moveTo>
                      <a:pt x="696" y="0"/>
                    </a:moveTo>
                    <a:cubicBezTo>
                      <a:pt x="689" y="0"/>
                      <a:pt x="682" y="2"/>
                      <a:pt x="674" y="4"/>
                    </a:cubicBezTo>
                    <a:cubicBezTo>
                      <a:pt x="304" y="176"/>
                      <a:pt x="40" y="532"/>
                      <a:pt x="0" y="942"/>
                    </a:cubicBezTo>
                    <a:cubicBezTo>
                      <a:pt x="0" y="968"/>
                      <a:pt x="27" y="1008"/>
                      <a:pt x="53" y="1008"/>
                    </a:cubicBezTo>
                    <a:cubicBezTo>
                      <a:pt x="93" y="1008"/>
                      <a:pt x="119" y="982"/>
                      <a:pt x="119" y="955"/>
                    </a:cubicBezTo>
                    <a:cubicBezTo>
                      <a:pt x="159" y="585"/>
                      <a:pt x="397" y="268"/>
                      <a:pt x="727" y="123"/>
                    </a:cubicBezTo>
                    <a:cubicBezTo>
                      <a:pt x="786" y="99"/>
                      <a:pt x="760" y="0"/>
                      <a:pt x="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88"/>
              <p:cNvSpPr/>
              <p:nvPr/>
            </p:nvSpPr>
            <p:spPr>
              <a:xfrm>
                <a:off x="7855972" y="1448096"/>
                <a:ext cx="29675" cy="1558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1" extrusionOk="0">
                    <a:moveTo>
                      <a:pt x="124" y="0"/>
                    </a:moveTo>
                    <a:cubicBezTo>
                      <a:pt x="104" y="0"/>
                      <a:pt x="85" y="2"/>
                      <a:pt x="66" y="6"/>
                    </a:cubicBezTo>
                    <a:cubicBezTo>
                      <a:pt x="26" y="19"/>
                      <a:pt x="0" y="59"/>
                      <a:pt x="13" y="85"/>
                    </a:cubicBezTo>
                    <a:cubicBezTo>
                      <a:pt x="23" y="115"/>
                      <a:pt x="40" y="130"/>
                      <a:pt x="65" y="130"/>
                    </a:cubicBezTo>
                    <a:cubicBezTo>
                      <a:pt x="74" y="130"/>
                      <a:pt x="83" y="128"/>
                      <a:pt x="92" y="125"/>
                    </a:cubicBezTo>
                    <a:cubicBezTo>
                      <a:pt x="105" y="122"/>
                      <a:pt x="119" y="121"/>
                      <a:pt x="132" y="121"/>
                    </a:cubicBezTo>
                    <a:cubicBezTo>
                      <a:pt x="244" y="121"/>
                      <a:pt x="376" y="210"/>
                      <a:pt x="423" y="257"/>
                    </a:cubicBezTo>
                    <a:cubicBezTo>
                      <a:pt x="436" y="257"/>
                      <a:pt x="449" y="270"/>
                      <a:pt x="462" y="270"/>
                    </a:cubicBezTo>
                    <a:cubicBezTo>
                      <a:pt x="475" y="257"/>
                      <a:pt x="489" y="257"/>
                      <a:pt x="489" y="244"/>
                    </a:cubicBezTo>
                    <a:cubicBezTo>
                      <a:pt x="515" y="217"/>
                      <a:pt x="515" y="178"/>
                      <a:pt x="489" y="151"/>
                    </a:cubicBezTo>
                    <a:cubicBezTo>
                      <a:pt x="465" y="139"/>
                      <a:pt x="293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88"/>
              <p:cNvSpPr/>
              <p:nvPr/>
            </p:nvSpPr>
            <p:spPr>
              <a:xfrm>
                <a:off x="7599995" y="1217308"/>
                <a:ext cx="295486" cy="119506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078" extrusionOk="0">
                    <a:moveTo>
                      <a:pt x="2552" y="0"/>
                    </a:moveTo>
                    <a:cubicBezTo>
                      <a:pt x="2271" y="0"/>
                      <a:pt x="1976" y="37"/>
                      <a:pt x="1678" y="123"/>
                    </a:cubicBezTo>
                    <a:cubicBezTo>
                      <a:pt x="1097" y="282"/>
                      <a:pt x="608" y="678"/>
                      <a:pt x="331" y="1206"/>
                    </a:cubicBezTo>
                    <a:cubicBezTo>
                      <a:pt x="172" y="1536"/>
                      <a:pt x="0" y="1985"/>
                      <a:pt x="502" y="1998"/>
                    </a:cubicBezTo>
                    <a:cubicBezTo>
                      <a:pt x="523" y="1999"/>
                      <a:pt x="544" y="1999"/>
                      <a:pt x="564" y="1999"/>
                    </a:cubicBezTo>
                    <a:cubicBezTo>
                      <a:pt x="1904" y="1999"/>
                      <a:pt x="2813" y="744"/>
                      <a:pt x="2813" y="744"/>
                    </a:cubicBezTo>
                    <a:cubicBezTo>
                      <a:pt x="2813" y="744"/>
                      <a:pt x="2879" y="2078"/>
                      <a:pt x="3962" y="2078"/>
                    </a:cubicBezTo>
                    <a:cubicBezTo>
                      <a:pt x="5045" y="2078"/>
                      <a:pt x="5138" y="1272"/>
                      <a:pt x="4596" y="731"/>
                    </a:cubicBezTo>
                    <a:cubicBezTo>
                      <a:pt x="4262" y="396"/>
                      <a:pt x="3478" y="0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88"/>
              <p:cNvSpPr/>
              <p:nvPr/>
            </p:nvSpPr>
            <p:spPr>
              <a:xfrm>
                <a:off x="7812667" y="1301043"/>
                <a:ext cx="76546" cy="132273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2300" extrusionOk="0">
                    <a:moveTo>
                      <a:pt x="1136" y="1"/>
                    </a:moveTo>
                    <a:lnTo>
                      <a:pt x="383" y="371"/>
                    </a:lnTo>
                    <a:cubicBezTo>
                      <a:pt x="383" y="371"/>
                      <a:pt x="0" y="2022"/>
                      <a:pt x="476" y="2272"/>
                    </a:cubicBezTo>
                    <a:cubicBezTo>
                      <a:pt x="512" y="2291"/>
                      <a:pt x="547" y="2300"/>
                      <a:pt x="582" y="2300"/>
                    </a:cubicBezTo>
                    <a:cubicBezTo>
                      <a:pt x="998" y="2300"/>
                      <a:pt x="1331" y="106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88"/>
              <p:cNvSpPr/>
              <p:nvPr/>
            </p:nvSpPr>
            <p:spPr>
              <a:xfrm>
                <a:off x="7884037" y="1876603"/>
                <a:ext cx="49459" cy="2375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13" extrusionOk="0">
                    <a:moveTo>
                      <a:pt x="98" y="0"/>
                    </a:moveTo>
                    <a:cubicBezTo>
                      <a:pt x="62" y="0"/>
                      <a:pt x="25" y="24"/>
                      <a:pt x="14" y="56"/>
                    </a:cubicBezTo>
                    <a:cubicBezTo>
                      <a:pt x="1" y="109"/>
                      <a:pt x="14" y="162"/>
                      <a:pt x="67" y="175"/>
                    </a:cubicBezTo>
                    <a:lnTo>
                      <a:pt x="740" y="413"/>
                    </a:lnTo>
                    <a:lnTo>
                      <a:pt x="767" y="413"/>
                    </a:lnTo>
                    <a:cubicBezTo>
                      <a:pt x="806" y="413"/>
                      <a:pt x="833" y="386"/>
                      <a:pt x="846" y="360"/>
                    </a:cubicBezTo>
                    <a:cubicBezTo>
                      <a:pt x="859" y="307"/>
                      <a:pt x="846" y="254"/>
                      <a:pt x="793" y="241"/>
                    </a:cubicBezTo>
                    <a:lnTo>
                      <a:pt x="120" y="3"/>
                    </a:lnTo>
                    <a:cubicBezTo>
                      <a:pt x="113" y="1"/>
                      <a:pt x="105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88"/>
              <p:cNvSpPr/>
              <p:nvPr/>
            </p:nvSpPr>
            <p:spPr>
              <a:xfrm>
                <a:off x="7950116" y="2566435"/>
                <a:ext cx="183859" cy="318548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539" extrusionOk="0">
                    <a:moveTo>
                      <a:pt x="1926" y="1"/>
                    </a:moveTo>
                    <a:cubicBezTo>
                      <a:pt x="1817" y="1"/>
                      <a:pt x="1710" y="13"/>
                      <a:pt x="1612" y="40"/>
                    </a:cubicBezTo>
                    <a:cubicBezTo>
                      <a:pt x="1427" y="79"/>
                      <a:pt x="1282" y="383"/>
                      <a:pt x="1110" y="555"/>
                    </a:cubicBezTo>
                    <a:cubicBezTo>
                      <a:pt x="846" y="832"/>
                      <a:pt x="635" y="1149"/>
                      <a:pt x="503" y="1492"/>
                    </a:cubicBezTo>
                    <a:cubicBezTo>
                      <a:pt x="357" y="1915"/>
                      <a:pt x="1" y="3170"/>
                      <a:pt x="172" y="3500"/>
                    </a:cubicBezTo>
                    <a:cubicBezTo>
                      <a:pt x="193" y="3541"/>
                      <a:pt x="217" y="3559"/>
                      <a:pt x="245" y="3559"/>
                    </a:cubicBezTo>
                    <a:cubicBezTo>
                      <a:pt x="431" y="3559"/>
                      <a:pt x="752" y="2733"/>
                      <a:pt x="833" y="2549"/>
                    </a:cubicBezTo>
                    <a:cubicBezTo>
                      <a:pt x="872" y="2417"/>
                      <a:pt x="952" y="2298"/>
                      <a:pt x="1044" y="2219"/>
                    </a:cubicBezTo>
                    <a:lnTo>
                      <a:pt x="1044" y="2219"/>
                    </a:lnTo>
                    <a:cubicBezTo>
                      <a:pt x="1044" y="2219"/>
                      <a:pt x="331" y="4728"/>
                      <a:pt x="503" y="4966"/>
                    </a:cubicBezTo>
                    <a:cubicBezTo>
                      <a:pt x="516" y="4984"/>
                      <a:pt x="532" y="4993"/>
                      <a:pt x="549" y="4993"/>
                    </a:cubicBezTo>
                    <a:cubicBezTo>
                      <a:pt x="756" y="4993"/>
                      <a:pt x="1227" y="3790"/>
                      <a:pt x="1361" y="3473"/>
                    </a:cubicBezTo>
                    <a:lnTo>
                      <a:pt x="1361" y="3473"/>
                    </a:lnTo>
                    <a:cubicBezTo>
                      <a:pt x="1361" y="3474"/>
                      <a:pt x="925" y="5401"/>
                      <a:pt x="1084" y="5520"/>
                    </a:cubicBezTo>
                    <a:cubicBezTo>
                      <a:pt x="1100" y="5533"/>
                      <a:pt x="1117" y="5539"/>
                      <a:pt x="1134" y="5539"/>
                    </a:cubicBezTo>
                    <a:cubicBezTo>
                      <a:pt x="1443" y="5539"/>
                      <a:pt x="1929" y="3646"/>
                      <a:pt x="1929" y="3645"/>
                    </a:cubicBezTo>
                    <a:lnTo>
                      <a:pt x="1929" y="3645"/>
                    </a:lnTo>
                    <a:cubicBezTo>
                      <a:pt x="1929" y="3646"/>
                      <a:pt x="1652" y="5269"/>
                      <a:pt x="1916" y="5309"/>
                    </a:cubicBezTo>
                    <a:cubicBezTo>
                      <a:pt x="1919" y="5309"/>
                      <a:pt x="1922" y="5310"/>
                      <a:pt x="1925" y="5310"/>
                    </a:cubicBezTo>
                    <a:cubicBezTo>
                      <a:pt x="2200" y="5310"/>
                      <a:pt x="2510" y="3606"/>
                      <a:pt x="2510" y="3605"/>
                    </a:cubicBezTo>
                    <a:lnTo>
                      <a:pt x="2510" y="3605"/>
                    </a:lnTo>
                    <a:cubicBezTo>
                      <a:pt x="2510" y="3606"/>
                      <a:pt x="2470" y="4688"/>
                      <a:pt x="2695" y="4834"/>
                    </a:cubicBezTo>
                    <a:cubicBezTo>
                      <a:pt x="2701" y="4837"/>
                      <a:pt x="2707" y="4839"/>
                      <a:pt x="2713" y="4839"/>
                    </a:cubicBezTo>
                    <a:cubicBezTo>
                      <a:pt x="2919" y="4839"/>
                      <a:pt x="3144" y="2671"/>
                      <a:pt x="3144" y="2324"/>
                    </a:cubicBezTo>
                    <a:cubicBezTo>
                      <a:pt x="3131" y="1968"/>
                      <a:pt x="3197" y="1004"/>
                      <a:pt x="3117" y="555"/>
                    </a:cubicBezTo>
                    <a:cubicBezTo>
                      <a:pt x="3063" y="291"/>
                      <a:pt x="2461" y="1"/>
                      <a:pt x="1926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88"/>
              <p:cNvSpPr/>
              <p:nvPr/>
            </p:nvSpPr>
            <p:spPr>
              <a:xfrm>
                <a:off x="7887832" y="1710456"/>
                <a:ext cx="349431" cy="919815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15994" extrusionOk="0">
                    <a:moveTo>
                      <a:pt x="3091" y="0"/>
                    </a:moveTo>
                    <a:lnTo>
                      <a:pt x="1" y="1677"/>
                    </a:lnTo>
                    <a:lnTo>
                      <a:pt x="437" y="2509"/>
                    </a:lnTo>
                    <a:lnTo>
                      <a:pt x="872" y="3355"/>
                    </a:lnTo>
                    <a:cubicBezTo>
                      <a:pt x="1018" y="3632"/>
                      <a:pt x="1163" y="3923"/>
                      <a:pt x="1308" y="4200"/>
                    </a:cubicBezTo>
                    <a:cubicBezTo>
                      <a:pt x="1440" y="4477"/>
                      <a:pt x="1586" y="4755"/>
                      <a:pt x="1731" y="5045"/>
                    </a:cubicBezTo>
                    <a:cubicBezTo>
                      <a:pt x="1863" y="5322"/>
                      <a:pt x="1995" y="5600"/>
                      <a:pt x="2127" y="5877"/>
                    </a:cubicBezTo>
                    <a:cubicBezTo>
                      <a:pt x="2259" y="6154"/>
                      <a:pt x="2391" y="6432"/>
                      <a:pt x="2497" y="6709"/>
                    </a:cubicBezTo>
                    <a:cubicBezTo>
                      <a:pt x="2563" y="6841"/>
                      <a:pt x="2616" y="6973"/>
                      <a:pt x="2668" y="7105"/>
                    </a:cubicBezTo>
                    <a:cubicBezTo>
                      <a:pt x="2721" y="7224"/>
                      <a:pt x="2761" y="7356"/>
                      <a:pt x="2801" y="7462"/>
                    </a:cubicBezTo>
                    <a:cubicBezTo>
                      <a:pt x="2814" y="7515"/>
                      <a:pt x="2840" y="7568"/>
                      <a:pt x="2840" y="7607"/>
                    </a:cubicBezTo>
                    <a:cubicBezTo>
                      <a:pt x="2853" y="7660"/>
                      <a:pt x="2867" y="7700"/>
                      <a:pt x="2867" y="7700"/>
                    </a:cubicBezTo>
                    <a:lnTo>
                      <a:pt x="2867" y="7911"/>
                    </a:lnTo>
                    <a:cubicBezTo>
                      <a:pt x="2867" y="8056"/>
                      <a:pt x="2867" y="8215"/>
                      <a:pt x="2867" y="8373"/>
                    </a:cubicBezTo>
                    <a:cubicBezTo>
                      <a:pt x="2867" y="8518"/>
                      <a:pt x="2867" y="8677"/>
                      <a:pt x="2853" y="8835"/>
                    </a:cubicBezTo>
                    <a:cubicBezTo>
                      <a:pt x="2853" y="8981"/>
                      <a:pt x="2840" y="9139"/>
                      <a:pt x="2840" y="9298"/>
                    </a:cubicBezTo>
                    <a:lnTo>
                      <a:pt x="2827" y="9535"/>
                    </a:lnTo>
                    <a:lnTo>
                      <a:pt x="2814" y="9760"/>
                    </a:lnTo>
                    <a:cubicBezTo>
                      <a:pt x="2787" y="10394"/>
                      <a:pt x="2734" y="11014"/>
                      <a:pt x="2682" y="11648"/>
                    </a:cubicBezTo>
                    <a:cubicBezTo>
                      <a:pt x="2629" y="12269"/>
                      <a:pt x="2563" y="12903"/>
                      <a:pt x="2484" y="13524"/>
                    </a:cubicBezTo>
                    <a:lnTo>
                      <a:pt x="2457" y="13748"/>
                    </a:lnTo>
                    <a:lnTo>
                      <a:pt x="2418" y="13986"/>
                    </a:lnTo>
                    <a:cubicBezTo>
                      <a:pt x="2404" y="14065"/>
                      <a:pt x="2404" y="14144"/>
                      <a:pt x="2391" y="14210"/>
                    </a:cubicBezTo>
                    <a:lnTo>
                      <a:pt x="2351" y="14448"/>
                    </a:lnTo>
                    <a:cubicBezTo>
                      <a:pt x="2325" y="14593"/>
                      <a:pt x="2299" y="14739"/>
                      <a:pt x="2285" y="14897"/>
                    </a:cubicBezTo>
                    <a:lnTo>
                      <a:pt x="2259" y="15003"/>
                    </a:lnTo>
                    <a:lnTo>
                      <a:pt x="2246" y="15108"/>
                    </a:lnTo>
                    <a:lnTo>
                      <a:pt x="2206" y="15333"/>
                    </a:lnTo>
                    <a:lnTo>
                      <a:pt x="4332" y="15993"/>
                    </a:lnTo>
                    <a:lnTo>
                      <a:pt x="4425" y="15742"/>
                    </a:lnTo>
                    <a:lnTo>
                      <a:pt x="4478" y="15610"/>
                    </a:lnTo>
                    <a:lnTo>
                      <a:pt x="4517" y="15491"/>
                    </a:lnTo>
                    <a:cubicBezTo>
                      <a:pt x="4570" y="15320"/>
                      <a:pt x="4636" y="15161"/>
                      <a:pt x="4689" y="14990"/>
                    </a:cubicBezTo>
                    <a:lnTo>
                      <a:pt x="4755" y="14752"/>
                    </a:lnTo>
                    <a:cubicBezTo>
                      <a:pt x="4781" y="14673"/>
                      <a:pt x="4808" y="14580"/>
                      <a:pt x="4834" y="14501"/>
                    </a:cubicBezTo>
                    <a:lnTo>
                      <a:pt x="4900" y="14263"/>
                    </a:lnTo>
                    <a:lnTo>
                      <a:pt x="4966" y="14012"/>
                    </a:lnTo>
                    <a:cubicBezTo>
                      <a:pt x="5138" y="13365"/>
                      <a:pt x="5297" y="12718"/>
                      <a:pt x="5429" y="12058"/>
                    </a:cubicBezTo>
                    <a:cubicBezTo>
                      <a:pt x="5574" y="11397"/>
                      <a:pt x="5693" y="10737"/>
                      <a:pt x="5798" y="10077"/>
                    </a:cubicBezTo>
                    <a:cubicBezTo>
                      <a:pt x="5825" y="9918"/>
                      <a:pt x="5851" y="9760"/>
                      <a:pt x="5878" y="9588"/>
                    </a:cubicBezTo>
                    <a:cubicBezTo>
                      <a:pt x="5904" y="9416"/>
                      <a:pt x="5917" y="9245"/>
                      <a:pt x="5944" y="9086"/>
                    </a:cubicBezTo>
                    <a:cubicBezTo>
                      <a:pt x="5957" y="8915"/>
                      <a:pt x="5983" y="8743"/>
                      <a:pt x="5996" y="8571"/>
                    </a:cubicBezTo>
                    <a:cubicBezTo>
                      <a:pt x="6023" y="8400"/>
                      <a:pt x="6036" y="8228"/>
                      <a:pt x="6049" y="8056"/>
                    </a:cubicBezTo>
                    <a:lnTo>
                      <a:pt x="6076" y="7805"/>
                    </a:lnTo>
                    <a:lnTo>
                      <a:pt x="6076" y="7739"/>
                    </a:lnTo>
                    <a:lnTo>
                      <a:pt x="6076" y="7568"/>
                    </a:lnTo>
                    <a:lnTo>
                      <a:pt x="6076" y="7422"/>
                    </a:lnTo>
                    <a:lnTo>
                      <a:pt x="6076" y="7369"/>
                    </a:lnTo>
                    <a:lnTo>
                      <a:pt x="6076" y="7303"/>
                    </a:lnTo>
                    <a:cubicBezTo>
                      <a:pt x="6063" y="7145"/>
                      <a:pt x="6036" y="7026"/>
                      <a:pt x="6023" y="6907"/>
                    </a:cubicBezTo>
                    <a:cubicBezTo>
                      <a:pt x="5996" y="6788"/>
                      <a:pt x="5970" y="6683"/>
                      <a:pt x="5944" y="6577"/>
                    </a:cubicBezTo>
                    <a:cubicBezTo>
                      <a:pt x="5891" y="6379"/>
                      <a:pt x="5825" y="6194"/>
                      <a:pt x="5785" y="6009"/>
                    </a:cubicBezTo>
                    <a:cubicBezTo>
                      <a:pt x="5732" y="5824"/>
                      <a:pt x="5680" y="5666"/>
                      <a:pt x="5613" y="5494"/>
                    </a:cubicBezTo>
                    <a:cubicBezTo>
                      <a:pt x="5495" y="5164"/>
                      <a:pt x="5376" y="4847"/>
                      <a:pt x="5244" y="4530"/>
                    </a:cubicBezTo>
                    <a:cubicBezTo>
                      <a:pt x="5112" y="4213"/>
                      <a:pt x="4980" y="3896"/>
                      <a:pt x="4848" y="3592"/>
                    </a:cubicBezTo>
                    <a:cubicBezTo>
                      <a:pt x="4715" y="3289"/>
                      <a:pt x="4583" y="2972"/>
                      <a:pt x="4438" y="2681"/>
                    </a:cubicBezTo>
                    <a:cubicBezTo>
                      <a:pt x="4293" y="2377"/>
                      <a:pt x="4148" y="2074"/>
                      <a:pt x="4002" y="1783"/>
                    </a:cubicBezTo>
                    <a:cubicBezTo>
                      <a:pt x="3857" y="1479"/>
                      <a:pt x="3712" y="1189"/>
                      <a:pt x="3566" y="885"/>
                    </a:cubicBezTo>
                    <a:lnTo>
                      <a:pt x="3329" y="449"/>
                    </a:lnTo>
                    <a:lnTo>
                      <a:pt x="3223" y="225"/>
                    </a:lnTo>
                    <a:lnTo>
                      <a:pt x="3157" y="119"/>
                    </a:lnTo>
                    <a:lnTo>
                      <a:pt x="30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88"/>
              <p:cNvSpPr/>
              <p:nvPr/>
            </p:nvSpPr>
            <p:spPr>
              <a:xfrm>
                <a:off x="8024821" y="2515481"/>
                <a:ext cx="138772" cy="47158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820" extrusionOk="0">
                    <a:moveTo>
                      <a:pt x="128" y="0"/>
                    </a:moveTo>
                    <a:cubicBezTo>
                      <a:pt x="21" y="0"/>
                      <a:pt x="0" y="161"/>
                      <a:pt x="115" y="186"/>
                    </a:cubicBezTo>
                    <a:cubicBezTo>
                      <a:pt x="854" y="305"/>
                      <a:pt x="1581" y="516"/>
                      <a:pt x="2267" y="807"/>
                    </a:cubicBezTo>
                    <a:cubicBezTo>
                      <a:pt x="2281" y="820"/>
                      <a:pt x="2294" y="820"/>
                      <a:pt x="2307" y="820"/>
                    </a:cubicBezTo>
                    <a:cubicBezTo>
                      <a:pt x="2333" y="820"/>
                      <a:pt x="2373" y="794"/>
                      <a:pt x="2386" y="767"/>
                    </a:cubicBezTo>
                    <a:cubicBezTo>
                      <a:pt x="2413" y="727"/>
                      <a:pt x="2386" y="675"/>
                      <a:pt x="2347" y="648"/>
                    </a:cubicBezTo>
                    <a:cubicBezTo>
                      <a:pt x="1634" y="344"/>
                      <a:pt x="894" y="120"/>
                      <a:pt x="141" y="1"/>
                    </a:cubicBezTo>
                    <a:cubicBezTo>
                      <a:pt x="137" y="1"/>
                      <a:pt x="13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88"/>
              <p:cNvSpPr/>
              <p:nvPr/>
            </p:nvSpPr>
            <p:spPr>
              <a:xfrm>
                <a:off x="8107348" y="2541188"/>
                <a:ext cx="29675" cy="7993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390" extrusionOk="0">
                    <a:moveTo>
                      <a:pt x="416" y="1"/>
                    </a:moveTo>
                    <a:cubicBezTo>
                      <a:pt x="373" y="1"/>
                      <a:pt x="342" y="35"/>
                      <a:pt x="331" y="69"/>
                    </a:cubicBezTo>
                    <a:cubicBezTo>
                      <a:pt x="331" y="82"/>
                      <a:pt x="172" y="769"/>
                      <a:pt x="14" y="1284"/>
                    </a:cubicBezTo>
                    <a:cubicBezTo>
                      <a:pt x="0" y="1324"/>
                      <a:pt x="27" y="1377"/>
                      <a:pt x="66" y="1390"/>
                    </a:cubicBezTo>
                    <a:lnTo>
                      <a:pt x="93" y="1390"/>
                    </a:lnTo>
                    <a:cubicBezTo>
                      <a:pt x="132" y="1390"/>
                      <a:pt x="172" y="1363"/>
                      <a:pt x="185" y="1337"/>
                    </a:cubicBezTo>
                    <a:cubicBezTo>
                      <a:pt x="331" y="822"/>
                      <a:pt x="502" y="109"/>
                      <a:pt x="502" y="109"/>
                    </a:cubicBezTo>
                    <a:cubicBezTo>
                      <a:pt x="515" y="69"/>
                      <a:pt x="476" y="16"/>
                      <a:pt x="436" y="3"/>
                    </a:cubicBezTo>
                    <a:cubicBezTo>
                      <a:pt x="429" y="1"/>
                      <a:pt x="422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88"/>
              <p:cNvSpPr/>
              <p:nvPr/>
            </p:nvSpPr>
            <p:spPr>
              <a:xfrm>
                <a:off x="8057947" y="2557291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86" y="0"/>
                    </a:moveTo>
                    <a:cubicBezTo>
                      <a:pt x="80" y="0"/>
                      <a:pt x="1" y="93"/>
                      <a:pt x="1" y="199"/>
                    </a:cubicBezTo>
                    <a:cubicBezTo>
                      <a:pt x="1" y="314"/>
                      <a:pt x="90" y="387"/>
                      <a:pt x="185" y="387"/>
                    </a:cubicBezTo>
                    <a:cubicBezTo>
                      <a:pt x="231" y="387"/>
                      <a:pt x="279" y="370"/>
                      <a:pt x="318" y="331"/>
                    </a:cubicBezTo>
                    <a:cubicBezTo>
                      <a:pt x="450" y="212"/>
                      <a:pt x="358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88"/>
              <p:cNvSpPr/>
              <p:nvPr/>
            </p:nvSpPr>
            <p:spPr>
              <a:xfrm>
                <a:off x="8052656" y="2138791"/>
                <a:ext cx="91786" cy="18288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318" extrusionOk="0">
                    <a:moveTo>
                      <a:pt x="1515" y="0"/>
                    </a:moveTo>
                    <a:cubicBezTo>
                      <a:pt x="1512" y="0"/>
                      <a:pt x="1509" y="0"/>
                      <a:pt x="1506" y="1"/>
                    </a:cubicBezTo>
                    <a:cubicBezTo>
                      <a:pt x="1031" y="14"/>
                      <a:pt x="555" y="54"/>
                      <a:pt x="80" y="146"/>
                    </a:cubicBezTo>
                    <a:cubicBezTo>
                      <a:pt x="40" y="146"/>
                      <a:pt x="1" y="199"/>
                      <a:pt x="14" y="238"/>
                    </a:cubicBezTo>
                    <a:cubicBezTo>
                      <a:pt x="14" y="291"/>
                      <a:pt x="53" y="318"/>
                      <a:pt x="106" y="318"/>
                    </a:cubicBezTo>
                    <a:cubicBezTo>
                      <a:pt x="568" y="238"/>
                      <a:pt x="1031" y="186"/>
                      <a:pt x="1506" y="172"/>
                    </a:cubicBezTo>
                    <a:cubicBezTo>
                      <a:pt x="1509" y="173"/>
                      <a:pt x="1512" y="173"/>
                      <a:pt x="1515" y="173"/>
                    </a:cubicBezTo>
                    <a:cubicBezTo>
                      <a:pt x="1596" y="173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88"/>
              <p:cNvSpPr/>
              <p:nvPr/>
            </p:nvSpPr>
            <p:spPr>
              <a:xfrm>
                <a:off x="8058752" y="2116420"/>
                <a:ext cx="47963" cy="399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94" extrusionOk="0">
                    <a:moveTo>
                      <a:pt x="694" y="0"/>
                    </a:moveTo>
                    <a:cubicBezTo>
                      <a:pt x="683" y="0"/>
                      <a:pt x="672" y="2"/>
                      <a:pt x="661" y="7"/>
                    </a:cubicBezTo>
                    <a:cubicBezTo>
                      <a:pt x="410" y="139"/>
                      <a:pt x="185" y="324"/>
                      <a:pt x="27" y="548"/>
                    </a:cubicBezTo>
                    <a:cubicBezTo>
                      <a:pt x="0" y="601"/>
                      <a:pt x="13" y="654"/>
                      <a:pt x="53" y="680"/>
                    </a:cubicBezTo>
                    <a:cubicBezTo>
                      <a:pt x="66" y="680"/>
                      <a:pt x="79" y="693"/>
                      <a:pt x="106" y="693"/>
                    </a:cubicBezTo>
                    <a:cubicBezTo>
                      <a:pt x="132" y="693"/>
                      <a:pt x="159" y="680"/>
                      <a:pt x="172" y="654"/>
                    </a:cubicBezTo>
                    <a:cubicBezTo>
                      <a:pt x="317" y="456"/>
                      <a:pt x="515" y="297"/>
                      <a:pt x="740" y="178"/>
                    </a:cubicBezTo>
                    <a:cubicBezTo>
                      <a:pt x="834" y="131"/>
                      <a:pt x="781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88"/>
              <p:cNvSpPr/>
              <p:nvPr/>
            </p:nvSpPr>
            <p:spPr>
              <a:xfrm>
                <a:off x="7897782" y="1855324"/>
                <a:ext cx="96444" cy="15671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725" extrusionOk="0">
                    <a:moveTo>
                      <a:pt x="117" y="0"/>
                    </a:moveTo>
                    <a:cubicBezTo>
                      <a:pt x="54" y="0"/>
                      <a:pt x="0" y="68"/>
                      <a:pt x="39" y="136"/>
                    </a:cubicBezTo>
                    <a:cubicBezTo>
                      <a:pt x="726" y="1021"/>
                      <a:pt x="1492" y="2658"/>
                      <a:pt x="1492" y="2671"/>
                    </a:cubicBezTo>
                    <a:cubicBezTo>
                      <a:pt x="1505" y="2698"/>
                      <a:pt x="1545" y="2724"/>
                      <a:pt x="1571" y="2724"/>
                    </a:cubicBezTo>
                    <a:cubicBezTo>
                      <a:pt x="1584" y="2724"/>
                      <a:pt x="1597" y="2724"/>
                      <a:pt x="1611" y="2711"/>
                    </a:cubicBezTo>
                    <a:cubicBezTo>
                      <a:pt x="1650" y="2698"/>
                      <a:pt x="1677" y="2645"/>
                      <a:pt x="1650" y="2592"/>
                    </a:cubicBezTo>
                    <a:cubicBezTo>
                      <a:pt x="1650" y="2579"/>
                      <a:pt x="871" y="928"/>
                      <a:pt x="184" y="30"/>
                    </a:cubicBezTo>
                    <a:cubicBezTo>
                      <a:pt x="163" y="9"/>
                      <a:pt x="139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26" name="Google Shape;6526;p88"/>
          <p:cNvGrpSpPr/>
          <p:nvPr/>
        </p:nvGrpSpPr>
        <p:grpSpPr>
          <a:xfrm flipH="1">
            <a:off x="7752134" y="1534105"/>
            <a:ext cx="1260735" cy="3497286"/>
            <a:chOff x="637263" y="1221316"/>
            <a:chExt cx="1258847" cy="3497286"/>
          </a:xfrm>
        </p:grpSpPr>
        <p:sp>
          <p:nvSpPr>
            <p:cNvPr id="6527" name="Google Shape;6527;p88"/>
            <p:cNvSpPr/>
            <p:nvPr/>
          </p:nvSpPr>
          <p:spPr>
            <a:xfrm>
              <a:off x="971785" y="2780073"/>
              <a:ext cx="337269" cy="1675227"/>
            </a:xfrm>
            <a:custGeom>
              <a:avLst/>
              <a:gdLst/>
              <a:ahLst/>
              <a:cxnLst/>
              <a:rect l="l" t="t" r="r" b="b"/>
              <a:pathLst>
                <a:path w="6631" h="32938" extrusionOk="0">
                  <a:moveTo>
                    <a:pt x="663" y="0"/>
                  </a:moveTo>
                  <a:cubicBezTo>
                    <a:pt x="403" y="0"/>
                    <a:pt x="178" y="33"/>
                    <a:pt x="1" y="106"/>
                  </a:cubicBezTo>
                  <a:cubicBezTo>
                    <a:pt x="1" y="106"/>
                    <a:pt x="53" y="793"/>
                    <a:pt x="159" y="1889"/>
                  </a:cubicBezTo>
                  <a:cubicBezTo>
                    <a:pt x="172" y="1968"/>
                    <a:pt x="186" y="2035"/>
                    <a:pt x="186" y="2114"/>
                  </a:cubicBezTo>
                  <a:cubicBezTo>
                    <a:pt x="476" y="5376"/>
                    <a:pt x="1084" y="11741"/>
                    <a:pt x="1467" y="14686"/>
                  </a:cubicBezTo>
                  <a:cubicBezTo>
                    <a:pt x="1467" y="14686"/>
                    <a:pt x="1414" y="19797"/>
                    <a:pt x="1612" y="23759"/>
                  </a:cubicBezTo>
                  <a:cubicBezTo>
                    <a:pt x="1731" y="26533"/>
                    <a:pt x="2483" y="29729"/>
                    <a:pt x="2932" y="31591"/>
                  </a:cubicBezTo>
                  <a:lnTo>
                    <a:pt x="2998" y="31908"/>
                  </a:lnTo>
                  <a:cubicBezTo>
                    <a:pt x="3104" y="32370"/>
                    <a:pt x="3183" y="32726"/>
                    <a:pt x="3223" y="32938"/>
                  </a:cubicBezTo>
                  <a:lnTo>
                    <a:pt x="6591" y="32938"/>
                  </a:lnTo>
                  <a:lnTo>
                    <a:pt x="6630" y="32462"/>
                  </a:lnTo>
                  <a:lnTo>
                    <a:pt x="6630" y="1889"/>
                  </a:lnTo>
                  <a:cubicBezTo>
                    <a:pt x="5389" y="1308"/>
                    <a:pt x="4108" y="806"/>
                    <a:pt x="2800" y="397"/>
                  </a:cubicBezTo>
                  <a:lnTo>
                    <a:pt x="2576" y="331"/>
                  </a:lnTo>
                  <a:cubicBezTo>
                    <a:pt x="1866" y="136"/>
                    <a:pt x="1193" y="0"/>
                    <a:pt x="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88"/>
            <p:cNvSpPr/>
            <p:nvPr/>
          </p:nvSpPr>
          <p:spPr>
            <a:xfrm>
              <a:off x="1023512" y="2942520"/>
              <a:ext cx="129699" cy="1460394"/>
            </a:xfrm>
            <a:custGeom>
              <a:avLst/>
              <a:gdLst/>
              <a:ahLst/>
              <a:cxnLst/>
              <a:rect l="l" t="t" r="r" b="b"/>
              <a:pathLst>
                <a:path w="2550" h="28714" extrusionOk="0">
                  <a:moveTo>
                    <a:pt x="136" y="1"/>
                  </a:moveTo>
                  <a:cubicBezTo>
                    <a:pt x="131" y="1"/>
                    <a:pt x="125" y="1"/>
                    <a:pt x="119" y="3"/>
                  </a:cubicBezTo>
                  <a:cubicBezTo>
                    <a:pt x="53" y="3"/>
                    <a:pt x="1" y="56"/>
                    <a:pt x="14" y="122"/>
                  </a:cubicBezTo>
                  <a:cubicBezTo>
                    <a:pt x="14" y="201"/>
                    <a:pt x="621" y="8970"/>
                    <a:pt x="925" y="11519"/>
                  </a:cubicBezTo>
                  <a:cubicBezTo>
                    <a:pt x="925" y="11809"/>
                    <a:pt x="740" y="19258"/>
                    <a:pt x="1123" y="21939"/>
                  </a:cubicBezTo>
                  <a:cubicBezTo>
                    <a:pt x="1414" y="23854"/>
                    <a:pt x="1955" y="26812"/>
                    <a:pt x="2259" y="28397"/>
                  </a:cubicBezTo>
                  <a:cubicBezTo>
                    <a:pt x="2272" y="28515"/>
                    <a:pt x="2298" y="28621"/>
                    <a:pt x="2312" y="28714"/>
                  </a:cubicBezTo>
                  <a:lnTo>
                    <a:pt x="2549" y="28714"/>
                  </a:lnTo>
                  <a:cubicBezTo>
                    <a:pt x="2523" y="28621"/>
                    <a:pt x="2510" y="28502"/>
                    <a:pt x="2483" y="28397"/>
                  </a:cubicBezTo>
                  <a:cubicBezTo>
                    <a:pt x="2193" y="26825"/>
                    <a:pt x="1638" y="23840"/>
                    <a:pt x="1348" y="21899"/>
                  </a:cubicBezTo>
                  <a:cubicBezTo>
                    <a:pt x="951" y="19192"/>
                    <a:pt x="1149" y="11598"/>
                    <a:pt x="1149" y="11519"/>
                  </a:cubicBezTo>
                  <a:lnTo>
                    <a:pt x="1149" y="11506"/>
                  </a:lnTo>
                  <a:cubicBezTo>
                    <a:pt x="859" y="8970"/>
                    <a:pt x="238" y="188"/>
                    <a:pt x="238" y="95"/>
                  </a:cubicBezTo>
                  <a:cubicBezTo>
                    <a:pt x="226" y="48"/>
                    <a:pt x="18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88"/>
            <p:cNvSpPr/>
            <p:nvPr/>
          </p:nvSpPr>
          <p:spPr>
            <a:xfrm>
              <a:off x="1630099" y="1702655"/>
              <a:ext cx="266011" cy="270677"/>
            </a:xfrm>
            <a:custGeom>
              <a:avLst/>
              <a:gdLst/>
              <a:ahLst/>
              <a:cxnLst/>
              <a:rect l="l" t="t" r="r" b="b"/>
              <a:pathLst>
                <a:path w="5230" h="5322" extrusionOk="0">
                  <a:moveTo>
                    <a:pt x="2125" y="0"/>
                  </a:moveTo>
                  <a:cubicBezTo>
                    <a:pt x="2101" y="0"/>
                    <a:pt x="2075" y="5"/>
                    <a:pt x="2047" y="15"/>
                  </a:cubicBezTo>
                  <a:cubicBezTo>
                    <a:pt x="1651" y="160"/>
                    <a:pt x="1413" y="926"/>
                    <a:pt x="1360" y="1533"/>
                  </a:cubicBezTo>
                  <a:lnTo>
                    <a:pt x="1347" y="1705"/>
                  </a:lnTo>
                  <a:lnTo>
                    <a:pt x="1255" y="1705"/>
                  </a:lnTo>
                  <a:cubicBezTo>
                    <a:pt x="991" y="1732"/>
                    <a:pt x="238" y="1837"/>
                    <a:pt x="132" y="2379"/>
                  </a:cubicBezTo>
                  <a:cubicBezTo>
                    <a:pt x="0" y="3026"/>
                    <a:pt x="1360" y="4637"/>
                    <a:pt x="1360" y="4637"/>
                  </a:cubicBezTo>
                  <a:cubicBezTo>
                    <a:pt x="1360" y="4637"/>
                    <a:pt x="2123" y="5322"/>
                    <a:pt x="2982" y="5322"/>
                  </a:cubicBezTo>
                  <a:cubicBezTo>
                    <a:pt x="3183" y="5322"/>
                    <a:pt x="3389" y="5284"/>
                    <a:pt x="3592" y="5192"/>
                  </a:cubicBezTo>
                  <a:cubicBezTo>
                    <a:pt x="4451" y="4782"/>
                    <a:pt x="4583" y="3554"/>
                    <a:pt x="4596" y="3092"/>
                  </a:cubicBezTo>
                  <a:lnTo>
                    <a:pt x="4596" y="2907"/>
                  </a:lnTo>
                  <a:cubicBezTo>
                    <a:pt x="4636" y="2881"/>
                    <a:pt x="4688" y="2841"/>
                    <a:pt x="4728" y="2814"/>
                  </a:cubicBezTo>
                  <a:cubicBezTo>
                    <a:pt x="4913" y="2656"/>
                    <a:pt x="5230" y="2352"/>
                    <a:pt x="5164" y="2009"/>
                  </a:cubicBezTo>
                  <a:cubicBezTo>
                    <a:pt x="5130" y="1805"/>
                    <a:pt x="4953" y="1747"/>
                    <a:pt x="4761" y="1747"/>
                  </a:cubicBezTo>
                  <a:cubicBezTo>
                    <a:pt x="4506" y="1747"/>
                    <a:pt x="4226" y="1850"/>
                    <a:pt x="4226" y="1850"/>
                  </a:cubicBezTo>
                  <a:cubicBezTo>
                    <a:pt x="4226" y="1850"/>
                    <a:pt x="4332" y="1256"/>
                    <a:pt x="4068" y="1111"/>
                  </a:cubicBezTo>
                  <a:cubicBezTo>
                    <a:pt x="4015" y="1079"/>
                    <a:pt x="3952" y="1066"/>
                    <a:pt x="3887" y="1066"/>
                  </a:cubicBezTo>
                  <a:cubicBezTo>
                    <a:pt x="3623" y="1066"/>
                    <a:pt x="3302" y="1269"/>
                    <a:pt x="3302" y="1269"/>
                  </a:cubicBezTo>
                  <a:cubicBezTo>
                    <a:pt x="3302" y="1269"/>
                    <a:pt x="3539" y="543"/>
                    <a:pt x="3143" y="384"/>
                  </a:cubicBezTo>
                  <a:cubicBezTo>
                    <a:pt x="3077" y="360"/>
                    <a:pt x="3017" y="349"/>
                    <a:pt x="2962" y="349"/>
                  </a:cubicBezTo>
                  <a:cubicBezTo>
                    <a:pt x="2518" y="349"/>
                    <a:pt x="2401" y="1064"/>
                    <a:pt x="2377" y="1111"/>
                  </a:cubicBezTo>
                  <a:cubicBezTo>
                    <a:pt x="2377" y="1049"/>
                    <a:pt x="2482" y="0"/>
                    <a:pt x="2125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88"/>
            <p:cNvSpPr/>
            <p:nvPr/>
          </p:nvSpPr>
          <p:spPr>
            <a:xfrm>
              <a:off x="1730247" y="1794457"/>
              <a:ext cx="140330" cy="81427"/>
            </a:xfrm>
            <a:custGeom>
              <a:avLst/>
              <a:gdLst/>
              <a:ahLst/>
              <a:cxnLst/>
              <a:rect l="l" t="t" r="r" b="b"/>
              <a:pathLst>
                <a:path w="2759" h="1601" extrusionOk="0">
                  <a:moveTo>
                    <a:pt x="1011" y="1"/>
                  </a:moveTo>
                  <a:cubicBezTo>
                    <a:pt x="987" y="1"/>
                    <a:pt x="964" y="10"/>
                    <a:pt x="950" y="32"/>
                  </a:cubicBezTo>
                  <a:cubicBezTo>
                    <a:pt x="923" y="59"/>
                    <a:pt x="884" y="111"/>
                    <a:pt x="844" y="191"/>
                  </a:cubicBezTo>
                  <a:cubicBezTo>
                    <a:pt x="738" y="283"/>
                    <a:pt x="633" y="376"/>
                    <a:pt x="527" y="455"/>
                  </a:cubicBezTo>
                  <a:cubicBezTo>
                    <a:pt x="487" y="481"/>
                    <a:pt x="435" y="508"/>
                    <a:pt x="382" y="521"/>
                  </a:cubicBezTo>
                  <a:cubicBezTo>
                    <a:pt x="342" y="521"/>
                    <a:pt x="303" y="508"/>
                    <a:pt x="289" y="468"/>
                  </a:cubicBezTo>
                  <a:cubicBezTo>
                    <a:pt x="223" y="389"/>
                    <a:pt x="197" y="296"/>
                    <a:pt x="184" y="191"/>
                  </a:cubicBezTo>
                  <a:cubicBezTo>
                    <a:pt x="184" y="151"/>
                    <a:pt x="157" y="125"/>
                    <a:pt x="118" y="125"/>
                  </a:cubicBezTo>
                  <a:cubicBezTo>
                    <a:pt x="111" y="123"/>
                    <a:pt x="104" y="122"/>
                    <a:pt x="97" y="122"/>
                  </a:cubicBezTo>
                  <a:cubicBezTo>
                    <a:pt x="49" y="122"/>
                    <a:pt x="1" y="160"/>
                    <a:pt x="12" y="217"/>
                  </a:cubicBezTo>
                  <a:cubicBezTo>
                    <a:pt x="25" y="349"/>
                    <a:pt x="65" y="468"/>
                    <a:pt x="131" y="587"/>
                  </a:cubicBezTo>
                  <a:cubicBezTo>
                    <a:pt x="189" y="656"/>
                    <a:pt x="266" y="695"/>
                    <a:pt x="355" y="695"/>
                  </a:cubicBezTo>
                  <a:cubicBezTo>
                    <a:pt x="368" y="695"/>
                    <a:pt x="382" y="694"/>
                    <a:pt x="395" y="693"/>
                  </a:cubicBezTo>
                  <a:cubicBezTo>
                    <a:pt x="408" y="693"/>
                    <a:pt x="435" y="693"/>
                    <a:pt x="461" y="679"/>
                  </a:cubicBezTo>
                  <a:cubicBezTo>
                    <a:pt x="501" y="666"/>
                    <a:pt x="553" y="640"/>
                    <a:pt x="606" y="613"/>
                  </a:cubicBezTo>
                  <a:lnTo>
                    <a:pt x="606" y="613"/>
                  </a:lnTo>
                  <a:cubicBezTo>
                    <a:pt x="593" y="653"/>
                    <a:pt x="580" y="706"/>
                    <a:pt x="580" y="759"/>
                  </a:cubicBezTo>
                  <a:cubicBezTo>
                    <a:pt x="567" y="798"/>
                    <a:pt x="580" y="838"/>
                    <a:pt x="580" y="877"/>
                  </a:cubicBezTo>
                  <a:cubicBezTo>
                    <a:pt x="606" y="957"/>
                    <a:pt x="672" y="1023"/>
                    <a:pt x="765" y="1036"/>
                  </a:cubicBezTo>
                  <a:cubicBezTo>
                    <a:pt x="797" y="1043"/>
                    <a:pt x="831" y="1047"/>
                    <a:pt x="867" y="1047"/>
                  </a:cubicBezTo>
                  <a:cubicBezTo>
                    <a:pt x="1079" y="1047"/>
                    <a:pt x="1340" y="923"/>
                    <a:pt x="1544" y="798"/>
                  </a:cubicBezTo>
                  <a:lnTo>
                    <a:pt x="1544" y="798"/>
                  </a:lnTo>
                  <a:cubicBezTo>
                    <a:pt x="1452" y="983"/>
                    <a:pt x="1438" y="1194"/>
                    <a:pt x="1478" y="1406"/>
                  </a:cubicBezTo>
                  <a:cubicBezTo>
                    <a:pt x="1504" y="1498"/>
                    <a:pt x="1584" y="1564"/>
                    <a:pt x="1676" y="1591"/>
                  </a:cubicBezTo>
                  <a:cubicBezTo>
                    <a:pt x="1716" y="1597"/>
                    <a:pt x="1759" y="1600"/>
                    <a:pt x="1801" y="1600"/>
                  </a:cubicBezTo>
                  <a:cubicBezTo>
                    <a:pt x="1844" y="1600"/>
                    <a:pt x="1887" y="1597"/>
                    <a:pt x="1927" y="1591"/>
                  </a:cubicBezTo>
                  <a:cubicBezTo>
                    <a:pt x="2165" y="1511"/>
                    <a:pt x="2402" y="1419"/>
                    <a:pt x="2627" y="1287"/>
                  </a:cubicBezTo>
                  <a:lnTo>
                    <a:pt x="2627" y="1102"/>
                  </a:lnTo>
                  <a:cubicBezTo>
                    <a:pt x="2667" y="1076"/>
                    <a:pt x="2719" y="1036"/>
                    <a:pt x="2759" y="1009"/>
                  </a:cubicBezTo>
                  <a:cubicBezTo>
                    <a:pt x="2746" y="1009"/>
                    <a:pt x="2733" y="1009"/>
                    <a:pt x="2719" y="1023"/>
                  </a:cubicBezTo>
                  <a:cubicBezTo>
                    <a:pt x="2453" y="1180"/>
                    <a:pt x="1988" y="1425"/>
                    <a:pt x="1780" y="1425"/>
                  </a:cubicBezTo>
                  <a:cubicBezTo>
                    <a:pt x="1761" y="1425"/>
                    <a:pt x="1743" y="1423"/>
                    <a:pt x="1729" y="1419"/>
                  </a:cubicBezTo>
                  <a:cubicBezTo>
                    <a:pt x="1689" y="1406"/>
                    <a:pt x="1663" y="1379"/>
                    <a:pt x="1650" y="1340"/>
                  </a:cubicBezTo>
                  <a:cubicBezTo>
                    <a:pt x="1597" y="1181"/>
                    <a:pt x="1702" y="785"/>
                    <a:pt x="1874" y="547"/>
                  </a:cubicBezTo>
                  <a:cubicBezTo>
                    <a:pt x="1914" y="521"/>
                    <a:pt x="1914" y="468"/>
                    <a:pt x="1874" y="428"/>
                  </a:cubicBezTo>
                  <a:cubicBezTo>
                    <a:pt x="1861" y="415"/>
                    <a:pt x="1841" y="409"/>
                    <a:pt x="1820" y="409"/>
                  </a:cubicBezTo>
                  <a:cubicBezTo>
                    <a:pt x="1798" y="409"/>
                    <a:pt x="1775" y="415"/>
                    <a:pt x="1755" y="428"/>
                  </a:cubicBezTo>
                  <a:cubicBezTo>
                    <a:pt x="1598" y="562"/>
                    <a:pt x="1163" y="872"/>
                    <a:pt x="888" y="872"/>
                  </a:cubicBezTo>
                  <a:cubicBezTo>
                    <a:pt x="863" y="872"/>
                    <a:pt x="840" y="870"/>
                    <a:pt x="818" y="864"/>
                  </a:cubicBezTo>
                  <a:cubicBezTo>
                    <a:pt x="778" y="851"/>
                    <a:pt x="765" y="838"/>
                    <a:pt x="765" y="825"/>
                  </a:cubicBezTo>
                  <a:cubicBezTo>
                    <a:pt x="752" y="759"/>
                    <a:pt x="765" y="706"/>
                    <a:pt x="791" y="640"/>
                  </a:cubicBezTo>
                  <a:cubicBezTo>
                    <a:pt x="870" y="468"/>
                    <a:pt x="976" y="296"/>
                    <a:pt x="1095" y="151"/>
                  </a:cubicBezTo>
                  <a:cubicBezTo>
                    <a:pt x="1095" y="138"/>
                    <a:pt x="1108" y="111"/>
                    <a:pt x="1108" y="98"/>
                  </a:cubicBezTo>
                  <a:cubicBezTo>
                    <a:pt x="1108" y="72"/>
                    <a:pt x="1095" y="32"/>
                    <a:pt x="1069" y="19"/>
                  </a:cubicBezTo>
                  <a:cubicBezTo>
                    <a:pt x="1051" y="7"/>
                    <a:pt x="1030" y="1"/>
                    <a:pt x="1011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88"/>
            <p:cNvSpPr/>
            <p:nvPr/>
          </p:nvSpPr>
          <p:spPr>
            <a:xfrm>
              <a:off x="1589765" y="1948309"/>
              <a:ext cx="274810" cy="412780"/>
            </a:xfrm>
            <a:custGeom>
              <a:avLst/>
              <a:gdLst/>
              <a:ahLst/>
              <a:cxnLst/>
              <a:rect l="l" t="t" r="r" b="b"/>
              <a:pathLst>
                <a:path w="5403" h="8116" extrusionOk="0">
                  <a:moveTo>
                    <a:pt x="2595" y="1"/>
                  </a:moveTo>
                  <a:cubicBezTo>
                    <a:pt x="1985" y="1"/>
                    <a:pt x="1514" y="21"/>
                    <a:pt x="1519" y="84"/>
                  </a:cubicBezTo>
                  <a:cubicBezTo>
                    <a:pt x="1533" y="256"/>
                    <a:pt x="1533" y="441"/>
                    <a:pt x="1519" y="613"/>
                  </a:cubicBezTo>
                  <a:cubicBezTo>
                    <a:pt x="1453" y="1339"/>
                    <a:pt x="1097" y="2026"/>
                    <a:pt x="793" y="2673"/>
                  </a:cubicBezTo>
                  <a:cubicBezTo>
                    <a:pt x="397" y="3492"/>
                    <a:pt x="1" y="5697"/>
                    <a:pt x="225" y="6582"/>
                  </a:cubicBezTo>
                  <a:cubicBezTo>
                    <a:pt x="433" y="7393"/>
                    <a:pt x="1353" y="8116"/>
                    <a:pt x="2218" y="8116"/>
                  </a:cubicBezTo>
                  <a:cubicBezTo>
                    <a:pt x="2507" y="8116"/>
                    <a:pt x="2790" y="8035"/>
                    <a:pt x="3038" y="7850"/>
                  </a:cubicBezTo>
                  <a:cubicBezTo>
                    <a:pt x="4121" y="7031"/>
                    <a:pt x="4927" y="4627"/>
                    <a:pt x="5191" y="3267"/>
                  </a:cubicBezTo>
                  <a:cubicBezTo>
                    <a:pt x="5389" y="2211"/>
                    <a:pt x="5402" y="1114"/>
                    <a:pt x="5257" y="58"/>
                  </a:cubicBezTo>
                  <a:cubicBezTo>
                    <a:pt x="5058" y="58"/>
                    <a:pt x="3627" y="1"/>
                    <a:pt x="2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88"/>
            <p:cNvSpPr/>
            <p:nvPr/>
          </p:nvSpPr>
          <p:spPr>
            <a:xfrm>
              <a:off x="1661633" y="2031668"/>
              <a:ext cx="206960" cy="15004"/>
            </a:xfrm>
            <a:custGeom>
              <a:avLst/>
              <a:gdLst/>
              <a:ahLst/>
              <a:cxnLst/>
              <a:rect l="l" t="t" r="r" b="b"/>
              <a:pathLst>
                <a:path w="4069" h="295" extrusionOk="0">
                  <a:moveTo>
                    <a:pt x="2048" y="1"/>
                  </a:moveTo>
                  <a:cubicBezTo>
                    <a:pt x="1037" y="1"/>
                    <a:pt x="122" y="43"/>
                    <a:pt x="106" y="43"/>
                  </a:cubicBezTo>
                  <a:cubicBezTo>
                    <a:pt x="40" y="57"/>
                    <a:pt x="1" y="96"/>
                    <a:pt x="1" y="162"/>
                  </a:cubicBezTo>
                  <a:cubicBezTo>
                    <a:pt x="14" y="215"/>
                    <a:pt x="54" y="268"/>
                    <a:pt x="120" y="268"/>
                  </a:cubicBezTo>
                  <a:cubicBezTo>
                    <a:pt x="136" y="268"/>
                    <a:pt x="1122" y="216"/>
                    <a:pt x="2173" y="216"/>
                  </a:cubicBezTo>
                  <a:cubicBezTo>
                    <a:pt x="2803" y="216"/>
                    <a:pt x="3456" y="235"/>
                    <a:pt x="3936" y="294"/>
                  </a:cubicBezTo>
                  <a:cubicBezTo>
                    <a:pt x="3976" y="294"/>
                    <a:pt x="4002" y="294"/>
                    <a:pt x="4029" y="268"/>
                  </a:cubicBezTo>
                  <a:cubicBezTo>
                    <a:pt x="4042" y="255"/>
                    <a:pt x="4055" y="228"/>
                    <a:pt x="4055" y="202"/>
                  </a:cubicBezTo>
                  <a:cubicBezTo>
                    <a:pt x="4068" y="149"/>
                    <a:pt x="4029" y="96"/>
                    <a:pt x="3963" y="83"/>
                  </a:cubicBezTo>
                  <a:cubicBezTo>
                    <a:pt x="3440" y="20"/>
                    <a:pt x="2722" y="1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88"/>
            <p:cNvSpPr/>
            <p:nvPr/>
          </p:nvSpPr>
          <p:spPr>
            <a:xfrm>
              <a:off x="979160" y="4242349"/>
              <a:ext cx="115610" cy="142408"/>
            </a:xfrm>
            <a:custGeom>
              <a:avLst/>
              <a:gdLst/>
              <a:ahLst/>
              <a:cxnLst/>
              <a:rect l="l" t="t" r="r" b="b"/>
              <a:pathLst>
                <a:path w="2273" h="2800" extrusionOk="0">
                  <a:moveTo>
                    <a:pt x="1057" y="0"/>
                  </a:moveTo>
                  <a:lnTo>
                    <a:pt x="1" y="885"/>
                  </a:lnTo>
                  <a:lnTo>
                    <a:pt x="1216" y="2800"/>
                  </a:lnTo>
                  <a:lnTo>
                    <a:pt x="2272" y="1915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88"/>
            <p:cNvSpPr/>
            <p:nvPr/>
          </p:nvSpPr>
          <p:spPr>
            <a:xfrm>
              <a:off x="809890" y="4270780"/>
              <a:ext cx="273437" cy="445788"/>
            </a:xfrm>
            <a:custGeom>
              <a:avLst/>
              <a:gdLst/>
              <a:ahLst/>
              <a:cxnLst/>
              <a:rect l="l" t="t" r="r" b="b"/>
              <a:pathLst>
                <a:path w="5376" h="8765" extrusionOk="0">
                  <a:moveTo>
                    <a:pt x="3381" y="0"/>
                  </a:moveTo>
                  <a:cubicBezTo>
                    <a:pt x="3297" y="0"/>
                    <a:pt x="3196" y="28"/>
                    <a:pt x="3078" y="102"/>
                  </a:cubicBezTo>
                  <a:cubicBezTo>
                    <a:pt x="2999" y="154"/>
                    <a:pt x="2906" y="194"/>
                    <a:pt x="2827" y="234"/>
                  </a:cubicBezTo>
                  <a:lnTo>
                    <a:pt x="2616" y="339"/>
                  </a:lnTo>
                  <a:cubicBezTo>
                    <a:pt x="1955" y="630"/>
                    <a:pt x="899" y="1026"/>
                    <a:pt x="331" y="1449"/>
                  </a:cubicBezTo>
                  <a:cubicBezTo>
                    <a:pt x="199" y="1541"/>
                    <a:pt x="93" y="1647"/>
                    <a:pt x="1" y="1792"/>
                  </a:cubicBezTo>
                  <a:lnTo>
                    <a:pt x="4438" y="8765"/>
                  </a:lnTo>
                  <a:cubicBezTo>
                    <a:pt x="4597" y="8752"/>
                    <a:pt x="4755" y="8686"/>
                    <a:pt x="4861" y="8567"/>
                  </a:cubicBezTo>
                  <a:cubicBezTo>
                    <a:pt x="5125" y="8316"/>
                    <a:pt x="5376" y="7748"/>
                    <a:pt x="5138" y="6441"/>
                  </a:cubicBezTo>
                  <a:cubicBezTo>
                    <a:pt x="4966" y="5424"/>
                    <a:pt x="4689" y="4262"/>
                    <a:pt x="4848" y="3403"/>
                  </a:cubicBezTo>
                  <a:cubicBezTo>
                    <a:pt x="4993" y="2545"/>
                    <a:pt x="5006" y="2254"/>
                    <a:pt x="5006" y="2254"/>
                  </a:cubicBezTo>
                  <a:cubicBezTo>
                    <a:pt x="5059" y="1567"/>
                    <a:pt x="3514" y="1422"/>
                    <a:pt x="3751" y="273"/>
                  </a:cubicBezTo>
                  <a:cubicBezTo>
                    <a:pt x="3751" y="273"/>
                    <a:pt x="3645" y="0"/>
                    <a:pt x="33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88"/>
            <p:cNvSpPr/>
            <p:nvPr/>
          </p:nvSpPr>
          <p:spPr>
            <a:xfrm>
              <a:off x="809890" y="4344425"/>
              <a:ext cx="247243" cy="372143"/>
            </a:xfrm>
            <a:custGeom>
              <a:avLst/>
              <a:gdLst/>
              <a:ahLst/>
              <a:cxnLst/>
              <a:rect l="l" t="t" r="r" b="b"/>
              <a:pathLst>
                <a:path w="4861" h="7317" extrusionOk="0">
                  <a:moveTo>
                    <a:pt x="331" y="1"/>
                  </a:moveTo>
                  <a:cubicBezTo>
                    <a:pt x="199" y="93"/>
                    <a:pt x="93" y="199"/>
                    <a:pt x="1" y="344"/>
                  </a:cubicBezTo>
                  <a:lnTo>
                    <a:pt x="4438" y="7317"/>
                  </a:lnTo>
                  <a:cubicBezTo>
                    <a:pt x="4597" y="7304"/>
                    <a:pt x="4755" y="7238"/>
                    <a:pt x="4861" y="713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88"/>
            <p:cNvSpPr/>
            <p:nvPr/>
          </p:nvSpPr>
          <p:spPr>
            <a:xfrm>
              <a:off x="826725" y="4283291"/>
              <a:ext cx="127004" cy="115096"/>
            </a:xfrm>
            <a:custGeom>
              <a:avLst/>
              <a:gdLst/>
              <a:ahLst/>
              <a:cxnLst/>
              <a:rect l="l" t="t" r="r" b="b"/>
              <a:pathLst>
                <a:path w="2497" h="2263" extrusionOk="0">
                  <a:moveTo>
                    <a:pt x="2496" y="1"/>
                  </a:moveTo>
                  <a:lnTo>
                    <a:pt x="2285" y="93"/>
                  </a:lnTo>
                  <a:cubicBezTo>
                    <a:pt x="2219" y="740"/>
                    <a:pt x="1875" y="1321"/>
                    <a:pt x="1360" y="1718"/>
                  </a:cubicBezTo>
                  <a:cubicBezTo>
                    <a:pt x="1036" y="1945"/>
                    <a:pt x="649" y="2066"/>
                    <a:pt x="259" y="2066"/>
                  </a:cubicBezTo>
                  <a:cubicBezTo>
                    <a:pt x="172" y="2066"/>
                    <a:pt x="86" y="2060"/>
                    <a:pt x="0" y="2048"/>
                  </a:cubicBezTo>
                  <a:lnTo>
                    <a:pt x="0" y="2048"/>
                  </a:lnTo>
                  <a:lnTo>
                    <a:pt x="132" y="2259"/>
                  </a:lnTo>
                  <a:cubicBezTo>
                    <a:pt x="172" y="2261"/>
                    <a:pt x="212" y="2262"/>
                    <a:pt x="251" y="2262"/>
                  </a:cubicBezTo>
                  <a:cubicBezTo>
                    <a:pt x="686" y="2262"/>
                    <a:pt x="1115" y="2130"/>
                    <a:pt x="1466" y="1876"/>
                  </a:cubicBezTo>
                  <a:cubicBezTo>
                    <a:pt x="2073" y="1427"/>
                    <a:pt x="2443" y="740"/>
                    <a:pt x="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88"/>
            <p:cNvSpPr/>
            <p:nvPr/>
          </p:nvSpPr>
          <p:spPr>
            <a:xfrm>
              <a:off x="958358" y="2563816"/>
              <a:ext cx="681151" cy="402709"/>
            </a:xfrm>
            <a:custGeom>
              <a:avLst/>
              <a:gdLst/>
              <a:ahLst/>
              <a:cxnLst/>
              <a:rect l="l" t="t" r="r" b="b"/>
              <a:pathLst>
                <a:path w="13392" h="7918" extrusionOk="0">
                  <a:moveTo>
                    <a:pt x="11424" y="0"/>
                  </a:moveTo>
                  <a:lnTo>
                    <a:pt x="317" y="2325"/>
                  </a:lnTo>
                  <a:cubicBezTo>
                    <a:pt x="317" y="2325"/>
                    <a:pt x="0" y="5336"/>
                    <a:pt x="687" y="7000"/>
                  </a:cubicBezTo>
                  <a:cubicBezTo>
                    <a:pt x="953" y="7648"/>
                    <a:pt x="2436" y="7917"/>
                    <a:pt x="4286" y="7917"/>
                  </a:cubicBezTo>
                  <a:cubicBezTo>
                    <a:pt x="7225" y="7917"/>
                    <a:pt x="11090" y="7237"/>
                    <a:pt x="12467" y="6313"/>
                  </a:cubicBezTo>
                  <a:cubicBezTo>
                    <a:pt x="13392" y="5692"/>
                    <a:pt x="11424" y="0"/>
                    <a:pt x="1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88"/>
            <p:cNvSpPr/>
            <p:nvPr/>
          </p:nvSpPr>
          <p:spPr>
            <a:xfrm>
              <a:off x="979872" y="2708767"/>
              <a:ext cx="166320" cy="178824"/>
            </a:xfrm>
            <a:custGeom>
              <a:avLst/>
              <a:gdLst/>
              <a:ahLst/>
              <a:cxnLst/>
              <a:rect l="l" t="t" r="r" b="b"/>
              <a:pathLst>
                <a:path w="3270" h="3516" extrusionOk="0">
                  <a:moveTo>
                    <a:pt x="3146" y="1"/>
                  </a:moveTo>
                  <a:cubicBezTo>
                    <a:pt x="3100" y="1"/>
                    <a:pt x="3055" y="26"/>
                    <a:pt x="3038" y="82"/>
                  </a:cubicBezTo>
                  <a:cubicBezTo>
                    <a:pt x="2906" y="663"/>
                    <a:pt x="2694" y="1218"/>
                    <a:pt x="2404" y="1733"/>
                  </a:cubicBezTo>
                  <a:cubicBezTo>
                    <a:pt x="2153" y="2195"/>
                    <a:pt x="1783" y="2604"/>
                    <a:pt x="1347" y="2895"/>
                  </a:cubicBezTo>
                  <a:cubicBezTo>
                    <a:pt x="938" y="3159"/>
                    <a:pt x="476" y="3291"/>
                    <a:pt x="0" y="3291"/>
                  </a:cubicBezTo>
                  <a:cubicBezTo>
                    <a:pt x="0" y="3357"/>
                    <a:pt x="13" y="3437"/>
                    <a:pt x="13" y="3516"/>
                  </a:cubicBezTo>
                  <a:cubicBezTo>
                    <a:pt x="528" y="3516"/>
                    <a:pt x="1030" y="3370"/>
                    <a:pt x="1466" y="3093"/>
                  </a:cubicBezTo>
                  <a:cubicBezTo>
                    <a:pt x="1955" y="2763"/>
                    <a:pt x="2351" y="2314"/>
                    <a:pt x="2628" y="1799"/>
                  </a:cubicBezTo>
                  <a:cubicBezTo>
                    <a:pt x="2932" y="1271"/>
                    <a:pt x="3143" y="703"/>
                    <a:pt x="3262" y="122"/>
                  </a:cubicBezTo>
                  <a:cubicBezTo>
                    <a:pt x="3270" y="46"/>
                    <a:pt x="3208" y="1"/>
                    <a:pt x="3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88"/>
            <p:cNvSpPr/>
            <p:nvPr/>
          </p:nvSpPr>
          <p:spPr>
            <a:xfrm>
              <a:off x="894525" y="1620770"/>
              <a:ext cx="714109" cy="1177155"/>
            </a:xfrm>
            <a:custGeom>
              <a:avLst/>
              <a:gdLst/>
              <a:ahLst/>
              <a:cxnLst/>
              <a:rect l="l" t="t" r="r" b="b"/>
              <a:pathLst>
                <a:path w="14040" h="23145" extrusionOk="0">
                  <a:moveTo>
                    <a:pt x="5402" y="0"/>
                  </a:moveTo>
                  <a:cubicBezTo>
                    <a:pt x="5165" y="185"/>
                    <a:pt x="4914" y="330"/>
                    <a:pt x="4636" y="463"/>
                  </a:cubicBezTo>
                  <a:lnTo>
                    <a:pt x="4504" y="542"/>
                  </a:lnTo>
                  <a:cubicBezTo>
                    <a:pt x="3976" y="779"/>
                    <a:pt x="3421" y="951"/>
                    <a:pt x="2853" y="1030"/>
                  </a:cubicBezTo>
                  <a:cubicBezTo>
                    <a:pt x="1348" y="1268"/>
                    <a:pt x="490" y="2866"/>
                    <a:pt x="318" y="5455"/>
                  </a:cubicBezTo>
                  <a:cubicBezTo>
                    <a:pt x="239" y="6762"/>
                    <a:pt x="146" y="7990"/>
                    <a:pt x="93" y="9179"/>
                  </a:cubicBezTo>
                  <a:lnTo>
                    <a:pt x="80" y="9417"/>
                  </a:lnTo>
                  <a:cubicBezTo>
                    <a:pt x="1" y="10803"/>
                    <a:pt x="1" y="12203"/>
                    <a:pt x="80" y="13603"/>
                  </a:cubicBezTo>
                  <a:cubicBezTo>
                    <a:pt x="107" y="13894"/>
                    <a:pt x="120" y="14171"/>
                    <a:pt x="159" y="14461"/>
                  </a:cubicBezTo>
                  <a:cubicBezTo>
                    <a:pt x="305" y="15888"/>
                    <a:pt x="833" y="20655"/>
                    <a:pt x="1322" y="22002"/>
                  </a:cubicBezTo>
                  <a:cubicBezTo>
                    <a:pt x="2965" y="22802"/>
                    <a:pt x="4785" y="23145"/>
                    <a:pt x="6552" y="23145"/>
                  </a:cubicBezTo>
                  <a:cubicBezTo>
                    <a:pt x="9598" y="23145"/>
                    <a:pt x="12485" y="22127"/>
                    <a:pt x="14039" y="20682"/>
                  </a:cubicBezTo>
                  <a:cubicBezTo>
                    <a:pt x="13524" y="18674"/>
                    <a:pt x="12930" y="15042"/>
                    <a:pt x="12692" y="13484"/>
                  </a:cubicBezTo>
                  <a:cubicBezTo>
                    <a:pt x="12653" y="13194"/>
                    <a:pt x="12613" y="12903"/>
                    <a:pt x="12587" y="12626"/>
                  </a:cubicBezTo>
                  <a:cubicBezTo>
                    <a:pt x="12547" y="12362"/>
                    <a:pt x="12521" y="12097"/>
                    <a:pt x="12494" y="11847"/>
                  </a:cubicBezTo>
                  <a:cubicBezTo>
                    <a:pt x="12468" y="11556"/>
                    <a:pt x="12441" y="11292"/>
                    <a:pt x="12415" y="10988"/>
                  </a:cubicBezTo>
                  <a:cubicBezTo>
                    <a:pt x="12402" y="10698"/>
                    <a:pt x="12375" y="10420"/>
                    <a:pt x="12362" y="10130"/>
                  </a:cubicBezTo>
                  <a:cubicBezTo>
                    <a:pt x="12349" y="9839"/>
                    <a:pt x="12336" y="9549"/>
                    <a:pt x="12336" y="9271"/>
                  </a:cubicBezTo>
                  <a:cubicBezTo>
                    <a:pt x="12270" y="5521"/>
                    <a:pt x="12956" y="3672"/>
                    <a:pt x="12772" y="2774"/>
                  </a:cubicBezTo>
                  <a:cubicBezTo>
                    <a:pt x="12494" y="1334"/>
                    <a:pt x="11108" y="1440"/>
                    <a:pt x="9919" y="925"/>
                  </a:cubicBezTo>
                  <a:lnTo>
                    <a:pt x="9787" y="872"/>
                  </a:lnTo>
                  <a:cubicBezTo>
                    <a:pt x="9364" y="674"/>
                    <a:pt x="9008" y="383"/>
                    <a:pt x="8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88"/>
            <p:cNvSpPr/>
            <p:nvPr/>
          </p:nvSpPr>
          <p:spPr>
            <a:xfrm>
              <a:off x="637263" y="1686583"/>
              <a:ext cx="449421" cy="1165050"/>
            </a:xfrm>
            <a:custGeom>
              <a:avLst/>
              <a:gdLst/>
              <a:ahLst/>
              <a:cxnLst/>
              <a:rect l="l" t="t" r="r" b="b"/>
              <a:pathLst>
                <a:path w="8836" h="22907" extrusionOk="0">
                  <a:moveTo>
                    <a:pt x="7243" y="0"/>
                  </a:moveTo>
                  <a:cubicBezTo>
                    <a:pt x="6517" y="0"/>
                    <a:pt x="5846" y="407"/>
                    <a:pt x="5508" y="1044"/>
                  </a:cubicBezTo>
                  <a:lnTo>
                    <a:pt x="5191" y="1638"/>
                  </a:lnTo>
                  <a:lnTo>
                    <a:pt x="4887" y="2219"/>
                  </a:lnTo>
                  <a:cubicBezTo>
                    <a:pt x="4689" y="2615"/>
                    <a:pt x="4478" y="2998"/>
                    <a:pt x="4280" y="3395"/>
                  </a:cubicBezTo>
                  <a:lnTo>
                    <a:pt x="3685" y="4583"/>
                  </a:lnTo>
                  <a:lnTo>
                    <a:pt x="3117" y="5772"/>
                  </a:lnTo>
                  <a:cubicBezTo>
                    <a:pt x="2735" y="6564"/>
                    <a:pt x="2352" y="7370"/>
                    <a:pt x="1982" y="8175"/>
                  </a:cubicBezTo>
                  <a:cubicBezTo>
                    <a:pt x="1625" y="8981"/>
                    <a:pt x="1269" y="9800"/>
                    <a:pt x="925" y="10645"/>
                  </a:cubicBezTo>
                  <a:cubicBezTo>
                    <a:pt x="767" y="11068"/>
                    <a:pt x="595" y="11503"/>
                    <a:pt x="437" y="11952"/>
                  </a:cubicBezTo>
                  <a:cubicBezTo>
                    <a:pt x="357" y="12177"/>
                    <a:pt x="278" y="12415"/>
                    <a:pt x="199" y="12666"/>
                  </a:cubicBezTo>
                  <a:cubicBezTo>
                    <a:pt x="172" y="12784"/>
                    <a:pt x="133" y="12916"/>
                    <a:pt x="93" y="13049"/>
                  </a:cubicBezTo>
                  <a:cubicBezTo>
                    <a:pt x="80" y="13115"/>
                    <a:pt x="67" y="13194"/>
                    <a:pt x="40" y="13260"/>
                  </a:cubicBezTo>
                  <a:lnTo>
                    <a:pt x="27" y="13379"/>
                  </a:lnTo>
                  <a:lnTo>
                    <a:pt x="14" y="13432"/>
                  </a:lnTo>
                  <a:lnTo>
                    <a:pt x="14" y="13445"/>
                  </a:lnTo>
                  <a:lnTo>
                    <a:pt x="14" y="13484"/>
                  </a:lnTo>
                  <a:lnTo>
                    <a:pt x="1" y="13524"/>
                  </a:lnTo>
                  <a:lnTo>
                    <a:pt x="1" y="13577"/>
                  </a:lnTo>
                  <a:lnTo>
                    <a:pt x="1" y="13616"/>
                  </a:lnTo>
                  <a:lnTo>
                    <a:pt x="1" y="13682"/>
                  </a:lnTo>
                  <a:lnTo>
                    <a:pt x="1" y="13748"/>
                  </a:lnTo>
                  <a:lnTo>
                    <a:pt x="1" y="13788"/>
                  </a:lnTo>
                  <a:lnTo>
                    <a:pt x="1" y="13947"/>
                  </a:lnTo>
                  <a:lnTo>
                    <a:pt x="1" y="14013"/>
                  </a:lnTo>
                  <a:cubicBezTo>
                    <a:pt x="1" y="14092"/>
                    <a:pt x="14" y="14145"/>
                    <a:pt x="14" y="14198"/>
                  </a:cubicBezTo>
                  <a:cubicBezTo>
                    <a:pt x="27" y="14290"/>
                    <a:pt x="40" y="14382"/>
                    <a:pt x="54" y="14448"/>
                  </a:cubicBezTo>
                  <a:cubicBezTo>
                    <a:pt x="93" y="14607"/>
                    <a:pt x="120" y="14739"/>
                    <a:pt x="146" y="14858"/>
                  </a:cubicBezTo>
                  <a:cubicBezTo>
                    <a:pt x="199" y="15109"/>
                    <a:pt x="265" y="15333"/>
                    <a:pt x="318" y="15558"/>
                  </a:cubicBezTo>
                  <a:cubicBezTo>
                    <a:pt x="437" y="16007"/>
                    <a:pt x="569" y="16429"/>
                    <a:pt x="701" y="16852"/>
                  </a:cubicBezTo>
                  <a:cubicBezTo>
                    <a:pt x="965" y="17710"/>
                    <a:pt x="1242" y="18542"/>
                    <a:pt x="1520" y="19388"/>
                  </a:cubicBezTo>
                  <a:lnTo>
                    <a:pt x="1942" y="20629"/>
                  </a:lnTo>
                  <a:cubicBezTo>
                    <a:pt x="2087" y="21052"/>
                    <a:pt x="2233" y="21461"/>
                    <a:pt x="2378" y="21884"/>
                  </a:cubicBezTo>
                  <a:cubicBezTo>
                    <a:pt x="2612" y="22511"/>
                    <a:pt x="3213" y="22907"/>
                    <a:pt x="3859" y="22907"/>
                  </a:cubicBezTo>
                  <a:cubicBezTo>
                    <a:pt x="4016" y="22907"/>
                    <a:pt x="4175" y="22884"/>
                    <a:pt x="4333" y="22835"/>
                  </a:cubicBezTo>
                  <a:cubicBezTo>
                    <a:pt x="5125" y="22584"/>
                    <a:pt x="5587" y="21752"/>
                    <a:pt x="5376" y="20933"/>
                  </a:cubicBezTo>
                  <a:lnTo>
                    <a:pt x="5046" y="19678"/>
                  </a:lnTo>
                  <a:lnTo>
                    <a:pt x="4715" y="18424"/>
                  </a:lnTo>
                  <a:cubicBezTo>
                    <a:pt x="4491" y="17592"/>
                    <a:pt x="4266" y="16760"/>
                    <a:pt x="4055" y="15928"/>
                  </a:cubicBezTo>
                  <a:cubicBezTo>
                    <a:pt x="3963" y="15518"/>
                    <a:pt x="3857" y="15109"/>
                    <a:pt x="3778" y="14699"/>
                  </a:cubicBezTo>
                  <a:cubicBezTo>
                    <a:pt x="3725" y="14501"/>
                    <a:pt x="3685" y="14303"/>
                    <a:pt x="3659" y="14131"/>
                  </a:cubicBezTo>
                  <a:cubicBezTo>
                    <a:pt x="3659" y="14092"/>
                    <a:pt x="3646" y="14052"/>
                    <a:pt x="3633" y="14013"/>
                  </a:cubicBezTo>
                  <a:lnTo>
                    <a:pt x="3633" y="13999"/>
                  </a:lnTo>
                  <a:cubicBezTo>
                    <a:pt x="3659" y="13933"/>
                    <a:pt x="3685" y="13841"/>
                    <a:pt x="3725" y="13762"/>
                  </a:cubicBezTo>
                  <a:cubicBezTo>
                    <a:pt x="3778" y="13603"/>
                    <a:pt x="3844" y="13418"/>
                    <a:pt x="3910" y="13233"/>
                  </a:cubicBezTo>
                  <a:cubicBezTo>
                    <a:pt x="4055" y="12864"/>
                    <a:pt x="4227" y="12494"/>
                    <a:pt x="4399" y="12111"/>
                  </a:cubicBezTo>
                  <a:cubicBezTo>
                    <a:pt x="4729" y="11345"/>
                    <a:pt x="5098" y="10579"/>
                    <a:pt x="5481" y="9813"/>
                  </a:cubicBezTo>
                  <a:cubicBezTo>
                    <a:pt x="5864" y="9047"/>
                    <a:pt x="6247" y="8281"/>
                    <a:pt x="6630" y="7515"/>
                  </a:cubicBezTo>
                  <a:lnTo>
                    <a:pt x="7225" y="6353"/>
                  </a:lnTo>
                  <a:lnTo>
                    <a:pt x="7819" y="5204"/>
                  </a:lnTo>
                  <a:lnTo>
                    <a:pt x="8427" y="4042"/>
                  </a:lnTo>
                  <a:lnTo>
                    <a:pt x="8836" y="3263"/>
                  </a:lnTo>
                  <a:cubicBezTo>
                    <a:pt x="8519" y="2087"/>
                    <a:pt x="7991" y="978"/>
                    <a:pt x="7278" y="1"/>
                  </a:cubicBezTo>
                  <a:cubicBezTo>
                    <a:pt x="7266" y="0"/>
                    <a:pt x="7254" y="0"/>
                    <a:pt x="7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88"/>
            <p:cNvSpPr/>
            <p:nvPr/>
          </p:nvSpPr>
          <p:spPr>
            <a:xfrm>
              <a:off x="766911" y="2726060"/>
              <a:ext cx="31738" cy="26345"/>
            </a:xfrm>
            <a:custGeom>
              <a:avLst/>
              <a:gdLst/>
              <a:ahLst/>
              <a:cxnLst/>
              <a:rect l="l" t="t" r="r" b="b"/>
              <a:pathLst>
                <a:path w="624" h="518" extrusionOk="0">
                  <a:moveTo>
                    <a:pt x="324" y="1"/>
                  </a:moveTo>
                  <a:cubicBezTo>
                    <a:pt x="283" y="1"/>
                    <a:pt x="240" y="11"/>
                    <a:pt x="199" y="33"/>
                  </a:cubicBezTo>
                  <a:cubicBezTo>
                    <a:pt x="1" y="151"/>
                    <a:pt x="53" y="455"/>
                    <a:pt x="265" y="508"/>
                  </a:cubicBezTo>
                  <a:cubicBezTo>
                    <a:pt x="288" y="514"/>
                    <a:pt x="311" y="517"/>
                    <a:pt x="333" y="517"/>
                  </a:cubicBezTo>
                  <a:cubicBezTo>
                    <a:pt x="450" y="517"/>
                    <a:pt x="548" y="434"/>
                    <a:pt x="582" y="323"/>
                  </a:cubicBezTo>
                  <a:cubicBezTo>
                    <a:pt x="624" y="145"/>
                    <a:pt x="48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88"/>
            <p:cNvSpPr/>
            <p:nvPr/>
          </p:nvSpPr>
          <p:spPr>
            <a:xfrm>
              <a:off x="725967" y="2645904"/>
              <a:ext cx="158538" cy="72628"/>
            </a:xfrm>
            <a:custGeom>
              <a:avLst/>
              <a:gdLst/>
              <a:ahLst/>
              <a:cxnLst/>
              <a:rect l="l" t="t" r="r" b="b"/>
              <a:pathLst>
                <a:path w="3117" h="1428" extrusionOk="0">
                  <a:moveTo>
                    <a:pt x="3013" y="1"/>
                  </a:moveTo>
                  <a:cubicBezTo>
                    <a:pt x="3001" y="1"/>
                    <a:pt x="2991" y="4"/>
                    <a:pt x="2985" y="11"/>
                  </a:cubicBezTo>
                  <a:cubicBezTo>
                    <a:pt x="2034" y="552"/>
                    <a:pt x="92" y="1239"/>
                    <a:pt x="79" y="1252"/>
                  </a:cubicBezTo>
                  <a:cubicBezTo>
                    <a:pt x="26" y="1265"/>
                    <a:pt x="0" y="1318"/>
                    <a:pt x="13" y="1358"/>
                  </a:cubicBezTo>
                  <a:cubicBezTo>
                    <a:pt x="24" y="1401"/>
                    <a:pt x="62" y="1427"/>
                    <a:pt x="98" y="1427"/>
                  </a:cubicBezTo>
                  <a:cubicBezTo>
                    <a:pt x="105" y="1427"/>
                    <a:pt x="112" y="1426"/>
                    <a:pt x="119" y="1424"/>
                  </a:cubicBezTo>
                  <a:cubicBezTo>
                    <a:pt x="145" y="1424"/>
                    <a:pt x="2100" y="724"/>
                    <a:pt x="3051" y="169"/>
                  </a:cubicBezTo>
                  <a:cubicBezTo>
                    <a:pt x="3090" y="143"/>
                    <a:pt x="3117" y="90"/>
                    <a:pt x="3090" y="50"/>
                  </a:cubicBezTo>
                  <a:cubicBezTo>
                    <a:pt x="3090" y="24"/>
                    <a:pt x="3064" y="11"/>
                    <a:pt x="3051" y="11"/>
                  </a:cubicBezTo>
                  <a:cubicBezTo>
                    <a:pt x="3038" y="4"/>
                    <a:pt x="3024" y="1"/>
                    <a:pt x="3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88"/>
            <p:cNvSpPr/>
            <p:nvPr/>
          </p:nvSpPr>
          <p:spPr>
            <a:xfrm>
              <a:off x="832931" y="2666248"/>
              <a:ext cx="38350" cy="77765"/>
            </a:xfrm>
            <a:custGeom>
              <a:avLst/>
              <a:gdLst/>
              <a:ahLst/>
              <a:cxnLst/>
              <a:rect l="l" t="t" r="r" b="b"/>
              <a:pathLst>
                <a:path w="754" h="1529" extrusionOk="0">
                  <a:moveTo>
                    <a:pt x="107" y="1"/>
                  </a:moveTo>
                  <a:cubicBezTo>
                    <a:pt x="45" y="1"/>
                    <a:pt x="1" y="59"/>
                    <a:pt x="23" y="126"/>
                  </a:cubicBezTo>
                  <a:lnTo>
                    <a:pt x="538" y="1473"/>
                  </a:lnTo>
                  <a:cubicBezTo>
                    <a:pt x="543" y="1513"/>
                    <a:pt x="571" y="1529"/>
                    <a:pt x="605" y="1529"/>
                  </a:cubicBezTo>
                  <a:cubicBezTo>
                    <a:pt x="670" y="1529"/>
                    <a:pt x="754" y="1468"/>
                    <a:pt x="710" y="1407"/>
                  </a:cubicBezTo>
                  <a:lnTo>
                    <a:pt x="195" y="60"/>
                  </a:lnTo>
                  <a:cubicBezTo>
                    <a:pt x="182" y="33"/>
                    <a:pt x="169" y="20"/>
                    <a:pt x="142" y="7"/>
                  </a:cubicBezTo>
                  <a:cubicBezTo>
                    <a:pt x="130" y="3"/>
                    <a:pt x="118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88"/>
            <p:cNvSpPr/>
            <p:nvPr/>
          </p:nvSpPr>
          <p:spPr>
            <a:xfrm>
              <a:off x="908665" y="1954513"/>
              <a:ext cx="136668" cy="239500"/>
            </a:xfrm>
            <a:custGeom>
              <a:avLst/>
              <a:gdLst/>
              <a:ahLst/>
              <a:cxnLst/>
              <a:rect l="l" t="t" r="r" b="b"/>
              <a:pathLst>
                <a:path w="2687" h="4709" extrusionOk="0">
                  <a:moveTo>
                    <a:pt x="2570" y="1"/>
                  </a:moveTo>
                  <a:cubicBezTo>
                    <a:pt x="2543" y="1"/>
                    <a:pt x="2517" y="13"/>
                    <a:pt x="2496" y="42"/>
                  </a:cubicBezTo>
                  <a:lnTo>
                    <a:pt x="27" y="4571"/>
                  </a:lnTo>
                  <a:cubicBezTo>
                    <a:pt x="0" y="4611"/>
                    <a:pt x="13" y="4677"/>
                    <a:pt x="66" y="4703"/>
                  </a:cubicBezTo>
                  <a:lnTo>
                    <a:pt x="79" y="4703"/>
                  </a:lnTo>
                  <a:cubicBezTo>
                    <a:pt x="89" y="4707"/>
                    <a:pt x="99" y="4708"/>
                    <a:pt x="109" y="4708"/>
                  </a:cubicBezTo>
                  <a:cubicBezTo>
                    <a:pt x="138" y="4708"/>
                    <a:pt x="165" y="4694"/>
                    <a:pt x="185" y="4664"/>
                  </a:cubicBezTo>
                  <a:lnTo>
                    <a:pt x="2668" y="134"/>
                  </a:lnTo>
                  <a:cubicBezTo>
                    <a:pt x="2686" y="61"/>
                    <a:pt x="2629" y="1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88"/>
            <p:cNvSpPr/>
            <p:nvPr/>
          </p:nvSpPr>
          <p:spPr>
            <a:xfrm>
              <a:off x="736038" y="2375736"/>
              <a:ext cx="82652" cy="25837"/>
            </a:xfrm>
            <a:custGeom>
              <a:avLst/>
              <a:gdLst/>
              <a:ahLst/>
              <a:cxnLst/>
              <a:rect l="l" t="t" r="r" b="b"/>
              <a:pathLst>
                <a:path w="1625" h="508" extrusionOk="0">
                  <a:moveTo>
                    <a:pt x="106" y="0"/>
                  </a:moveTo>
                  <a:cubicBezTo>
                    <a:pt x="53" y="0"/>
                    <a:pt x="13" y="27"/>
                    <a:pt x="0" y="80"/>
                  </a:cubicBezTo>
                  <a:cubicBezTo>
                    <a:pt x="0" y="132"/>
                    <a:pt x="27" y="185"/>
                    <a:pt x="79" y="198"/>
                  </a:cubicBezTo>
                  <a:cubicBezTo>
                    <a:pt x="93" y="198"/>
                    <a:pt x="1175" y="370"/>
                    <a:pt x="1479" y="502"/>
                  </a:cubicBezTo>
                  <a:cubicBezTo>
                    <a:pt x="1492" y="505"/>
                    <a:pt x="1504" y="507"/>
                    <a:pt x="1516" y="507"/>
                  </a:cubicBezTo>
                  <a:cubicBezTo>
                    <a:pt x="1556" y="507"/>
                    <a:pt x="1591" y="490"/>
                    <a:pt x="1611" y="449"/>
                  </a:cubicBezTo>
                  <a:cubicBezTo>
                    <a:pt x="1625" y="397"/>
                    <a:pt x="1611" y="344"/>
                    <a:pt x="1558" y="317"/>
                  </a:cubicBezTo>
                  <a:cubicBezTo>
                    <a:pt x="1228" y="185"/>
                    <a:pt x="159" y="14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88"/>
            <p:cNvSpPr/>
            <p:nvPr/>
          </p:nvSpPr>
          <p:spPr>
            <a:xfrm>
              <a:off x="772303" y="2358088"/>
              <a:ext cx="40181" cy="40586"/>
            </a:xfrm>
            <a:custGeom>
              <a:avLst/>
              <a:gdLst/>
              <a:ahLst/>
              <a:cxnLst/>
              <a:rect l="l" t="t" r="r" b="b"/>
              <a:pathLst>
                <a:path w="790" h="798" extrusionOk="0">
                  <a:moveTo>
                    <a:pt x="106" y="1"/>
                  </a:moveTo>
                  <a:cubicBezTo>
                    <a:pt x="83" y="1"/>
                    <a:pt x="60" y="11"/>
                    <a:pt x="40" y="30"/>
                  </a:cubicBezTo>
                  <a:cubicBezTo>
                    <a:pt x="0" y="57"/>
                    <a:pt x="0" y="123"/>
                    <a:pt x="40" y="163"/>
                  </a:cubicBezTo>
                  <a:cubicBezTo>
                    <a:pt x="40" y="163"/>
                    <a:pt x="436" y="572"/>
                    <a:pt x="595" y="757"/>
                  </a:cubicBezTo>
                  <a:cubicBezTo>
                    <a:pt x="608" y="770"/>
                    <a:pt x="621" y="783"/>
                    <a:pt x="647" y="796"/>
                  </a:cubicBezTo>
                  <a:cubicBezTo>
                    <a:pt x="653" y="797"/>
                    <a:pt x="658" y="798"/>
                    <a:pt x="663" y="798"/>
                  </a:cubicBezTo>
                  <a:cubicBezTo>
                    <a:pt x="746" y="798"/>
                    <a:pt x="790" y="700"/>
                    <a:pt x="740" y="638"/>
                  </a:cubicBezTo>
                  <a:cubicBezTo>
                    <a:pt x="581" y="440"/>
                    <a:pt x="185" y="44"/>
                    <a:pt x="172" y="30"/>
                  </a:cubicBezTo>
                  <a:cubicBezTo>
                    <a:pt x="152" y="11"/>
                    <a:pt x="129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88"/>
            <p:cNvSpPr/>
            <p:nvPr/>
          </p:nvSpPr>
          <p:spPr>
            <a:xfrm>
              <a:off x="783696" y="2742487"/>
              <a:ext cx="312397" cy="220275"/>
            </a:xfrm>
            <a:custGeom>
              <a:avLst/>
              <a:gdLst/>
              <a:ahLst/>
              <a:cxnLst/>
              <a:rect l="l" t="t" r="r" b="b"/>
              <a:pathLst>
                <a:path w="6142" h="4331" extrusionOk="0">
                  <a:moveTo>
                    <a:pt x="3078" y="0"/>
                  </a:moveTo>
                  <a:cubicBezTo>
                    <a:pt x="2827" y="13"/>
                    <a:pt x="2602" y="53"/>
                    <a:pt x="2365" y="119"/>
                  </a:cubicBezTo>
                  <a:cubicBezTo>
                    <a:pt x="2127" y="185"/>
                    <a:pt x="1942" y="251"/>
                    <a:pt x="1942" y="251"/>
                  </a:cubicBezTo>
                  <a:lnTo>
                    <a:pt x="1" y="1902"/>
                  </a:lnTo>
                  <a:cubicBezTo>
                    <a:pt x="1" y="1902"/>
                    <a:pt x="40" y="1981"/>
                    <a:pt x="67" y="2060"/>
                  </a:cubicBezTo>
                  <a:cubicBezTo>
                    <a:pt x="172" y="2404"/>
                    <a:pt x="701" y="3156"/>
                    <a:pt x="1427" y="3355"/>
                  </a:cubicBezTo>
                  <a:cubicBezTo>
                    <a:pt x="2061" y="3526"/>
                    <a:pt x="2708" y="3658"/>
                    <a:pt x="3342" y="3764"/>
                  </a:cubicBezTo>
                  <a:cubicBezTo>
                    <a:pt x="3567" y="3790"/>
                    <a:pt x="3870" y="4015"/>
                    <a:pt x="4121" y="4187"/>
                  </a:cubicBezTo>
                  <a:cubicBezTo>
                    <a:pt x="4259" y="4271"/>
                    <a:pt x="4379" y="4330"/>
                    <a:pt x="4462" y="4330"/>
                  </a:cubicBezTo>
                  <a:cubicBezTo>
                    <a:pt x="4483" y="4330"/>
                    <a:pt x="4502" y="4327"/>
                    <a:pt x="4517" y="4319"/>
                  </a:cubicBezTo>
                  <a:cubicBezTo>
                    <a:pt x="4583" y="4279"/>
                    <a:pt x="4597" y="4187"/>
                    <a:pt x="4570" y="4068"/>
                  </a:cubicBezTo>
                  <a:cubicBezTo>
                    <a:pt x="4531" y="3856"/>
                    <a:pt x="4425" y="3658"/>
                    <a:pt x="4280" y="3500"/>
                  </a:cubicBezTo>
                  <a:cubicBezTo>
                    <a:pt x="4214" y="3434"/>
                    <a:pt x="4134" y="3368"/>
                    <a:pt x="4068" y="3302"/>
                  </a:cubicBezTo>
                  <a:lnTo>
                    <a:pt x="4042" y="3289"/>
                  </a:lnTo>
                  <a:cubicBezTo>
                    <a:pt x="3923" y="3196"/>
                    <a:pt x="3831" y="3130"/>
                    <a:pt x="3831" y="3130"/>
                  </a:cubicBezTo>
                  <a:cubicBezTo>
                    <a:pt x="3857" y="3123"/>
                    <a:pt x="3884" y="3120"/>
                    <a:pt x="3910" y="3120"/>
                  </a:cubicBezTo>
                  <a:cubicBezTo>
                    <a:pt x="3936" y="3120"/>
                    <a:pt x="3963" y="3123"/>
                    <a:pt x="3989" y="3130"/>
                  </a:cubicBezTo>
                  <a:lnTo>
                    <a:pt x="4029" y="3130"/>
                  </a:lnTo>
                  <a:cubicBezTo>
                    <a:pt x="4134" y="3183"/>
                    <a:pt x="4240" y="3236"/>
                    <a:pt x="4333" y="3302"/>
                  </a:cubicBezTo>
                  <a:cubicBezTo>
                    <a:pt x="4451" y="3381"/>
                    <a:pt x="4570" y="3447"/>
                    <a:pt x="4702" y="3500"/>
                  </a:cubicBezTo>
                  <a:cubicBezTo>
                    <a:pt x="4837" y="3557"/>
                    <a:pt x="4978" y="3580"/>
                    <a:pt x="5102" y="3580"/>
                  </a:cubicBezTo>
                  <a:cubicBezTo>
                    <a:pt x="5353" y="3580"/>
                    <a:pt x="5535" y="3483"/>
                    <a:pt x="5455" y="3368"/>
                  </a:cubicBezTo>
                  <a:cubicBezTo>
                    <a:pt x="5363" y="3249"/>
                    <a:pt x="5244" y="3143"/>
                    <a:pt x="5099" y="3064"/>
                  </a:cubicBezTo>
                  <a:cubicBezTo>
                    <a:pt x="5006" y="2998"/>
                    <a:pt x="4927" y="2932"/>
                    <a:pt x="4848" y="2879"/>
                  </a:cubicBezTo>
                  <a:lnTo>
                    <a:pt x="4729" y="2787"/>
                  </a:lnTo>
                  <a:cubicBezTo>
                    <a:pt x="4531" y="2668"/>
                    <a:pt x="4319" y="2575"/>
                    <a:pt x="4095" y="2523"/>
                  </a:cubicBezTo>
                  <a:cubicBezTo>
                    <a:pt x="4143" y="2519"/>
                    <a:pt x="4188" y="2517"/>
                    <a:pt x="4232" y="2517"/>
                  </a:cubicBezTo>
                  <a:cubicBezTo>
                    <a:pt x="4509" y="2517"/>
                    <a:pt x="4707" y="2584"/>
                    <a:pt x="5072" y="2641"/>
                  </a:cubicBezTo>
                  <a:cubicBezTo>
                    <a:pt x="5125" y="2641"/>
                    <a:pt x="5165" y="2655"/>
                    <a:pt x="5217" y="2655"/>
                  </a:cubicBezTo>
                  <a:lnTo>
                    <a:pt x="5574" y="2721"/>
                  </a:lnTo>
                  <a:cubicBezTo>
                    <a:pt x="5702" y="2743"/>
                    <a:pt x="5821" y="2761"/>
                    <a:pt x="5916" y="2761"/>
                  </a:cubicBezTo>
                  <a:cubicBezTo>
                    <a:pt x="6047" y="2761"/>
                    <a:pt x="6134" y="2728"/>
                    <a:pt x="6142" y="2628"/>
                  </a:cubicBezTo>
                  <a:cubicBezTo>
                    <a:pt x="6142" y="2536"/>
                    <a:pt x="6049" y="2443"/>
                    <a:pt x="5917" y="2351"/>
                  </a:cubicBezTo>
                  <a:cubicBezTo>
                    <a:pt x="5851" y="2298"/>
                    <a:pt x="5759" y="2258"/>
                    <a:pt x="5680" y="2219"/>
                  </a:cubicBezTo>
                  <a:cubicBezTo>
                    <a:pt x="5508" y="2126"/>
                    <a:pt x="5310" y="2034"/>
                    <a:pt x="5178" y="1968"/>
                  </a:cubicBezTo>
                  <a:cubicBezTo>
                    <a:pt x="4914" y="1862"/>
                    <a:pt x="4636" y="1783"/>
                    <a:pt x="4346" y="1743"/>
                  </a:cubicBezTo>
                  <a:cubicBezTo>
                    <a:pt x="4431" y="1736"/>
                    <a:pt x="4516" y="1733"/>
                    <a:pt x="4600" y="1733"/>
                  </a:cubicBezTo>
                  <a:cubicBezTo>
                    <a:pt x="4832" y="1733"/>
                    <a:pt x="5061" y="1758"/>
                    <a:pt x="5283" y="1796"/>
                  </a:cubicBezTo>
                  <a:cubicBezTo>
                    <a:pt x="5338" y="1808"/>
                    <a:pt x="5391" y="1813"/>
                    <a:pt x="5441" y="1813"/>
                  </a:cubicBezTo>
                  <a:cubicBezTo>
                    <a:pt x="5782" y="1813"/>
                    <a:pt x="6006" y="1570"/>
                    <a:pt x="5798" y="1466"/>
                  </a:cubicBezTo>
                  <a:cubicBezTo>
                    <a:pt x="5548" y="1347"/>
                    <a:pt x="5138" y="1017"/>
                    <a:pt x="4636" y="964"/>
                  </a:cubicBezTo>
                  <a:cubicBezTo>
                    <a:pt x="4526" y="948"/>
                    <a:pt x="4415" y="940"/>
                    <a:pt x="4304" y="940"/>
                  </a:cubicBezTo>
                  <a:cubicBezTo>
                    <a:pt x="4151" y="940"/>
                    <a:pt x="3997" y="954"/>
                    <a:pt x="3844" y="977"/>
                  </a:cubicBezTo>
                  <a:lnTo>
                    <a:pt x="3699" y="211"/>
                  </a:lnTo>
                  <a:lnTo>
                    <a:pt x="3553" y="145"/>
                  </a:lnTo>
                  <a:cubicBezTo>
                    <a:pt x="3474" y="132"/>
                    <a:pt x="3395" y="66"/>
                    <a:pt x="3302" y="27"/>
                  </a:cubicBezTo>
                  <a:cubicBezTo>
                    <a:pt x="3236" y="13"/>
                    <a:pt x="3157" y="0"/>
                    <a:pt x="3078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88"/>
            <p:cNvSpPr/>
            <p:nvPr/>
          </p:nvSpPr>
          <p:spPr>
            <a:xfrm>
              <a:off x="756840" y="2708208"/>
              <a:ext cx="155894" cy="131015"/>
            </a:xfrm>
            <a:custGeom>
              <a:avLst/>
              <a:gdLst/>
              <a:ahLst/>
              <a:cxnLst/>
              <a:rect l="l" t="t" r="r" b="b"/>
              <a:pathLst>
                <a:path w="3065" h="2576" extrusionOk="0">
                  <a:moveTo>
                    <a:pt x="2734" y="1"/>
                  </a:moveTo>
                  <a:cubicBezTo>
                    <a:pt x="1665" y="1123"/>
                    <a:pt x="1" y="1916"/>
                    <a:pt x="1" y="1916"/>
                  </a:cubicBezTo>
                  <a:cubicBezTo>
                    <a:pt x="93" y="2180"/>
                    <a:pt x="278" y="2404"/>
                    <a:pt x="516" y="2576"/>
                  </a:cubicBezTo>
                  <a:cubicBezTo>
                    <a:pt x="1691" y="2246"/>
                    <a:pt x="3064" y="753"/>
                    <a:pt x="3064" y="753"/>
                  </a:cubicBezTo>
                  <a:cubicBezTo>
                    <a:pt x="3038" y="529"/>
                    <a:pt x="2919" y="172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88"/>
            <p:cNvSpPr/>
            <p:nvPr/>
          </p:nvSpPr>
          <p:spPr>
            <a:xfrm>
              <a:off x="786391" y="2732366"/>
              <a:ext cx="109914" cy="85597"/>
            </a:xfrm>
            <a:custGeom>
              <a:avLst/>
              <a:gdLst/>
              <a:ahLst/>
              <a:cxnLst/>
              <a:rect l="l" t="t" r="r" b="b"/>
              <a:pathLst>
                <a:path w="2161" h="1683" extrusionOk="0">
                  <a:moveTo>
                    <a:pt x="1082" y="1"/>
                  </a:moveTo>
                  <a:cubicBezTo>
                    <a:pt x="927" y="1"/>
                    <a:pt x="771" y="43"/>
                    <a:pt x="635" y="133"/>
                  </a:cubicBezTo>
                  <a:cubicBezTo>
                    <a:pt x="1" y="543"/>
                    <a:pt x="185" y="1507"/>
                    <a:pt x="912" y="1665"/>
                  </a:cubicBezTo>
                  <a:cubicBezTo>
                    <a:pt x="971" y="1677"/>
                    <a:pt x="1029" y="1682"/>
                    <a:pt x="1085" y="1682"/>
                  </a:cubicBezTo>
                  <a:cubicBezTo>
                    <a:pt x="1722" y="1682"/>
                    <a:pt x="2161" y="966"/>
                    <a:pt x="1797" y="384"/>
                  </a:cubicBezTo>
                  <a:cubicBezTo>
                    <a:pt x="1635" y="138"/>
                    <a:pt x="1360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88"/>
            <p:cNvSpPr/>
            <p:nvPr/>
          </p:nvSpPr>
          <p:spPr>
            <a:xfrm>
              <a:off x="807245" y="2744573"/>
              <a:ext cx="68614" cy="61083"/>
            </a:xfrm>
            <a:custGeom>
              <a:avLst/>
              <a:gdLst/>
              <a:ahLst/>
              <a:cxnLst/>
              <a:rect l="l" t="t" r="r" b="b"/>
              <a:pathLst>
                <a:path w="1349" h="1201" extrusionOk="0">
                  <a:moveTo>
                    <a:pt x="685" y="1"/>
                  </a:moveTo>
                  <a:cubicBezTo>
                    <a:pt x="576" y="1"/>
                    <a:pt x="463" y="32"/>
                    <a:pt x="357" y="104"/>
                  </a:cubicBezTo>
                  <a:cubicBezTo>
                    <a:pt x="79" y="276"/>
                    <a:pt x="0" y="646"/>
                    <a:pt x="172" y="923"/>
                  </a:cubicBezTo>
                  <a:cubicBezTo>
                    <a:pt x="294" y="1112"/>
                    <a:pt x="486" y="1200"/>
                    <a:pt x="676" y="1200"/>
                  </a:cubicBezTo>
                  <a:cubicBezTo>
                    <a:pt x="939" y="1200"/>
                    <a:pt x="1199" y="1032"/>
                    <a:pt x="1268" y="725"/>
                  </a:cubicBezTo>
                  <a:cubicBezTo>
                    <a:pt x="1348" y="332"/>
                    <a:pt x="1037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88"/>
            <p:cNvSpPr/>
            <p:nvPr/>
          </p:nvSpPr>
          <p:spPr>
            <a:xfrm>
              <a:off x="1727449" y="1830669"/>
              <a:ext cx="54474" cy="107671"/>
            </a:xfrm>
            <a:custGeom>
              <a:avLst/>
              <a:gdLst/>
              <a:ahLst/>
              <a:cxnLst/>
              <a:rect l="l" t="t" r="r" b="b"/>
              <a:pathLst>
                <a:path w="1071" h="2117" extrusionOk="0">
                  <a:moveTo>
                    <a:pt x="475" y="1"/>
                  </a:moveTo>
                  <a:cubicBezTo>
                    <a:pt x="442" y="1"/>
                    <a:pt x="411" y="18"/>
                    <a:pt x="397" y="60"/>
                  </a:cubicBezTo>
                  <a:cubicBezTo>
                    <a:pt x="371" y="99"/>
                    <a:pt x="1" y="945"/>
                    <a:pt x="278" y="1565"/>
                  </a:cubicBezTo>
                  <a:cubicBezTo>
                    <a:pt x="397" y="1829"/>
                    <a:pt x="635" y="2041"/>
                    <a:pt x="925" y="2107"/>
                  </a:cubicBezTo>
                  <a:cubicBezTo>
                    <a:pt x="932" y="2113"/>
                    <a:pt x="939" y="2117"/>
                    <a:pt x="945" y="2117"/>
                  </a:cubicBezTo>
                  <a:cubicBezTo>
                    <a:pt x="952" y="2117"/>
                    <a:pt x="958" y="2113"/>
                    <a:pt x="965" y="2107"/>
                  </a:cubicBezTo>
                  <a:cubicBezTo>
                    <a:pt x="1058" y="2094"/>
                    <a:pt x="1071" y="1962"/>
                    <a:pt x="978" y="1935"/>
                  </a:cubicBezTo>
                  <a:cubicBezTo>
                    <a:pt x="741" y="1882"/>
                    <a:pt x="542" y="1711"/>
                    <a:pt x="450" y="1499"/>
                  </a:cubicBezTo>
                  <a:cubicBezTo>
                    <a:pt x="199" y="945"/>
                    <a:pt x="556" y="152"/>
                    <a:pt x="556" y="139"/>
                  </a:cubicBezTo>
                  <a:cubicBezTo>
                    <a:pt x="599" y="62"/>
                    <a:pt x="535" y="1"/>
                    <a:pt x="475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88"/>
            <p:cNvSpPr/>
            <p:nvPr/>
          </p:nvSpPr>
          <p:spPr>
            <a:xfrm>
              <a:off x="1575218" y="1502063"/>
              <a:ext cx="134836" cy="279272"/>
            </a:xfrm>
            <a:custGeom>
              <a:avLst/>
              <a:gdLst/>
              <a:ahLst/>
              <a:cxnLst/>
              <a:rect l="l" t="t" r="r" b="b"/>
              <a:pathLst>
                <a:path w="2651" h="5491" extrusionOk="0">
                  <a:moveTo>
                    <a:pt x="119" y="0"/>
                  </a:moveTo>
                  <a:cubicBezTo>
                    <a:pt x="60" y="0"/>
                    <a:pt x="0" y="62"/>
                    <a:pt x="36" y="142"/>
                  </a:cubicBezTo>
                  <a:lnTo>
                    <a:pt x="2439" y="5491"/>
                  </a:lnTo>
                  <a:cubicBezTo>
                    <a:pt x="2453" y="5372"/>
                    <a:pt x="2479" y="5279"/>
                    <a:pt x="2505" y="5094"/>
                  </a:cubicBezTo>
                  <a:cubicBezTo>
                    <a:pt x="2532" y="4923"/>
                    <a:pt x="2571" y="4751"/>
                    <a:pt x="2637" y="4593"/>
                  </a:cubicBezTo>
                  <a:lnTo>
                    <a:pt x="2651" y="4593"/>
                  </a:lnTo>
                  <a:lnTo>
                    <a:pt x="194" y="50"/>
                  </a:lnTo>
                  <a:cubicBezTo>
                    <a:pt x="177" y="15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88"/>
            <p:cNvSpPr/>
            <p:nvPr/>
          </p:nvSpPr>
          <p:spPr>
            <a:xfrm>
              <a:off x="1730145" y="1826957"/>
              <a:ext cx="86059" cy="119623"/>
            </a:xfrm>
            <a:custGeom>
              <a:avLst/>
              <a:gdLst/>
              <a:ahLst/>
              <a:cxnLst/>
              <a:rect l="l" t="t" r="r" b="b"/>
              <a:pathLst>
                <a:path w="1692" h="2352" extrusionOk="0">
                  <a:moveTo>
                    <a:pt x="569" y="1"/>
                  </a:moveTo>
                  <a:cubicBezTo>
                    <a:pt x="529" y="14"/>
                    <a:pt x="489" y="40"/>
                    <a:pt x="450" y="54"/>
                  </a:cubicBezTo>
                  <a:cubicBezTo>
                    <a:pt x="423" y="54"/>
                    <a:pt x="410" y="67"/>
                    <a:pt x="384" y="67"/>
                  </a:cubicBezTo>
                  <a:cubicBezTo>
                    <a:pt x="318" y="67"/>
                    <a:pt x="252" y="54"/>
                    <a:pt x="212" y="14"/>
                  </a:cubicBezTo>
                  <a:cubicBezTo>
                    <a:pt x="186" y="120"/>
                    <a:pt x="146" y="212"/>
                    <a:pt x="67" y="278"/>
                  </a:cubicBezTo>
                  <a:cubicBezTo>
                    <a:pt x="54" y="304"/>
                    <a:pt x="27" y="331"/>
                    <a:pt x="1" y="344"/>
                  </a:cubicBezTo>
                  <a:lnTo>
                    <a:pt x="978" y="2351"/>
                  </a:lnTo>
                  <a:cubicBezTo>
                    <a:pt x="1691" y="2285"/>
                    <a:pt x="1638" y="1955"/>
                    <a:pt x="1638" y="1955"/>
                  </a:cubicBezTo>
                  <a:lnTo>
                    <a:pt x="793" y="410"/>
                  </a:lnTo>
                  <a:lnTo>
                    <a:pt x="754" y="410"/>
                  </a:lnTo>
                  <a:cubicBezTo>
                    <a:pt x="674" y="384"/>
                    <a:pt x="608" y="331"/>
                    <a:pt x="582" y="252"/>
                  </a:cubicBezTo>
                  <a:cubicBezTo>
                    <a:pt x="569" y="212"/>
                    <a:pt x="569" y="172"/>
                    <a:pt x="569" y="120"/>
                  </a:cubicBezTo>
                  <a:cubicBezTo>
                    <a:pt x="569" y="93"/>
                    <a:pt x="582" y="67"/>
                    <a:pt x="582" y="27"/>
                  </a:cubicBezTo>
                  <a:lnTo>
                    <a:pt x="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88"/>
            <p:cNvSpPr/>
            <p:nvPr/>
          </p:nvSpPr>
          <p:spPr>
            <a:xfrm>
              <a:off x="1667839" y="1781284"/>
              <a:ext cx="74463" cy="74764"/>
            </a:xfrm>
            <a:custGeom>
              <a:avLst/>
              <a:gdLst/>
              <a:ahLst/>
              <a:cxnLst/>
              <a:rect l="l" t="t" r="r" b="b"/>
              <a:pathLst>
                <a:path w="1464" h="1470" extrusionOk="0">
                  <a:moveTo>
                    <a:pt x="632" y="1"/>
                  </a:moveTo>
                  <a:lnTo>
                    <a:pt x="605" y="159"/>
                  </a:lnTo>
                  <a:lnTo>
                    <a:pt x="513" y="159"/>
                  </a:lnTo>
                  <a:cubicBezTo>
                    <a:pt x="764" y="238"/>
                    <a:pt x="1239" y="436"/>
                    <a:pt x="1252" y="819"/>
                  </a:cubicBezTo>
                  <a:cubicBezTo>
                    <a:pt x="1265" y="899"/>
                    <a:pt x="1226" y="978"/>
                    <a:pt x="1173" y="1031"/>
                  </a:cubicBezTo>
                  <a:cubicBezTo>
                    <a:pt x="978" y="1226"/>
                    <a:pt x="485" y="1271"/>
                    <a:pt x="211" y="1271"/>
                  </a:cubicBezTo>
                  <a:cubicBezTo>
                    <a:pt x="169" y="1271"/>
                    <a:pt x="133" y="1270"/>
                    <a:pt x="103" y="1268"/>
                  </a:cubicBezTo>
                  <a:cubicBezTo>
                    <a:pt x="100" y="1268"/>
                    <a:pt x="97" y="1268"/>
                    <a:pt x="94" y="1268"/>
                  </a:cubicBezTo>
                  <a:cubicBezTo>
                    <a:pt x="1" y="1268"/>
                    <a:pt x="0" y="1454"/>
                    <a:pt x="82" y="1454"/>
                  </a:cubicBezTo>
                  <a:cubicBezTo>
                    <a:pt x="85" y="1454"/>
                    <a:pt x="87" y="1454"/>
                    <a:pt x="90" y="1453"/>
                  </a:cubicBezTo>
                  <a:lnTo>
                    <a:pt x="103" y="1467"/>
                  </a:lnTo>
                  <a:cubicBezTo>
                    <a:pt x="144" y="1469"/>
                    <a:pt x="185" y="1470"/>
                    <a:pt x="226" y="1470"/>
                  </a:cubicBezTo>
                  <a:cubicBezTo>
                    <a:pt x="423" y="1470"/>
                    <a:pt x="619" y="1444"/>
                    <a:pt x="816" y="1401"/>
                  </a:cubicBezTo>
                  <a:cubicBezTo>
                    <a:pt x="1001" y="1374"/>
                    <a:pt x="1173" y="1295"/>
                    <a:pt x="1318" y="1176"/>
                  </a:cubicBezTo>
                  <a:cubicBezTo>
                    <a:pt x="1411" y="1084"/>
                    <a:pt x="1464" y="952"/>
                    <a:pt x="1450" y="819"/>
                  </a:cubicBezTo>
                  <a:cubicBezTo>
                    <a:pt x="1437" y="344"/>
                    <a:pt x="922" y="106"/>
                    <a:pt x="632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88"/>
            <p:cNvSpPr/>
            <p:nvPr/>
          </p:nvSpPr>
          <p:spPr>
            <a:xfrm>
              <a:off x="1741589" y="1981317"/>
              <a:ext cx="33111" cy="25939"/>
            </a:xfrm>
            <a:custGeom>
              <a:avLst/>
              <a:gdLst/>
              <a:ahLst/>
              <a:cxnLst/>
              <a:rect l="l" t="t" r="r" b="b"/>
              <a:pathLst>
                <a:path w="651" h="510" extrusionOk="0">
                  <a:moveTo>
                    <a:pt x="320" y="1"/>
                  </a:moveTo>
                  <a:cubicBezTo>
                    <a:pt x="275" y="1"/>
                    <a:pt x="228" y="14"/>
                    <a:pt x="185" y="43"/>
                  </a:cubicBezTo>
                  <a:cubicBezTo>
                    <a:pt x="0" y="175"/>
                    <a:pt x="53" y="452"/>
                    <a:pt x="278" y="505"/>
                  </a:cubicBezTo>
                  <a:cubicBezTo>
                    <a:pt x="293" y="508"/>
                    <a:pt x="309" y="509"/>
                    <a:pt x="324" y="509"/>
                  </a:cubicBezTo>
                  <a:cubicBezTo>
                    <a:pt x="513" y="509"/>
                    <a:pt x="651" y="292"/>
                    <a:pt x="529" y="109"/>
                  </a:cubicBezTo>
                  <a:cubicBezTo>
                    <a:pt x="478" y="41"/>
                    <a:pt x="401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88"/>
            <p:cNvSpPr/>
            <p:nvPr/>
          </p:nvSpPr>
          <p:spPr>
            <a:xfrm>
              <a:off x="1796826" y="1946020"/>
              <a:ext cx="13631" cy="96990"/>
            </a:xfrm>
            <a:custGeom>
              <a:avLst/>
              <a:gdLst/>
              <a:ahLst/>
              <a:cxnLst/>
              <a:rect l="l" t="t" r="r" b="b"/>
              <a:pathLst>
                <a:path w="268" h="1907" extrusionOk="0">
                  <a:moveTo>
                    <a:pt x="149" y="1"/>
                  </a:moveTo>
                  <a:cubicBezTo>
                    <a:pt x="90" y="1"/>
                    <a:pt x="30" y="30"/>
                    <a:pt x="37" y="90"/>
                  </a:cubicBezTo>
                  <a:lnTo>
                    <a:pt x="10" y="1793"/>
                  </a:lnTo>
                  <a:cubicBezTo>
                    <a:pt x="1" y="1861"/>
                    <a:pt x="61" y="1907"/>
                    <a:pt x="120" y="1907"/>
                  </a:cubicBezTo>
                  <a:cubicBezTo>
                    <a:pt x="142" y="1907"/>
                    <a:pt x="164" y="1900"/>
                    <a:pt x="182" y="1886"/>
                  </a:cubicBezTo>
                  <a:cubicBezTo>
                    <a:pt x="209" y="1859"/>
                    <a:pt x="222" y="1833"/>
                    <a:pt x="222" y="1793"/>
                  </a:cubicBezTo>
                  <a:lnTo>
                    <a:pt x="261" y="90"/>
                  </a:lnTo>
                  <a:cubicBezTo>
                    <a:pt x="268" y="30"/>
                    <a:pt x="209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88"/>
            <p:cNvSpPr/>
            <p:nvPr/>
          </p:nvSpPr>
          <p:spPr>
            <a:xfrm>
              <a:off x="1345930" y="1779962"/>
              <a:ext cx="443928" cy="598927"/>
            </a:xfrm>
            <a:custGeom>
              <a:avLst/>
              <a:gdLst/>
              <a:ahLst/>
              <a:cxnLst/>
              <a:rect l="l" t="t" r="r" b="b"/>
              <a:pathLst>
                <a:path w="8728" h="11776" extrusionOk="0">
                  <a:moveTo>
                    <a:pt x="8070" y="7779"/>
                  </a:moveTo>
                  <a:lnTo>
                    <a:pt x="8083" y="7792"/>
                  </a:lnTo>
                  <a:lnTo>
                    <a:pt x="8096" y="7805"/>
                  </a:lnTo>
                  <a:lnTo>
                    <a:pt x="8070" y="7779"/>
                  </a:lnTo>
                  <a:close/>
                  <a:moveTo>
                    <a:pt x="3883" y="0"/>
                  </a:moveTo>
                  <a:cubicBezTo>
                    <a:pt x="3883" y="13"/>
                    <a:pt x="1" y="370"/>
                    <a:pt x="1" y="370"/>
                  </a:cubicBezTo>
                  <a:lnTo>
                    <a:pt x="27" y="595"/>
                  </a:lnTo>
                  <a:cubicBezTo>
                    <a:pt x="27" y="647"/>
                    <a:pt x="40" y="713"/>
                    <a:pt x="40" y="779"/>
                  </a:cubicBezTo>
                  <a:lnTo>
                    <a:pt x="53" y="951"/>
                  </a:lnTo>
                  <a:cubicBezTo>
                    <a:pt x="67" y="1017"/>
                    <a:pt x="80" y="1070"/>
                    <a:pt x="80" y="1136"/>
                  </a:cubicBezTo>
                  <a:cubicBezTo>
                    <a:pt x="106" y="1361"/>
                    <a:pt x="146" y="1598"/>
                    <a:pt x="186" y="1823"/>
                  </a:cubicBezTo>
                  <a:cubicBezTo>
                    <a:pt x="278" y="2272"/>
                    <a:pt x="384" y="2721"/>
                    <a:pt x="489" y="3170"/>
                  </a:cubicBezTo>
                  <a:cubicBezTo>
                    <a:pt x="740" y="4055"/>
                    <a:pt x="1044" y="4926"/>
                    <a:pt x="1427" y="5771"/>
                  </a:cubicBezTo>
                  <a:lnTo>
                    <a:pt x="1572" y="6075"/>
                  </a:lnTo>
                  <a:cubicBezTo>
                    <a:pt x="1625" y="6181"/>
                    <a:pt x="1665" y="6287"/>
                    <a:pt x="1731" y="6392"/>
                  </a:cubicBezTo>
                  <a:cubicBezTo>
                    <a:pt x="1784" y="6498"/>
                    <a:pt x="1836" y="6603"/>
                    <a:pt x="1889" y="6709"/>
                  </a:cubicBezTo>
                  <a:lnTo>
                    <a:pt x="2061" y="7013"/>
                  </a:lnTo>
                  <a:cubicBezTo>
                    <a:pt x="2285" y="7422"/>
                    <a:pt x="2536" y="7818"/>
                    <a:pt x="2800" y="8215"/>
                  </a:cubicBezTo>
                  <a:cubicBezTo>
                    <a:pt x="3065" y="8598"/>
                    <a:pt x="3355" y="8981"/>
                    <a:pt x="3659" y="9337"/>
                  </a:cubicBezTo>
                  <a:cubicBezTo>
                    <a:pt x="3963" y="9707"/>
                    <a:pt x="4293" y="10064"/>
                    <a:pt x="4636" y="10394"/>
                  </a:cubicBezTo>
                  <a:cubicBezTo>
                    <a:pt x="4729" y="10473"/>
                    <a:pt x="4808" y="10565"/>
                    <a:pt x="4887" y="10645"/>
                  </a:cubicBezTo>
                  <a:lnTo>
                    <a:pt x="5164" y="10882"/>
                  </a:lnTo>
                  <a:lnTo>
                    <a:pt x="5296" y="11001"/>
                  </a:lnTo>
                  <a:lnTo>
                    <a:pt x="5323" y="11028"/>
                  </a:lnTo>
                  <a:lnTo>
                    <a:pt x="5363" y="11067"/>
                  </a:lnTo>
                  <a:lnTo>
                    <a:pt x="5415" y="11107"/>
                  </a:lnTo>
                  <a:cubicBezTo>
                    <a:pt x="5481" y="11160"/>
                    <a:pt x="5547" y="11199"/>
                    <a:pt x="5613" y="11252"/>
                  </a:cubicBezTo>
                  <a:cubicBezTo>
                    <a:pt x="5878" y="11437"/>
                    <a:pt x="6195" y="11582"/>
                    <a:pt x="6511" y="11675"/>
                  </a:cubicBezTo>
                  <a:cubicBezTo>
                    <a:pt x="6591" y="11701"/>
                    <a:pt x="6657" y="11714"/>
                    <a:pt x="6736" y="11728"/>
                  </a:cubicBezTo>
                  <a:lnTo>
                    <a:pt x="6855" y="11754"/>
                  </a:lnTo>
                  <a:lnTo>
                    <a:pt x="6961" y="11767"/>
                  </a:lnTo>
                  <a:cubicBezTo>
                    <a:pt x="7007" y="11773"/>
                    <a:pt x="7053" y="11776"/>
                    <a:pt x="7097" y="11776"/>
                  </a:cubicBezTo>
                  <a:cubicBezTo>
                    <a:pt x="7563" y="11776"/>
                    <a:pt x="7887" y="11469"/>
                    <a:pt x="8189" y="11107"/>
                  </a:cubicBezTo>
                  <a:cubicBezTo>
                    <a:pt x="8479" y="10764"/>
                    <a:pt x="8651" y="10341"/>
                    <a:pt x="8691" y="9905"/>
                  </a:cubicBezTo>
                  <a:cubicBezTo>
                    <a:pt x="8728" y="9319"/>
                    <a:pt x="8130" y="7651"/>
                    <a:pt x="7419" y="7554"/>
                  </a:cubicBezTo>
                  <a:lnTo>
                    <a:pt x="7594" y="7554"/>
                  </a:lnTo>
                  <a:cubicBezTo>
                    <a:pt x="7621" y="7554"/>
                    <a:pt x="7647" y="7568"/>
                    <a:pt x="7674" y="7568"/>
                  </a:cubicBezTo>
                  <a:cubicBezTo>
                    <a:pt x="7793" y="7607"/>
                    <a:pt x="7898" y="7660"/>
                    <a:pt x="8004" y="7726"/>
                  </a:cubicBezTo>
                  <a:cubicBezTo>
                    <a:pt x="8030" y="7739"/>
                    <a:pt x="8043" y="7766"/>
                    <a:pt x="8070" y="7779"/>
                  </a:cubicBezTo>
                  <a:lnTo>
                    <a:pt x="7991" y="7700"/>
                  </a:lnTo>
                  <a:lnTo>
                    <a:pt x="7793" y="7528"/>
                  </a:lnTo>
                  <a:cubicBezTo>
                    <a:pt x="7740" y="7475"/>
                    <a:pt x="7674" y="7409"/>
                    <a:pt x="7621" y="7356"/>
                  </a:cubicBezTo>
                  <a:cubicBezTo>
                    <a:pt x="7370" y="7119"/>
                    <a:pt x="7132" y="6868"/>
                    <a:pt x="6921" y="6603"/>
                  </a:cubicBezTo>
                  <a:cubicBezTo>
                    <a:pt x="6710" y="6339"/>
                    <a:pt x="6485" y="6075"/>
                    <a:pt x="6287" y="5785"/>
                  </a:cubicBezTo>
                  <a:cubicBezTo>
                    <a:pt x="6195" y="5639"/>
                    <a:pt x="6102" y="5494"/>
                    <a:pt x="5996" y="5349"/>
                  </a:cubicBezTo>
                  <a:cubicBezTo>
                    <a:pt x="5957" y="5283"/>
                    <a:pt x="5904" y="5204"/>
                    <a:pt x="5864" y="5138"/>
                  </a:cubicBezTo>
                  <a:cubicBezTo>
                    <a:pt x="5812" y="5058"/>
                    <a:pt x="5772" y="4979"/>
                    <a:pt x="5732" y="4913"/>
                  </a:cubicBezTo>
                  <a:cubicBezTo>
                    <a:pt x="5547" y="4609"/>
                    <a:pt x="5389" y="4292"/>
                    <a:pt x="5217" y="3975"/>
                  </a:cubicBezTo>
                  <a:cubicBezTo>
                    <a:pt x="5151" y="3830"/>
                    <a:pt x="5072" y="3658"/>
                    <a:pt x="4993" y="3500"/>
                  </a:cubicBezTo>
                  <a:cubicBezTo>
                    <a:pt x="4927" y="3328"/>
                    <a:pt x="4847" y="3170"/>
                    <a:pt x="4781" y="2998"/>
                  </a:cubicBezTo>
                  <a:cubicBezTo>
                    <a:pt x="4649" y="2668"/>
                    <a:pt x="4531" y="2338"/>
                    <a:pt x="4412" y="1994"/>
                  </a:cubicBezTo>
                  <a:cubicBezTo>
                    <a:pt x="4293" y="1651"/>
                    <a:pt x="4187" y="1308"/>
                    <a:pt x="4095" y="964"/>
                  </a:cubicBezTo>
                  <a:cubicBezTo>
                    <a:pt x="4055" y="793"/>
                    <a:pt x="4002" y="621"/>
                    <a:pt x="3976" y="449"/>
                  </a:cubicBezTo>
                  <a:cubicBezTo>
                    <a:pt x="3963" y="410"/>
                    <a:pt x="3949" y="370"/>
                    <a:pt x="3936" y="330"/>
                  </a:cubicBezTo>
                  <a:cubicBezTo>
                    <a:pt x="3936" y="291"/>
                    <a:pt x="3910" y="238"/>
                    <a:pt x="3910" y="198"/>
                  </a:cubicBezTo>
                  <a:lnTo>
                    <a:pt x="3897" y="93"/>
                  </a:lnTo>
                  <a:lnTo>
                    <a:pt x="3883" y="40"/>
                  </a:lnTo>
                  <a:lnTo>
                    <a:pt x="3883" y="13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88"/>
            <p:cNvSpPr/>
            <p:nvPr/>
          </p:nvSpPr>
          <p:spPr>
            <a:xfrm>
              <a:off x="1631421" y="2054555"/>
              <a:ext cx="32247" cy="102941"/>
            </a:xfrm>
            <a:custGeom>
              <a:avLst/>
              <a:gdLst/>
              <a:ahLst/>
              <a:cxnLst/>
              <a:rect l="l" t="t" r="r" b="b"/>
              <a:pathLst>
                <a:path w="634" h="2024" extrusionOk="0">
                  <a:moveTo>
                    <a:pt x="493" y="1"/>
                  </a:moveTo>
                  <a:cubicBezTo>
                    <a:pt x="454" y="1"/>
                    <a:pt x="416" y="21"/>
                    <a:pt x="397" y="69"/>
                  </a:cubicBezTo>
                  <a:cubicBezTo>
                    <a:pt x="199" y="663"/>
                    <a:pt x="66" y="1284"/>
                    <a:pt x="0" y="1904"/>
                  </a:cubicBezTo>
                  <a:cubicBezTo>
                    <a:pt x="0" y="1957"/>
                    <a:pt x="27" y="1997"/>
                    <a:pt x="80" y="2023"/>
                  </a:cubicBezTo>
                  <a:lnTo>
                    <a:pt x="106" y="2023"/>
                  </a:lnTo>
                  <a:cubicBezTo>
                    <a:pt x="159" y="2023"/>
                    <a:pt x="212" y="1984"/>
                    <a:pt x="212" y="1918"/>
                  </a:cubicBezTo>
                  <a:cubicBezTo>
                    <a:pt x="278" y="1310"/>
                    <a:pt x="410" y="716"/>
                    <a:pt x="608" y="148"/>
                  </a:cubicBezTo>
                  <a:cubicBezTo>
                    <a:pt x="633" y="64"/>
                    <a:pt x="562" y="1"/>
                    <a:pt x="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88"/>
            <p:cNvSpPr/>
            <p:nvPr/>
          </p:nvSpPr>
          <p:spPr>
            <a:xfrm>
              <a:off x="1609906" y="2056183"/>
              <a:ext cx="49794" cy="49182"/>
            </a:xfrm>
            <a:custGeom>
              <a:avLst/>
              <a:gdLst/>
              <a:ahLst/>
              <a:cxnLst/>
              <a:rect l="l" t="t" r="r" b="b"/>
              <a:pathLst>
                <a:path w="979" h="967" extrusionOk="0">
                  <a:moveTo>
                    <a:pt x="849" y="0"/>
                  </a:moveTo>
                  <a:cubicBezTo>
                    <a:pt x="829" y="0"/>
                    <a:pt x="809" y="8"/>
                    <a:pt x="793" y="24"/>
                  </a:cubicBezTo>
                  <a:cubicBezTo>
                    <a:pt x="516" y="261"/>
                    <a:pt x="265" y="525"/>
                    <a:pt x="40" y="790"/>
                  </a:cubicBezTo>
                  <a:cubicBezTo>
                    <a:pt x="1" y="842"/>
                    <a:pt x="1" y="908"/>
                    <a:pt x="40" y="948"/>
                  </a:cubicBezTo>
                  <a:cubicBezTo>
                    <a:pt x="54" y="948"/>
                    <a:pt x="67" y="961"/>
                    <a:pt x="93" y="961"/>
                  </a:cubicBezTo>
                  <a:cubicBezTo>
                    <a:pt x="104" y="965"/>
                    <a:pt x="115" y="966"/>
                    <a:pt x="125" y="966"/>
                  </a:cubicBezTo>
                  <a:cubicBezTo>
                    <a:pt x="153" y="966"/>
                    <a:pt x="180" y="954"/>
                    <a:pt x="199" y="935"/>
                  </a:cubicBezTo>
                  <a:cubicBezTo>
                    <a:pt x="423" y="671"/>
                    <a:pt x="661" y="433"/>
                    <a:pt x="912" y="195"/>
                  </a:cubicBezTo>
                  <a:cubicBezTo>
                    <a:pt x="965" y="169"/>
                    <a:pt x="978" y="90"/>
                    <a:pt x="938" y="50"/>
                  </a:cubicBezTo>
                  <a:cubicBezTo>
                    <a:pt x="915" y="18"/>
                    <a:pt x="881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88"/>
            <p:cNvSpPr/>
            <p:nvPr/>
          </p:nvSpPr>
          <p:spPr>
            <a:xfrm>
              <a:off x="1029006" y="4441618"/>
              <a:ext cx="35553" cy="31838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176" y="0"/>
                  </a:moveTo>
                  <a:cubicBezTo>
                    <a:pt x="82" y="0"/>
                    <a:pt x="0" y="101"/>
                    <a:pt x="51" y="203"/>
                  </a:cubicBezTo>
                  <a:cubicBezTo>
                    <a:pt x="51" y="203"/>
                    <a:pt x="64" y="216"/>
                    <a:pt x="64" y="229"/>
                  </a:cubicBezTo>
                  <a:lnTo>
                    <a:pt x="447" y="586"/>
                  </a:lnTo>
                  <a:cubicBezTo>
                    <a:pt x="480" y="612"/>
                    <a:pt x="517" y="625"/>
                    <a:pt x="551" y="625"/>
                  </a:cubicBezTo>
                  <a:cubicBezTo>
                    <a:pt x="586" y="625"/>
                    <a:pt x="619" y="612"/>
                    <a:pt x="645" y="586"/>
                  </a:cubicBezTo>
                  <a:cubicBezTo>
                    <a:pt x="698" y="533"/>
                    <a:pt x="698" y="454"/>
                    <a:pt x="645" y="401"/>
                  </a:cubicBezTo>
                  <a:lnTo>
                    <a:pt x="262" y="31"/>
                  </a:lnTo>
                  <a:cubicBezTo>
                    <a:pt x="235" y="9"/>
                    <a:pt x="20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88"/>
            <p:cNvSpPr/>
            <p:nvPr/>
          </p:nvSpPr>
          <p:spPr>
            <a:xfrm>
              <a:off x="1030328" y="4471829"/>
              <a:ext cx="38147" cy="32347"/>
            </a:xfrm>
            <a:custGeom>
              <a:avLst/>
              <a:gdLst/>
              <a:ahLst/>
              <a:cxnLst/>
              <a:rect l="l" t="t" r="r" b="b"/>
              <a:pathLst>
                <a:path w="750" h="636" extrusionOk="0">
                  <a:moveTo>
                    <a:pt x="177" y="0"/>
                  </a:moveTo>
                  <a:cubicBezTo>
                    <a:pt x="82" y="0"/>
                    <a:pt x="1" y="102"/>
                    <a:pt x="51" y="203"/>
                  </a:cubicBezTo>
                  <a:cubicBezTo>
                    <a:pt x="51" y="216"/>
                    <a:pt x="65" y="216"/>
                    <a:pt x="78" y="229"/>
                  </a:cubicBezTo>
                  <a:lnTo>
                    <a:pt x="461" y="599"/>
                  </a:lnTo>
                  <a:cubicBezTo>
                    <a:pt x="489" y="625"/>
                    <a:pt x="521" y="636"/>
                    <a:pt x="550" y="636"/>
                  </a:cubicBezTo>
                  <a:cubicBezTo>
                    <a:pt x="658" y="636"/>
                    <a:pt x="749" y="494"/>
                    <a:pt x="646" y="401"/>
                  </a:cubicBezTo>
                  <a:lnTo>
                    <a:pt x="263" y="31"/>
                  </a:lnTo>
                  <a:cubicBezTo>
                    <a:pt x="235" y="10"/>
                    <a:pt x="20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88"/>
            <p:cNvSpPr/>
            <p:nvPr/>
          </p:nvSpPr>
          <p:spPr>
            <a:xfrm>
              <a:off x="1033583" y="4501582"/>
              <a:ext cx="36875" cy="32856"/>
            </a:xfrm>
            <a:custGeom>
              <a:avLst/>
              <a:gdLst/>
              <a:ahLst/>
              <a:cxnLst/>
              <a:rect l="l" t="t" r="r" b="b"/>
              <a:pathLst>
                <a:path w="725" h="646" extrusionOk="0">
                  <a:moveTo>
                    <a:pt x="139" y="1"/>
                  </a:moveTo>
                  <a:cubicBezTo>
                    <a:pt x="103" y="1"/>
                    <a:pt x="67" y="14"/>
                    <a:pt x="40" y="41"/>
                  </a:cubicBezTo>
                  <a:cubicBezTo>
                    <a:pt x="1" y="80"/>
                    <a:pt x="1" y="146"/>
                    <a:pt x="27" y="199"/>
                  </a:cubicBezTo>
                  <a:cubicBezTo>
                    <a:pt x="27" y="212"/>
                    <a:pt x="40" y="225"/>
                    <a:pt x="53" y="239"/>
                  </a:cubicBezTo>
                  <a:lnTo>
                    <a:pt x="436" y="608"/>
                  </a:lnTo>
                  <a:cubicBezTo>
                    <a:pt x="465" y="634"/>
                    <a:pt x="496" y="645"/>
                    <a:pt x="526" y="645"/>
                  </a:cubicBezTo>
                  <a:cubicBezTo>
                    <a:pt x="634" y="645"/>
                    <a:pt x="725" y="503"/>
                    <a:pt x="621" y="410"/>
                  </a:cubicBezTo>
                  <a:lnTo>
                    <a:pt x="238" y="41"/>
                  </a:lnTo>
                  <a:cubicBezTo>
                    <a:pt x="212" y="14"/>
                    <a:pt x="176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88"/>
            <p:cNvSpPr/>
            <p:nvPr/>
          </p:nvSpPr>
          <p:spPr>
            <a:xfrm>
              <a:off x="1035770" y="4533217"/>
              <a:ext cx="38961" cy="32703"/>
            </a:xfrm>
            <a:custGeom>
              <a:avLst/>
              <a:gdLst/>
              <a:ahLst/>
              <a:cxnLst/>
              <a:rect l="l" t="t" r="r" b="b"/>
              <a:pathLst>
                <a:path w="766" h="643" extrusionOk="0">
                  <a:moveTo>
                    <a:pt x="173" y="1"/>
                  </a:moveTo>
                  <a:cubicBezTo>
                    <a:pt x="84" y="1"/>
                    <a:pt x="1" y="99"/>
                    <a:pt x="50" y="198"/>
                  </a:cubicBezTo>
                  <a:cubicBezTo>
                    <a:pt x="63" y="211"/>
                    <a:pt x="63" y="224"/>
                    <a:pt x="76" y="224"/>
                  </a:cubicBezTo>
                  <a:lnTo>
                    <a:pt x="459" y="594"/>
                  </a:lnTo>
                  <a:cubicBezTo>
                    <a:pt x="491" y="629"/>
                    <a:pt x="527" y="643"/>
                    <a:pt x="561" y="643"/>
                  </a:cubicBezTo>
                  <a:cubicBezTo>
                    <a:pt x="671" y="643"/>
                    <a:pt x="765" y="496"/>
                    <a:pt x="644" y="396"/>
                  </a:cubicBezTo>
                  <a:lnTo>
                    <a:pt x="261" y="39"/>
                  </a:lnTo>
                  <a:cubicBezTo>
                    <a:pt x="234" y="12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88"/>
            <p:cNvSpPr/>
            <p:nvPr/>
          </p:nvSpPr>
          <p:spPr>
            <a:xfrm>
              <a:off x="1043654" y="4565412"/>
              <a:ext cx="37994" cy="33364"/>
            </a:xfrm>
            <a:custGeom>
              <a:avLst/>
              <a:gdLst/>
              <a:ahLst/>
              <a:cxnLst/>
              <a:rect l="l" t="t" r="r" b="b"/>
              <a:pathLst>
                <a:path w="747" h="656" extrusionOk="0">
                  <a:moveTo>
                    <a:pt x="148" y="1"/>
                  </a:moveTo>
                  <a:cubicBezTo>
                    <a:pt x="113" y="1"/>
                    <a:pt x="80" y="14"/>
                    <a:pt x="54" y="40"/>
                  </a:cubicBezTo>
                  <a:cubicBezTo>
                    <a:pt x="14" y="80"/>
                    <a:pt x="1" y="159"/>
                    <a:pt x="40" y="212"/>
                  </a:cubicBezTo>
                  <a:cubicBezTo>
                    <a:pt x="40" y="212"/>
                    <a:pt x="54" y="225"/>
                    <a:pt x="54" y="238"/>
                  </a:cubicBezTo>
                  <a:lnTo>
                    <a:pt x="437" y="608"/>
                  </a:lnTo>
                  <a:cubicBezTo>
                    <a:pt x="467" y="642"/>
                    <a:pt x="502" y="655"/>
                    <a:pt x="535" y="655"/>
                  </a:cubicBezTo>
                  <a:cubicBezTo>
                    <a:pt x="647" y="655"/>
                    <a:pt x="746" y="501"/>
                    <a:pt x="635" y="410"/>
                  </a:cubicBezTo>
                  <a:lnTo>
                    <a:pt x="252" y="40"/>
                  </a:lnTo>
                  <a:cubicBezTo>
                    <a:pt x="219" y="14"/>
                    <a:pt x="182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88"/>
            <p:cNvSpPr/>
            <p:nvPr/>
          </p:nvSpPr>
          <p:spPr>
            <a:xfrm>
              <a:off x="1002710" y="2821727"/>
              <a:ext cx="706022" cy="1550315"/>
            </a:xfrm>
            <a:custGeom>
              <a:avLst/>
              <a:gdLst/>
              <a:ahLst/>
              <a:cxnLst/>
              <a:rect l="l" t="t" r="r" b="b"/>
              <a:pathLst>
                <a:path w="13881" h="30482" extrusionOk="0">
                  <a:moveTo>
                    <a:pt x="11833" y="1"/>
                  </a:moveTo>
                  <a:lnTo>
                    <a:pt x="10829" y="357"/>
                  </a:lnTo>
                  <a:lnTo>
                    <a:pt x="10592" y="436"/>
                  </a:lnTo>
                  <a:lnTo>
                    <a:pt x="6392" y="1929"/>
                  </a:lnTo>
                  <a:lnTo>
                    <a:pt x="6511" y="2629"/>
                  </a:lnTo>
                  <a:lnTo>
                    <a:pt x="8413" y="13854"/>
                  </a:lnTo>
                  <a:cubicBezTo>
                    <a:pt x="7567" y="14686"/>
                    <a:pt x="6775" y="15795"/>
                    <a:pt x="6062" y="16984"/>
                  </a:cubicBezTo>
                  <a:cubicBezTo>
                    <a:pt x="6049" y="16997"/>
                    <a:pt x="6036" y="17024"/>
                    <a:pt x="6022" y="17037"/>
                  </a:cubicBezTo>
                  <a:cubicBezTo>
                    <a:pt x="5917" y="17209"/>
                    <a:pt x="5824" y="17380"/>
                    <a:pt x="5719" y="17552"/>
                  </a:cubicBezTo>
                  <a:cubicBezTo>
                    <a:pt x="5190" y="18463"/>
                    <a:pt x="4728" y="19388"/>
                    <a:pt x="4332" y="20233"/>
                  </a:cubicBezTo>
                  <a:cubicBezTo>
                    <a:pt x="3790" y="21369"/>
                    <a:pt x="2351" y="23825"/>
                    <a:pt x="1281" y="25621"/>
                  </a:cubicBezTo>
                  <a:cubicBezTo>
                    <a:pt x="1043" y="26017"/>
                    <a:pt x="819" y="26374"/>
                    <a:pt x="634" y="26691"/>
                  </a:cubicBezTo>
                  <a:lnTo>
                    <a:pt x="449" y="26981"/>
                  </a:lnTo>
                  <a:cubicBezTo>
                    <a:pt x="172" y="27444"/>
                    <a:pt x="0" y="27721"/>
                    <a:pt x="0" y="27721"/>
                  </a:cubicBezTo>
                  <a:cubicBezTo>
                    <a:pt x="621" y="29081"/>
                    <a:pt x="1955" y="30481"/>
                    <a:pt x="1955" y="30481"/>
                  </a:cubicBezTo>
                  <a:lnTo>
                    <a:pt x="2219" y="30336"/>
                  </a:lnTo>
                  <a:cubicBezTo>
                    <a:pt x="2404" y="30230"/>
                    <a:pt x="2589" y="30125"/>
                    <a:pt x="2747" y="30019"/>
                  </a:cubicBezTo>
                  <a:lnTo>
                    <a:pt x="3011" y="29860"/>
                  </a:lnTo>
                  <a:cubicBezTo>
                    <a:pt x="3936" y="29240"/>
                    <a:pt x="4754" y="28487"/>
                    <a:pt x="5428" y="27628"/>
                  </a:cubicBezTo>
                  <a:cubicBezTo>
                    <a:pt x="5626" y="27391"/>
                    <a:pt x="5824" y="27140"/>
                    <a:pt x="6022" y="26889"/>
                  </a:cubicBezTo>
                  <a:cubicBezTo>
                    <a:pt x="6471" y="26321"/>
                    <a:pt x="6907" y="25753"/>
                    <a:pt x="7330" y="25159"/>
                  </a:cubicBezTo>
                  <a:cubicBezTo>
                    <a:pt x="9482" y="22161"/>
                    <a:pt x="11437" y="19031"/>
                    <a:pt x="13207" y="15782"/>
                  </a:cubicBezTo>
                  <a:lnTo>
                    <a:pt x="13326" y="15558"/>
                  </a:lnTo>
                  <a:lnTo>
                    <a:pt x="13326" y="15518"/>
                  </a:lnTo>
                  <a:cubicBezTo>
                    <a:pt x="13880" y="11332"/>
                    <a:pt x="12639" y="4134"/>
                    <a:pt x="12084" y="1242"/>
                  </a:cubicBezTo>
                  <a:cubicBezTo>
                    <a:pt x="12071" y="1163"/>
                    <a:pt x="12058" y="1083"/>
                    <a:pt x="12044" y="1004"/>
                  </a:cubicBezTo>
                  <a:cubicBezTo>
                    <a:pt x="11912" y="370"/>
                    <a:pt x="11833" y="1"/>
                    <a:pt x="1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88"/>
            <p:cNvSpPr/>
            <p:nvPr/>
          </p:nvSpPr>
          <p:spPr>
            <a:xfrm>
              <a:off x="1025547" y="4179181"/>
              <a:ext cx="130361" cy="169313"/>
            </a:xfrm>
            <a:custGeom>
              <a:avLst/>
              <a:gdLst/>
              <a:ahLst/>
              <a:cxnLst/>
              <a:rect l="l" t="t" r="r" b="b"/>
              <a:pathLst>
                <a:path w="2563" h="3329" extrusionOk="0">
                  <a:moveTo>
                    <a:pt x="172" y="1"/>
                  </a:moveTo>
                  <a:lnTo>
                    <a:pt x="0" y="291"/>
                  </a:lnTo>
                  <a:lnTo>
                    <a:pt x="515" y="978"/>
                  </a:lnTo>
                  <a:lnTo>
                    <a:pt x="674" y="1176"/>
                  </a:lnTo>
                  <a:lnTo>
                    <a:pt x="2298" y="3329"/>
                  </a:lnTo>
                  <a:lnTo>
                    <a:pt x="2562" y="3170"/>
                  </a:lnTo>
                  <a:lnTo>
                    <a:pt x="832" y="872"/>
                  </a:lnTo>
                  <a:lnTo>
                    <a:pt x="687" y="6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88"/>
            <p:cNvSpPr/>
            <p:nvPr/>
          </p:nvSpPr>
          <p:spPr>
            <a:xfrm>
              <a:off x="1582390" y="3576591"/>
              <a:ext cx="98114" cy="47859"/>
            </a:xfrm>
            <a:custGeom>
              <a:avLst/>
              <a:gdLst/>
              <a:ahLst/>
              <a:cxnLst/>
              <a:rect l="l" t="t" r="r" b="b"/>
              <a:pathLst>
                <a:path w="1929" h="941" extrusionOk="0">
                  <a:moveTo>
                    <a:pt x="159" y="1"/>
                  </a:moveTo>
                  <a:cubicBezTo>
                    <a:pt x="111" y="1"/>
                    <a:pt x="65" y="27"/>
                    <a:pt x="40" y="69"/>
                  </a:cubicBezTo>
                  <a:cubicBezTo>
                    <a:pt x="0" y="135"/>
                    <a:pt x="14" y="214"/>
                    <a:pt x="80" y="254"/>
                  </a:cubicBezTo>
                  <a:cubicBezTo>
                    <a:pt x="608" y="584"/>
                    <a:pt x="1202" y="821"/>
                    <a:pt x="1810" y="940"/>
                  </a:cubicBezTo>
                  <a:lnTo>
                    <a:pt x="1929" y="716"/>
                  </a:lnTo>
                  <a:lnTo>
                    <a:pt x="1929" y="676"/>
                  </a:lnTo>
                  <a:cubicBezTo>
                    <a:pt x="1334" y="557"/>
                    <a:pt x="753" y="346"/>
                    <a:pt x="238" y="29"/>
                  </a:cubicBezTo>
                  <a:cubicBezTo>
                    <a:pt x="214" y="10"/>
                    <a:pt x="186" y="1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88"/>
            <p:cNvSpPr/>
            <p:nvPr/>
          </p:nvSpPr>
          <p:spPr>
            <a:xfrm>
              <a:off x="1051741" y="2942520"/>
              <a:ext cx="436655" cy="1296523"/>
            </a:xfrm>
            <a:custGeom>
              <a:avLst/>
              <a:gdLst/>
              <a:ahLst/>
              <a:cxnLst/>
              <a:rect l="l" t="t" r="r" b="b"/>
              <a:pathLst>
                <a:path w="8585" h="25492" extrusionOk="0">
                  <a:moveTo>
                    <a:pt x="6365" y="0"/>
                  </a:moveTo>
                  <a:cubicBezTo>
                    <a:pt x="6356" y="0"/>
                    <a:pt x="6348" y="1"/>
                    <a:pt x="6339" y="3"/>
                  </a:cubicBezTo>
                  <a:cubicBezTo>
                    <a:pt x="6287" y="3"/>
                    <a:pt x="6234" y="69"/>
                    <a:pt x="6247" y="135"/>
                  </a:cubicBezTo>
                  <a:cubicBezTo>
                    <a:pt x="6313" y="531"/>
                    <a:pt x="7832" y="9934"/>
                    <a:pt x="8334" y="11770"/>
                  </a:cubicBezTo>
                  <a:cubicBezTo>
                    <a:pt x="7990" y="12126"/>
                    <a:pt x="5824" y="14609"/>
                    <a:pt x="172" y="24989"/>
                  </a:cubicBezTo>
                  <a:lnTo>
                    <a:pt x="0" y="25293"/>
                  </a:lnTo>
                  <a:lnTo>
                    <a:pt x="159" y="25491"/>
                  </a:lnTo>
                  <a:cubicBezTo>
                    <a:pt x="211" y="25386"/>
                    <a:pt x="264" y="25293"/>
                    <a:pt x="317" y="25187"/>
                  </a:cubicBezTo>
                  <a:cubicBezTo>
                    <a:pt x="6405" y="14002"/>
                    <a:pt x="8518" y="11902"/>
                    <a:pt x="8532" y="11875"/>
                  </a:cubicBezTo>
                  <a:cubicBezTo>
                    <a:pt x="8571" y="11849"/>
                    <a:pt x="8584" y="11809"/>
                    <a:pt x="8571" y="11770"/>
                  </a:cubicBezTo>
                  <a:cubicBezTo>
                    <a:pt x="8096" y="10119"/>
                    <a:pt x="6498" y="188"/>
                    <a:pt x="6471" y="95"/>
                  </a:cubicBezTo>
                  <a:cubicBezTo>
                    <a:pt x="6471" y="38"/>
                    <a:pt x="6421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88"/>
            <p:cNvSpPr/>
            <p:nvPr/>
          </p:nvSpPr>
          <p:spPr>
            <a:xfrm>
              <a:off x="1475575" y="2754577"/>
              <a:ext cx="141805" cy="131032"/>
            </a:xfrm>
            <a:custGeom>
              <a:avLst/>
              <a:gdLst/>
              <a:ahLst/>
              <a:cxnLst/>
              <a:rect l="l" t="t" r="r" b="b"/>
              <a:pathLst>
                <a:path w="2788" h="3490" extrusionOk="0">
                  <a:moveTo>
                    <a:pt x="131" y="0"/>
                  </a:moveTo>
                  <a:cubicBezTo>
                    <a:pt x="123" y="0"/>
                    <a:pt x="115" y="1"/>
                    <a:pt x="106" y="3"/>
                  </a:cubicBezTo>
                  <a:cubicBezTo>
                    <a:pt x="40" y="16"/>
                    <a:pt x="1" y="69"/>
                    <a:pt x="14" y="135"/>
                  </a:cubicBezTo>
                  <a:cubicBezTo>
                    <a:pt x="27" y="201"/>
                    <a:pt x="317" y="1693"/>
                    <a:pt x="1295" y="2684"/>
                  </a:cubicBezTo>
                  <a:cubicBezTo>
                    <a:pt x="1453" y="2842"/>
                    <a:pt x="1625" y="2987"/>
                    <a:pt x="1810" y="3106"/>
                  </a:cubicBezTo>
                  <a:cubicBezTo>
                    <a:pt x="1995" y="3225"/>
                    <a:pt x="2180" y="3317"/>
                    <a:pt x="2391" y="3383"/>
                  </a:cubicBezTo>
                  <a:cubicBezTo>
                    <a:pt x="2523" y="3423"/>
                    <a:pt x="2655" y="3463"/>
                    <a:pt x="2787" y="3489"/>
                  </a:cubicBezTo>
                  <a:cubicBezTo>
                    <a:pt x="2774" y="3397"/>
                    <a:pt x="2747" y="3317"/>
                    <a:pt x="2734" y="3251"/>
                  </a:cubicBezTo>
                  <a:cubicBezTo>
                    <a:pt x="2655" y="3225"/>
                    <a:pt x="2576" y="3199"/>
                    <a:pt x="2483" y="3185"/>
                  </a:cubicBezTo>
                  <a:cubicBezTo>
                    <a:pt x="2298" y="3119"/>
                    <a:pt x="2100" y="3027"/>
                    <a:pt x="1929" y="2908"/>
                  </a:cubicBezTo>
                  <a:cubicBezTo>
                    <a:pt x="1783" y="2816"/>
                    <a:pt x="1651" y="2710"/>
                    <a:pt x="1532" y="2591"/>
                  </a:cubicBezTo>
                  <a:cubicBezTo>
                    <a:pt x="542" y="1653"/>
                    <a:pt x="238" y="108"/>
                    <a:pt x="238" y="95"/>
                  </a:cubicBezTo>
                  <a:cubicBezTo>
                    <a:pt x="227" y="38"/>
                    <a:pt x="185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88"/>
            <p:cNvSpPr/>
            <p:nvPr/>
          </p:nvSpPr>
          <p:spPr>
            <a:xfrm>
              <a:off x="1163232" y="4441161"/>
              <a:ext cx="133718" cy="95413"/>
            </a:xfrm>
            <a:custGeom>
              <a:avLst/>
              <a:gdLst/>
              <a:ahLst/>
              <a:cxnLst/>
              <a:rect l="l" t="t" r="r" b="b"/>
              <a:pathLst>
                <a:path w="2629" h="1876" extrusionOk="0">
                  <a:moveTo>
                    <a:pt x="2629" y="0"/>
                  </a:moveTo>
                  <a:lnTo>
                    <a:pt x="0" y="93"/>
                  </a:lnTo>
                  <a:lnTo>
                    <a:pt x="225" y="1876"/>
                  </a:lnTo>
                  <a:lnTo>
                    <a:pt x="2497" y="1876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88"/>
            <p:cNvSpPr/>
            <p:nvPr/>
          </p:nvSpPr>
          <p:spPr>
            <a:xfrm>
              <a:off x="1120253" y="4386740"/>
              <a:ext cx="188802" cy="16173"/>
            </a:xfrm>
            <a:custGeom>
              <a:avLst/>
              <a:gdLst/>
              <a:ahLst/>
              <a:cxnLst/>
              <a:rect l="l" t="t" r="r" b="b"/>
              <a:pathLst>
                <a:path w="3712" h="318" extrusionOk="0">
                  <a:moveTo>
                    <a:pt x="0" y="1"/>
                  </a:moveTo>
                  <a:lnTo>
                    <a:pt x="79" y="318"/>
                  </a:lnTo>
                  <a:lnTo>
                    <a:pt x="3711" y="318"/>
                  </a:lnTo>
                  <a:lnTo>
                    <a:pt x="3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88"/>
            <p:cNvSpPr/>
            <p:nvPr/>
          </p:nvSpPr>
          <p:spPr>
            <a:xfrm>
              <a:off x="1160536" y="3561944"/>
              <a:ext cx="148518" cy="21514"/>
            </a:xfrm>
            <a:custGeom>
              <a:avLst/>
              <a:gdLst/>
              <a:ahLst/>
              <a:cxnLst/>
              <a:rect l="l" t="t" r="r" b="b"/>
              <a:pathLst>
                <a:path w="2920" h="423" extrusionOk="0">
                  <a:moveTo>
                    <a:pt x="2919" y="0"/>
                  </a:moveTo>
                  <a:cubicBezTo>
                    <a:pt x="2543" y="102"/>
                    <a:pt x="2095" y="136"/>
                    <a:pt x="1671" y="136"/>
                  </a:cubicBezTo>
                  <a:cubicBezTo>
                    <a:pt x="891" y="136"/>
                    <a:pt x="194" y="22"/>
                    <a:pt x="186" y="13"/>
                  </a:cubicBezTo>
                  <a:cubicBezTo>
                    <a:pt x="177" y="12"/>
                    <a:pt x="169" y="11"/>
                    <a:pt x="161" y="11"/>
                  </a:cubicBezTo>
                  <a:cubicBezTo>
                    <a:pt x="91" y="11"/>
                    <a:pt x="26" y="61"/>
                    <a:pt x="14" y="132"/>
                  </a:cubicBezTo>
                  <a:cubicBezTo>
                    <a:pt x="1" y="211"/>
                    <a:pt x="53" y="291"/>
                    <a:pt x="133" y="304"/>
                  </a:cubicBezTo>
                  <a:cubicBezTo>
                    <a:pt x="635" y="383"/>
                    <a:pt x="1136" y="423"/>
                    <a:pt x="1651" y="423"/>
                  </a:cubicBezTo>
                  <a:cubicBezTo>
                    <a:pt x="2074" y="423"/>
                    <a:pt x="2497" y="383"/>
                    <a:pt x="2919" y="291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88"/>
            <p:cNvSpPr/>
            <p:nvPr/>
          </p:nvSpPr>
          <p:spPr>
            <a:xfrm>
              <a:off x="1071221" y="4489528"/>
              <a:ext cx="263366" cy="229073"/>
            </a:xfrm>
            <a:custGeom>
              <a:avLst/>
              <a:gdLst/>
              <a:ahLst/>
              <a:cxnLst/>
              <a:rect l="l" t="t" r="r" b="b"/>
              <a:pathLst>
                <a:path w="5178" h="4504" extrusionOk="0">
                  <a:moveTo>
                    <a:pt x="3170" y="0"/>
                  </a:moveTo>
                  <a:cubicBezTo>
                    <a:pt x="2259" y="0"/>
                    <a:pt x="2100" y="172"/>
                    <a:pt x="1942" y="528"/>
                  </a:cubicBezTo>
                  <a:cubicBezTo>
                    <a:pt x="1915" y="568"/>
                    <a:pt x="1743" y="1149"/>
                    <a:pt x="1717" y="1189"/>
                  </a:cubicBezTo>
                  <a:cubicBezTo>
                    <a:pt x="1519" y="1532"/>
                    <a:pt x="1902" y="1374"/>
                    <a:pt x="938" y="2113"/>
                  </a:cubicBezTo>
                  <a:cubicBezTo>
                    <a:pt x="225" y="2668"/>
                    <a:pt x="53" y="3487"/>
                    <a:pt x="13" y="4015"/>
                  </a:cubicBezTo>
                  <a:cubicBezTo>
                    <a:pt x="0" y="4173"/>
                    <a:pt x="0" y="4345"/>
                    <a:pt x="13" y="4504"/>
                  </a:cubicBezTo>
                  <a:lnTo>
                    <a:pt x="5138" y="4504"/>
                  </a:lnTo>
                  <a:cubicBezTo>
                    <a:pt x="5138" y="4504"/>
                    <a:pt x="5151" y="4411"/>
                    <a:pt x="5151" y="4253"/>
                  </a:cubicBezTo>
                  <a:cubicBezTo>
                    <a:pt x="5164" y="4187"/>
                    <a:pt x="5164" y="4107"/>
                    <a:pt x="5164" y="4015"/>
                  </a:cubicBezTo>
                  <a:lnTo>
                    <a:pt x="5164" y="3962"/>
                  </a:lnTo>
                  <a:cubicBezTo>
                    <a:pt x="5177" y="3658"/>
                    <a:pt x="5151" y="3355"/>
                    <a:pt x="5111" y="3051"/>
                  </a:cubicBezTo>
                  <a:cubicBezTo>
                    <a:pt x="5071" y="2760"/>
                    <a:pt x="4992" y="2391"/>
                    <a:pt x="4926" y="2034"/>
                  </a:cubicBezTo>
                  <a:cubicBezTo>
                    <a:pt x="4887" y="1889"/>
                    <a:pt x="4860" y="1757"/>
                    <a:pt x="4834" y="1625"/>
                  </a:cubicBezTo>
                  <a:cubicBezTo>
                    <a:pt x="4781" y="1387"/>
                    <a:pt x="4715" y="1136"/>
                    <a:pt x="4622" y="911"/>
                  </a:cubicBezTo>
                  <a:cubicBezTo>
                    <a:pt x="4490" y="595"/>
                    <a:pt x="4385" y="0"/>
                    <a:pt x="3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88"/>
            <p:cNvSpPr/>
            <p:nvPr/>
          </p:nvSpPr>
          <p:spPr>
            <a:xfrm>
              <a:off x="1290184" y="4572125"/>
              <a:ext cx="43691" cy="133711"/>
            </a:xfrm>
            <a:custGeom>
              <a:avLst/>
              <a:gdLst/>
              <a:ahLst/>
              <a:cxnLst/>
              <a:rect l="l" t="t" r="r" b="b"/>
              <a:pathLst>
                <a:path w="859" h="2629" extrusionOk="0">
                  <a:moveTo>
                    <a:pt x="516" y="1"/>
                  </a:moveTo>
                  <a:cubicBezTo>
                    <a:pt x="489" y="53"/>
                    <a:pt x="1" y="1084"/>
                    <a:pt x="317" y="1942"/>
                  </a:cubicBezTo>
                  <a:cubicBezTo>
                    <a:pt x="423" y="2219"/>
                    <a:pt x="608" y="2470"/>
                    <a:pt x="846" y="2629"/>
                  </a:cubicBezTo>
                  <a:cubicBezTo>
                    <a:pt x="859" y="2563"/>
                    <a:pt x="859" y="2483"/>
                    <a:pt x="859" y="2391"/>
                  </a:cubicBezTo>
                  <a:lnTo>
                    <a:pt x="859" y="2338"/>
                  </a:lnTo>
                  <a:cubicBezTo>
                    <a:pt x="714" y="2206"/>
                    <a:pt x="608" y="2034"/>
                    <a:pt x="542" y="1863"/>
                  </a:cubicBezTo>
                  <a:cubicBezTo>
                    <a:pt x="357" y="1361"/>
                    <a:pt x="502" y="767"/>
                    <a:pt x="608" y="410"/>
                  </a:cubicBezTo>
                  <a:cubicBezTo>
                    <a:pt x="582" y="278"/>
                    <a:pt x="555" y="133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88"/>
            <p:cNvSpPr/>
            <p:nvPr/>
          </p:nvSpPr>
          <p:spPr>
            <a:xfrm>
              <a:off x="1166334" y="4551985"/>
              <a:ext cx="82906" cy="19530"/>
            </a:xfrm>
            <a:custGeom>
              <a:avLst/>
              <a:gdLst/>
              <a:ahLst/>
              <a:cxnLst/>
              <a:rect l="l" t="t" r="r" b="b"/>
              <a:pathLst>
                <a:path w="1630" h="384" extrusionOk="0">
                  <a:moveTo>
                    <a:pt x="794" y="0"/>
                  </a:moveTo>
                  <a:cubicBezTo>
                    <a:pt x="585" y="0"/>
                    <a:pt x="374" y="23"/>
                    <a:pt x="164" y="66"/>
                  </a:cubicBezTo>
                  <a:cubicBezTo>
                    <a:pt x="1" y="129"/>
                    <a:pt x="64" y="359"/>
                    <a:pt x="218" y="359"/>
                  </a:cubicBezTo>
                  <a:cubicBezTo>
                    <a:pt x="226" y="359"/>
                    <a:pt x="235" y="358"/>
                    <a:pt x="243" y="357"/>
                  </a:cubicBezTo>
                  <a:cubicBezTo>
                    <a:pt x="422" y="315"/>
                    <a:pt x="600" y="295"/>
                    <a:pt x="778" y="295"/>
                  </a:cubicBezTo>
                  <a:cubicBezTo>
                    <a:pt x="996" y="295"/>
                    <a:pt x="1214" y="325"/>
                    <a:pt x="1432" y="383"/>
                  </a:cubicBezTo>
                  <a:lnTo>
                    <a:pt x="1471" y="383"/>
                  </a:lnTo>
                  <a:cubicBezTo>
                    <a:pt x="1537" y="383"/>
                    <a:pt x="1590" y="331"/>
                    <a:pt x="1604" y="278"/>
                  </a:cubicBezTo>
                  <a:cubicBezTo>
                    <a:pt x="1630" y="199"/>
                    <a:pt x="1577" y="119"/>
                    <a:pt x="1498" y="93"/>
                  </a:cubicBezTo>
                  <a:cubicBezTo>
                    <a:pt x="1266" y="30"/>
                    <a:pt x="1031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88"/>
            <p:cNvSpPr/>
            <p:nvPr/>
          </p:nvSpPr>
          <p:spPr>
            <a:xfrm>
              <a:off x="1172082" y="4523401"/>
              <a:ext cx="83211" cy="19225"/>
            </a:xfrm>
            <a:custGeom>
              <a:avLst/>
              <a:gdLst/>
              <a:ahLst/>
              <a:cxnLst/>
              <a:rect l="l" t="t" r="r" b="b"/>
              <a:pathLst>
                <a:path w="1636" h="378" extrusionOk="0">
                  <a:moveTo>
                    <a:pt x="795" y="1"/>
                  </a:moveTo>
                  <a:cubicBezTo>
                    <a:pt x="584" y="1"/>
                    <a:pt x="374" y="24"/>
                    <a:pt x="170" y="74"/>
                  </a:cubicBezTo>
                  <a:cubicBezTo>
                    <a:pt x="1" y="122"/>
                    <a:pt x="52" y="358"/>
                    <a:pt x="204" y="358"/>
                  </a:cubicBezTo>
                  <a:cubicBezTo>
                    <a:pt x="218" y="358"/>
                    <a:pt x="233" y="356"/>
                    <a:pt x="249" y="351"/>
                  </a:cubicBezTo>
                  <a:cubicBezTo>
                    <a:pt x="421" y="309"/>
                    <a:pt x="599" y="289"/>
                    <a:pt x="779" y="289"/>
                  </a:cubicBezTo>
                  <a:cubicBezTo>
                    <a:pt x="998" y="289"/>
                    <a:pt x="1220" y="319"/>
                    <a:pt x="1438" y="378"/>
                  </a:cubicBezTo>
                  <a:lnTo>
                    <a:pt x="1464" y="378"/>
                  </a:lnTo>
                  <a:cubicBezTo>
                    <a:pt x="1530" y="378"/>
                    <a:pt x="1596" y="338"/>
                    <a:pt x="1609" y="272"/>
                  </a:cubicBezTo>
                  <a:cubicBezTo>
                    <a:pt x="1636" y="193"/>
                    <a:pt x="1583" y="113"/>
                    <a:pt x="1504" y="87"/>
                  </a:cubicBezTo>
                  <a:cubicBezTo>
                    <a:pt x="1272" y="31"/>
                    <a:pt x="1033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88"/>
            <p:cNvSpPr/>
            <p:nvPr/>
          </p:nvSpPr>
          <p:spPr>
            <a:xfrm>
              <a:off x="1155602" y="4575482"/>
              <a:ext cx="84940" cy="19530"/>
            </a:xfrm>
            <a:custGeom>
              <a:avLst/>
              <a:gdLst/>
              <a:ahLst/>
              <a:cxnLst/>
              <a:rect l="l" t="t" r="r" b="b"/>
              <a:pathLst>
                <a:path w="1670" h="384" extrusionOk="0">
                  <a:moveTo>
                    <a:pt x="788" y="0"/>
                  </a:moveTo>
                  <a:cubicBezTo>
                    <a:pt x="578" y="0"/>
                    <a:pt x="368" y="23"/>
                    <a:pt x="164" y="67"/>
                  </a:cubicBezTo>
                  <a:cubicBezTo>
                    <a:pt x="1" y="129"/>
                    <a:pt x="52" y="359"/>
                    <a:pt x="205" y="359"/>
                  </a:cubicBezTo>
                  <a:cubicBezTo>
                    <a:pt x="213" y="359"/>
                    <a:pt x="221" y="359"/>
                    <a:pt x="230" y="357"/>
                  </a:cubicBezTo>
                  <a:cubicBezTo>
                    <a:pt x="408" y="316"/>
                    <a:pt x="589" y="295"/>
                    <a:pt x="769" y="295"/>
                  </a:cubicBezTo>
                  <a:cubicBezTo>
                    <a:pt x="989" y="295"/>
                    <a:pt x="1208" y="326"/>
                    <a:pt x="1418" y="384"/>
                  </a:cubicBezTo>
                  <a:lnTo>
                    <a:pt x="1458" y="384"/>
                  </a:lnTo>
                  <a:cubicBezTo>
                    <a:pt x="1630" y="384"/>
                    <a:pt x="1669" y="133"/>
                    <a:pt x="1498" y="93"/>
                  </a:cubicBezTo>
                  <a:cubicBezTo>
                    <a:pt x="1266" y="30"/>
                    <a:pt x="1027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88"/>
            <p:cNvSpPr/>
            <p:nvPr/>
          </p:nvSpPr>
          <p:spPr>
            <a:xfrm>
              <a:off x="1144413" y="4602336"/>
              <a:ext cx="81990" cy="19530"/>
            </a:xfrm>
            <a:custGeom>
              <a:avLst/>
              <a:gdLst/>
              <a:ahLst/>
              <a:cxnLst/>
              <a:rect l="l" t="t" r="r" b="b"/>
              <a:pathLst>
                <a:path w="1612" h="384" extrusionOk="0">
                  <a:moveTo>
                    <a:pt x="749" y="1"/>
                  </a:moveTo>
                  <a:cubicBezTo>
                    <a:pt x="540" y="1"/>
                    <a:pt x="330" y="24"/>
                    <a:pt x="120" y="67"/>
                  </a:cubicBezTo>
                  <a:cubicBezTo>
                    <a:pt x="40" y="93"/>
                    <a:pt x="1" y="173"/>
                    <a:pt x="14" y="252"/>
                  </a:cubicBezTo>
                  <a:cubicBezTo>
                    <a:pt x="37" y="321"/>
                    <a:pt x="100" y="360"/>
                    <a:pt x="169" y="360"/>
                  </a:cubicBezTo>
                  <a:cubicBezTo>
                    <a:pt x="179" y="360"/>
                    <a:pt x="189" y="359"/>
                    <a:pt x="199" y="357"/>
                  </a:cubicBezTo>
                  <a:cubicBezTo>
                    <a:pt x="383" y="315"/>
                    <a:pt x="567" y="294"/>
                    <a:pt x="751" y="294"/>
                  </a:cubicBezTo>
                  <a:cubicBezTo>
                    <a:pt x="963" y="294"/>
                    <a:pt x="1175" y="321"/>
                    <a:pt x="1387" y="371"/>
                  </a:cubicBezTo>
                  <a:lnTo>
                    <a:pt x="1427" y="371"/>
                  </a:lnTo>
                  <a:lnTo>
                    <a:pt x="1427" y="384"/>
                  </a:lnTo>
                  <a:cubicBezTo>
                    <a:pt x="1585" y="371"/>
                    <a:pt x="1612" y="146"/>
                    <a:pt x="1453" y="93"/>
                  </a:cubicBezTo>
                  <a:cubicBezTo>
                    <a:pt x="1222" y="30"/>
                    <a:pt x="98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88"/>
            <p:cNvSpPr/>
            <p:nvPr/>
          </p:nvSpPr>
          <p:spPr>
            <a:xfrm>
              <a:off x="1521253" y="1950699"/>
              <a:ext cx="22888" cy="311568"/>
            </a:xfrm>
            <a:custGeom>
              <a:avLst/>
              <a:gdLst/>
              <a:ahLst/>
              <a:cxnLst/>
              <a:rect l="l" t="t" r="r" b="b"/>
              <a:pathLst>
                <a:path w="450" h="6126" extrusionOk="0">
                  <a:moveTo>
                    <a:pt x="106" y="1"/>
                  </a:moveTo>
                  <a:cubicBezTo>
                    <a:pt x="57" y="1"/>
                    <a:pt x="7" y="31"/>
                    <a:pt x="1" y="90"/>
                  </a:cubicBezTo>
                  <a:cubicBezTo>
                    <a:pt x="1" y="130"/>
                    <a:pt x="1" y="4052"/>
                    <a:pt x="225" y="6020"/>
                  </a:cubicBezTo>
                  <a:cubicBezTo>
                    <a:pt x="225" y="6086"/>
                    <a:pt x="278" y="6126"/>
                    <a:pt x="331" y="6126"/>
                  </a:cubicBezTo>
                  <a:lnTo>
                    <a:pt x="344" y="6126"/>
                  </a:lnTo>
                  <a:cubicBezTo>
                    <a:pt x="397" y="6112"/>
                    <a:pt x="450" y="6059"/>
                    <a:pt x="436" y="6007"/>
                  </a:cubicBezTo>
                  <a:cubicBezTo>
                    <a:pt x="212" y="4039"/>
                    <a:pt x="212" y="130"/>
                    <a:pt x="212" y="90"/>
                  </a:cubicBezTo>
                  <a:cubicBezTo>
                    <a:pt x="205" y="31"/>
                    <a:pt x="156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88"/>
            <p:cNvSpPr/>
            <p:nvPr/>
          </p:nvSpPr>
          <p:spPr>
            <a:xfrm>
              <a:off x="1339216" y="1885395"/>
              <a:ext cx="151214" cy="151919"/>
            </a:xfrm>
            <a:custGeom>
              <a:avLst/>
              <a:gdLst/>
              <a:ahLst/>
              <a:cxnLst/>
              <a:rect l="l" t="t" r="r" b="b"/>
              <a:pathLst>
                <a:path w="2973" h="2987" extrusionOk="0">
                  <a:moveTo>
                    <a:pt x="2523" y="212"/>
                  </a:moveTo>
                  <a:cubicBezTo>
                    <a:pt x="2563" y="569"/>
                    <a:pt x="2668" y="1889"/>
                    <a:pt x="2153" y="2483"/>
                  </a:cubicBezTo>
                  <a:cubicBezTo>
                    <a:pt x="1975" y="2682"/>
                    <a:pt x="1734" y="2781"/>
                    <a:pt x="1493" y="2781"/>
                  </a:cubicBezTo>
                  <a:cubicBezTo>
                    <a:pt x="1252" y="2781"/>
                    <a:pt x="1011" y="2682"/>
                    <a:pt x="833" y="2483"/>
                  </a:cubicBezTo>
                  <a:cubicBezTo>
                    <a:pt x="318" y="1889"/>
                    <a:pt x="436" y="569"/>
                    <a:pt x="476" y="212"/>
                  </a:cubicBezTo>
                  <a:close/>
                  <a:moveTo>
                    <a:pt x="370" y="1"/>
                  </a:moveTo>
                  <a:cubicBezTo>
                    <a:pt x="318" y="1"/>
                    <a:pt x="278" y="40"/>
                    <a:pt x="265" y="93"/>
                  </a:cubicBezTo>
                  <a:cubicBezTo>
                    <a:pt x="252" y="159"/>
                    <a:pt x="1" y="1863"/>
                    <a:pt x="661" y="2629"/>
                  </a:cubicBezTo>
                  <a:cubicBezTo>
                    <a:pt x="863" y="2856"/>
                    <a:pt x="1148" y="2986"/>
                    <a:pt x="1450" y="2986"/>
                  </a:cubicBezTo>
                  <a:cubicBezTo>
                    <a:pt x="1464" y="2986"/>
                    <a:pt x="1478" y="2986"/>
                    <a:pt x="1493" y="2985"/>
                  </a:cubicBezTo>
                  <a:cubicBezTo>
                    <a:pt x="1507" y="2986"/>
                    <a:pt x="1522" y="2986"/>
                    <a:pt x="1536" y="2986"/>
                  </a:cubicBezTo>
                  <a:cubicBezTo>
                    <a:pt x="1836" y="2986"/>
                    <a:pt x="2110" y="2856"/>
                    <a:pt x="2312" y="2629"/>
                  </a:cubicBezTo>
                  <a:cubicBezTo>
                    <a:pt x="2972" y="1863"/>
                    <a:pt x="2721" y="159"/>
                    <a:pt x="2708" y="93"/>
                  </a:cubicBezTo>
                  <a:cubicBezTo>
                    <a:pt x="2708" y="40"/>
                    <a:pt x="2655" y="1"/>
                    <a:pt x="2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88"/>
            <p:cNvSpPr/>
            <p:nvPr/>
          </p:nvSpPr>
          <p:spPr>
            <a:xfrm>
              <a:off x="1170607" y="1485076"/>
              <a:ext cx="172017" cy="178163"/>
            </a:xfrm>
            <a:custGeom>
              <a:avLst/>
              <a:gdLst/>
              <a:ahLst/>
              <a:cxnLst/>
              <a:rect l="l" t="t" r="r" b="b"/>
              <a:pathLst>
                <a:path w="3382" h="3503" extrusionOk="0">
                  <a:moveTo>
                    <a:pt x="1" y="1"/>
                  </a:moveTo>
                  <a:lnTo>
                    <a:pt x="1" y="2946"/>
                  </a:lnTo>
                  <a:cubicBezTo>
                    <a:pt x="1" y="2946"/>
                    <a:pt x="805" y="3502"/>
                    <a:pt x="1807" y="3502"/>
                  </a:cubicBezTo>
                  <a:cubicBezTo>
                    <a:pt x="2212" y="3502"/>
                    <a:pt x="2649" y="3411"/>
                    <a:pt x="3078" y="3157"/>
                  </a:cubicBezTo>
                  <a:cubicBezTo>
                    <a:pt x="3184" y="3091"/>
                    <a:pt x="3276" y="3025"/>
                    <a:pt x="3382" y="2946"/>
                  </a:cubicBezTo>
                  <a:lnTo>
                    <a:pt x="3382" y="2100"/>
                  </a:lnTo>
                  <a:lnTo>
                    <a:pt x="2972" y="18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88"/>
            <p:cNvSpPr/>
            <p:nvPr/>
          </p:nvSpPr>
          <p:spPr>
            <a:xfrm>
              <a:off x="1216281" y="1553584"/>
              <a:ext cx="126342" cy="92057"/>
            </a:xfrm>
            <a:custGeom>
              <a:avLst/>
              <a:gdLst/>
              <a:ahLst/>
              <a:cxnLst/>
              <a:rect l="l" t="t" r="r" b="b"/>
              <a:pathLst>
                <a:path w="2484" h="1810" extrusionOk="0">
                  <a:moveTo>
                    <a:pt x="1" y="1"/>
                  </a:moveTo>
                  <a:cubicBezTo>
                    <a:pt x="1" y="1"/>
                    <a:pt x="925" y="1321"/>
                    <a:pt x="2180" y="1810"/>
                  </a:cubicBezTo>
                  <a:cubicBezTo>
                    <a:pt x="2286" y="1744"/>
                    <a:pt x="2378" y="1678"/>
                    <a:pt x="2484" y="1599"/>
                  </a:cubicBezTo>
                  <a:lnTo>
                    <a:pt x="2484" y="727"/>
                  </a:lnTo>
                  <a:lnTo>
                    <a:pt x="2074" y="5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88"/>
            <p:cNvSpPr/>
            <p:nvPr/>
          </p:nvSpPr>
          <p:spPr>
            <a:xfrm>
              <a:off x="1106825" y="1591220"/>
              <a:ext cx="163269" cy="175365"/>
            </a:xfrm>
            <a:custGeom>
              <a:avLst/>
              <a:gdLst/>
              <a:ahLst/>
              <a:cxnLst/>
              <a:rect l="l" t="t" r="r" b="b"/>
              <a:pathLst>
                <a:path w="3210" h="3448" extrusionOk="0">
                  <a:moveTo>
                    <a:pt x="1268" y="0"/>
                  </a:moveTo>
                  <a:cubicBezTo>
                    <a:pt x="621" y="145"/>
                    <a:pt x="132" y="661"/>
                    <a:pt x="0" y="1308"/>
                  </a:cubicBezTo>
                  <a:cubicBezTo>
                    <a:pt x="964" y="2311"/>
                    <a:pt x="1823" y="3196"/>
                    <a:pt x="3209" y="3447"/>
                  </a:cubicBezTo>
                  <a:lnTo>
                    <a:pt x="3209" y="1427"/>
                  </a:lnTo>
                  <a:cubicBezTo>
                    <a:pt x="2417" y="1189"/>
                    <a:pt x="1730" y="687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88"/>
            <p:cNvSpPr/>
            <p:nvPr/>
          </p:nvSpPr>
          <p:spPr>
            <a:xfrm>
              <a:off x="1270043" y="1605970"/>
              <a:ext cx="136413" cy="160616"/>
            </a:xfrm>
            <a:custGeom>
              <a:avLst/>
              <a:gdLst/>
              <a:ahLst/>
              <a:cxnLst/>
              <a:rect l="l" t="t" r="r" b="b"/>
              <a:pathLst>
                <a:path w="2682" h="3158" extrusionOk="0">
                  <a:moveTo>
                    <a:pt x="1453" y="1"/>
                  </a:moveTo>
                  <a:cubicBezTo>
                    <a:pt x="740" y="1110"/>
                    <a:pt x="0" y="1137"/>
                    <a:pt x="0" y="1137"/>
                  </a:cubicBezTo>
                  <a:lnTo>
                    <a:pt x="0" y="3157"/>
                  </a:lnTo>
                  <a:cubicBezTo>
                    <a:pt x="1308" y="2827"/>
                    <a:pt x="1796" y="2418"/>
                    <a:pt x="2681" y="1321"/>
                  </a:cubicBezTo>
                  <a:cubicBezTo>
                    <a:pt x="2338" y="199"/>
                    <a:pt x="1453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88"/>
            <p:cNvSpPr/>
            <p:nvPr/>
          </p:nvSpPr>
          <p:spPr>
            <a:xfrm>
              <a:off x="1190087" y="1794711"/>
              <a:ext cx="179392" cy="808115"/>
            </a:xfrm>
            <a:custGeom>
              <a:avLst/>
              <a:gdLst/>
              <a:ahLst/>
              <a:cxnLst/>
              <a:rect l="l" t="t" r="r" b="b"/>
              <a:pathLst>
                <a:path w="3527" h="15889" extrusionOk="0">
                  <a:moveTo>
                    <a:pt x="1929" y="1"/>
                  </a:moveTo>
                  <a:lnTo>
                    <a:pt x="1229" y="27"/>
                  </a:lnTo>
                  <a:lnTo>
                    <a:pt x="1123" y="978"/>
                  </a:lnTo>
                  <a:lnTo>
                    <a:pt x="1084" y="1387"/>
                  </a:lnTo>
                  <a:lnTo>
                    <a:pt x="991" y="2312"/>
                  </a:lnTo>
                  <a:lnTo>
                    <a:pt x="952" y="2721"/>
                  </a:lnTo>
                  <a:lnTo>
                    <a:pt x="859" y="3646"/>
                  </a:lnTo>
                  <a:lnTo>
                    <a:pt x="820" y="4055"/>
                  </a:lnTo>
                  <a:lnTo>
                    <a:pt x="714" y="4980"/>
                  </a:lnTo>
                  <a:lnTo>
                    <a:pt x="674" y="5376"/>
                  </a:lnTo>
                  <a:lnTo>
                    <a:pt x="582" y="6300"/>
                  </a:lnTo>
                  <a:lnTo>
                    <a:pt x="542" y="6710"/>
                  </a:lnTo>
                  <a:lnTo>
                    <a:pt x="450" y="7634"/>
                  </a:lnTo>
                  <a:lnTo>
                    <a:pt x="410" y="8044"/>
                  </a:lnTo>
                  <a:lnTo>
                    <a:pt x="318" y="8968"/>
                  </a:lnTo>
                  <a:lnTo>
                    <a:pt x="278" y="9377"/>
                  </a:lnTo>
                  <a:lnTo>
                    <a:pt x="172" y="10302"/>
                  </a:lnTo>
                  <a:lnTo>
                    <a:pt x="133" y="10698"/>
                  </a:lnTo>
                  <a:lnTo>
                    <a:pt x="40" y="11622"/>
                  </a:lnTo>
                  <a:lnTo>
                    <a:pt x="1" y="12032"/>
                  </a:lnTo>
                  <a:lnTo>
                    <a:pt x="1" y="12085"/>
                  </a:lnTo>
                  <a:lnTo>
                    <a:pt x="265" y="12600"/>
                  </a:lnTo>
                  <a:lnTo>
                    <a:pt x="384" y="12837"/>
                  </a:lnTo>
                  <a:lnTo>
                    <a:pt x="384" y="12851"/>
                  </a:lnTo>
                  <a:lnTo>
                    <a:pt x="674" y="13392"/>
                  </a:lnTo>
                  <a:lnTo>
                    <a:pt x="793" y="13630"/>
                  </a:lnTo>
                  <a:lnTo>
                    <a:pt x="1084" y="14171"/>
                  </a:lnTo>
                  <a:lnTo>
                    <a:pt x="1203" y="14422"/>
                  </a:lnTo>
                  <a:lnTo>
                    <a:pt x="1480" y="14964"/>
                  </a:lnTo>
                  <a:lnTo>
                    <a:pt x="1612" y="15201"/>
                  </a:lnTo>
                  <a:lnTo>
                    <a:pt x="1969" y="15888"/>
                  </a:lnTo>
                  <a:lnTo>
                    <a:pt x="2695" y="14119"/>
                  </a:lnTo>
                  <a:lnTo>
                    <a:pt x="2946" y="13498"/>
                  </a:lnTo>
                  <a:lnTo>
                    <a:pt x="3527" y="12111"/>
                  </a:lnTo>
                  <a:lnTo>
                    <a:pt x="3527" y="12098"/>
                  </a:lnTo>
                  <a:lnTo>
                    <a:pt x="3487" y="11768"/>
                  </a:lnTo>
                  <a:lnTo>
                    <a:pt x="3382" y="11041"/>
                  </a:lnTo>
                  <a:lnTo>
                    <a:pt x="3342" y="10711"/>
                  </a:lnTo>
                  <a:lnTo>
                    <a:pt x="3250" y="9985"/>
                  </a:lnTo>
                  <a:lnTo>
                    <a:pt x="3197" y="9668"/>
                  </a:lnTo>
                  <a:lnTo>
                    <a:pt x="3104" y="8928"/>
                  </a:lnTo>
                  <a:lnTo>
                    <a:pt x="3065" y="8611"/>
                  </a:lnTo>
                  <a:lnTo>
                    <a:pt x="2972" y="7872"/>
                  </a:lnTo>
                  <a:lnTo>
                    <a:pt x="2919" y="7555"/>
                  </a:lnTo>
                  <a:lnTo>
                    <a:pt x="2827" y="6815"/>
                  </a:lnTo>
                  <a:lnTo>
                    <a:pt x="2787" y="6498"/>
                  </a:lnTo>
                  <a:lnTo>
                    <a:pt x="2695" y="5759"/>
                  </a:lnTo>
                  <a:lnTo>
                    <a:pt x="2642" y="5442"/>
                  </a:lnTo>
                  <a:lnTo>
                    <a:pt x="2550" y="4702"/>
                  </a:lnTo>
                  <a:lnTo>
                    <a:pt x="2510" y="4385"/>
                  </a:lnTo>
                  <a:lnTo>
                    <a:pt x="2404" y="3646"/>
                  </a:lnTo>
                  <a:lnTo>
                    <a:pt x="2365" y="3329"/>
                  </a:lnTo>
                  <a:lnTo>
                    <a:pt x="2272" y="2589"/>
                  </a:lnTo>
                  <a:lnTo>
                    <a:pt x="2233" y="2272"/>
                  </a:lnTo>
                  <a:lnTo>
                    <a:pt x="2127" y="1546"/>
                  </a:lnTo>
                  <a:lnTo>
                    <a:pt x="2087" y="1216"/>
                  </a:lnTo>
                  <a:lnTo>
                    <a:pt x="1995" y="489"/>
                  </a:lnTo>
                  <a:lnTo>
                    <a:pt x="1955" y="159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88"/>
            <p:cNvSpPr/>
            <p:nvPr/>
          </p:nvSpPr>
          <p:spPr>
            <a:xfrm>
              <a:off x="1245171" y="1802798"/>
              <a:ext cx="46387" cy="62507"/>
            </a:xfrm>
            <a:custGeom>
              <a:avLst/>
              <a:gdLst/>
              <a:ahLst/>
              <a:cxnLst/>
              <a:rect l="l" t="t" r="r" b="b"/>
              <a:pathLst>
                <a:path w="912" h="1229" extrusionOk="0">
                  <a:moveTo>
                    <a:pt x="872" y="0"/>
                  </a:moveTo>
                  <a:lnTo>
                    <a:pt x="40" y="819"/>
                  </a:lnTo>
                  <a:lnTo>
                    <a:pt x="1" y="1228"/>
                  </a:lnTo>
                  <a:lnTo>
                    <a:pt x="912" y="330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88"/>
            <p:cNvSpPr/>
            <p:nvPr/>
          </p:nvSpPr>
          <p:spPr>
            <a:xfrm>
              <a:off x="1238457" y="1856506"/>
              <a:ext cx="59814" cy="76646"/>
            </a:xfrm>
            <a:custGeom>
              <a:avLst/>
              <a:gdLst/>
              <a:ahLst/>
              <a:cxnLst/>
              <a:rect l="l" t="t" r="r" b="b"/>
              <a:pathLst>
                <a:path w="1176" h="1507" extrusionOk="0">
                  <a:moveTo>
                    <a:pt x="1136" y="1"/>
                  </a:moveTo>
                  <a:lnTo>
                    <a:pt x="40" y="1097"/>
                  </a:lnTo>
                  <a:lnTo>
                    <a:pt x="1" y="1506"/>
                  </a:lnTo>
                  <a:lnTo>
                    <a:pt x="1176" y="331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88"/>
            <p:cNvSpPr/>
            <p:nvPr/>
          </p:nvSpPr>
          <p:spPr>
            <a:xfrm>
              <a:off x="1231743" y="1910265"/>
              <a:ext cx="73954" cy="90734"/>
            </a:xfrm>
            <a:custGeom>
              <a:avLst/>
              <a:gdLst/>
              <a:ahLst/>
              <a:cxnLst/>
              <a:rect l="l" t="t" r="r" b="b"/>
              <a:pathLst>
                <a:path w="1454" h="1784" extrusionOk="0">
                  <a:moveTo>
                    <a:pt x="1414" y="0"/>
                  </a:moveTo>
                  <a:lnTo>
                    <a:pt x="40" y="1374"/>
                  </a:lnTo>
                  <a:lnTo>
                    <a:pt x="1" y="1783"/>
                  </a:lnTo>
                  <a:lnTo>
                    <a:pt x="1453" y="317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88"/>
            <p:cNvSpPr/>
            <p:nvPr/>
          </p:nvSpPr>
          <p:spPr>
            <a:xfrm>
              <a:off x="1224368" y="1963973"/>
              <a:ext cx="88043" cy="104161"/>
            </a:xfrm>
            <a:custGeom>
              <a:avLst/>
              <a:gdLst/>
              <a:ahLst/>
              <a:cxnLst/>
              <a:rect l="l" t="t" r="r" b="b"/>
              <a:pathLst>
                <a:path w="1731" h="2048" extrusionOk="0">
                  <a:moveTo>
                    <a:pt x="1691" y="1"/>
                  </a:moveTo>
                  <a:lnTo>
                    <a:pt x="40" y="1652"/>
                  </a:lnTo>
                  <a:lnTo>
                    <a:pt x="0" y="2048"/>
                  </a:lnTo>
                  <a:lnTo>
                    <a:pt x="1730" y="318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88"/>
            <p:cNvSpPr/>
            <p:nvPr/>
          </p:nvSpPr>
          <p:spPr>
            <a:xfrm>
              <a:off x="1217655" y="2017732"/>
              <a:ext cx="102132" cy="118249"/>
            </a:xfrm>
            <a:custGeom>
              <a:avLst/>
              <a:gdLst/>
              <a:ahLst/>
              <a:cxnLst/>
              <a:rect l="l" t="t" r="r" b="b"/>
              <a:pathLst>
                <a:path w="2008" h="2325" extrusionOk="0">
                  <a:moveTo>
                    <a:pt x="1968" y="0"/>
                  </a:moveTo>
                  <a:lnTo>
                    <a:pt x="40" y="1915"/>
                  </a:lnTo>
                  <a:lnTo>
                    <a:pt x="0" y="2325"/>
                  </a:lnTo>
                  <a:lnTo>
                    <a:pt x="2008" y="317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88"/>
            <p:cNvSpPr/>
            <p:nvPr/>
          </p:nvSpPr>
          <p:spPr>
            <a:xfrm>
              <a:off x="1210941" y="2071441"/>
              <a:ext cx="116221" cy="132389"/>
            </a:xfrm>
            <a:custGeom>
              <a:avLst/>
              <a:gdLst/>
              <a:ahLst/>
              <a:cxnLst/>
              <a:rect l="l" t="t" r="r" b="b"/>
              <a:pathLst>
                <a:path w="2285" h="2603" extrusionOk="0">
                  <a:moveTo>
                    <a:pt x="2232" y="1"/>
                  </a:moveTo>
                  <a:lnTo>
                    <a:pt x="40" y="2193"/>
                  </a:lnTo>
                  <a:lnTo>
                    <a:pt x="0" y="2603"/>
                  </a:lnTo>
                  <a:lnTo>
                    <a:pt x="2285" y="318"/>
                  </a:lnTo>
                  <a:lnTo>
                    <a:pt x="2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88"/>
            <p:cNvSpPr/>
            <p:nvPr/>
          </p:nvSpPr>
          <p:spPr>
            <a:xfrm>
              <a:off x="1204227" y="2125200"/>
              <a:ext cx="129649" cy="146477"/>
            </a:xfrm>
            <a:custGeom>
              <a:avLst/>
              <a:gdLst/>
              <a:ahLst/>
              <a:cxnLst/>
              <a:rect l="l" t="t" r="r" b="b"/>
              <a:pathLst>
                <a:path w="2549" h="2880" extrusionOk="0">
                  <a:moveTo>
                    <a:pt x="2509" y="0"/>
                  </a:moveTo>
                  <a:lnTo>
                    <a:pt x="40" y="2470"/>
                  </a:lnTo>
                  <a:lnTo>
                    <a:pt x="0" y="2879"/>
                  </a:lnTo>
                  <a:lnTo>
                    <a:pt x="2549" y="317"/>
                  </a:lnTo>
                  <a:lnTo>
                    <a:pt x="25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88"/>
            <p:cNvSpPr/>
            <p:nvPr/>
          </p:nvSpPr>
          <p:spPr>
            <a:xfrm>
              <a:off x="1196801" y="2178908"/>
              <a:ext cx="144500" cy="159955"/>
            </a:xfrm>
            <a:custGeom>
              <a:avLst/>
              <a:gdLst/>
              <a:ahLst/>
              <a:cxnLst/>
              <a:rect l="l" t="t" r="r" b="b"/>
              <a:pathLst>
                <a:path w="2841" h="3145" extrusionOk="0">
                  <a:moveTo>
                    <a:pt x="2787" y="1"/>
                  </a:moveTo>
                  <a:lnTo>
                    <a:pt x="40" y="2748"/>
                  </a:lnTo>
                  <a:lnTo>
                    <a:pt x="1" y="3144"/>
                  </a:lnTo>
                  <a:lnTo>
                    <a:pt x="2840" y="318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88"/>
            <p:cNvSpPr/>
            <p:nvPr/>
          </p:nvSpPr>
          <p:spPr>
            <a:xfrm>
              <a:off x="1190087" y="2232667"/>
              <a:ext cx="157928" cy="173992"/>
            </a:xfrm>
            <a:custGeom>
              <a:avLst/>
              <a:gdLst/>
              <a:ahLst/>
              <a:cxnLst/>
              <a:rect l="l" t="t" r="r" b="b"/>
              <a:pathLst>
                <a:path w="3105" h="3421" extrusionOk="0">
                  <a:moveTo>
                    <a:pt x="3065" y="0"/>
                  </a:moveTo>
                  <a:lnTo>
                    <a:pt x="40" y="3011"/>
                  </a:lnTo>
                  <a:lnTo>
                    <a:pt x="1" y="3421"/>
                  </a:lnTo>
                  <a:lnTo>
                    <a:pt x="3104" y="317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88"/>
            <p:cNvSpPr/>
            <p:nvPr/>
          </p:nvSpPr>
          <p:spPr>
            <a:xfrm>
              <a:off x="1203515" y="2286375"/>
              <a:ext cx="151875" cy="161277"/>
            </a:xfrm>
            <a:custGeom>
              <a:avLst/>
              <a:gdLst/>
              <a:ahLst/>
              <a:cxnLst/>
              <a:rect l="l" t="t" r="r" b="b"/>
              <a:pathLst>
                <a:path w="2986" h="3171" extrusionOk="0">
                  <a:moveTo>
                    <a:pt x="2933" y="1"/>
                  </a:moveTo>
                  <a:lnTo>
                    <a:pt x="1" y="2933"/>
                  </a:lnTo>
                  <a:lnTo>
                    <a:pt x="120" y="3170"/>
                  </a:lnTo>
                  <a:lnTo>
                    <a:pt x="2986" y="318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88"/>
            <p:cNvSpPr/>
            <p:nvPr/>
          </p:nvSpPr>
          <p:spPr>
            <a:xfrm>
              <a:off x="1224368" y="2339473"/>
              <a:ext cx="137736" cy="148460"/>
            </a:xfrm>
            <a:custGeom>
              <a:avLst/>
              <a:gdLst/>
              <a:ahLst/>
              <a:cxnLst/>
              <a:rect l="l" t="t" r="r" b="b"/>
              <a:pathLst>
                <a:path w="2708" h="2919" extrusionOk="0">
                  <a:moveTo>
                    <a:pt x="2668" y="0"/>
                  </a:moveTo>
                  <a:lnTo>
                    <a:pt x="0" y="2681"/>
                  </a:lnTo>
                  <a:lnTo>
                    <a:pt x="119" y="2919"/>
                  </a:lnTo>
                  <a:lnTo>
                    <a:pt x="2708" y="330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88"/>
            <p:cNvSpPr/>
            <p:nvPr/>
          </p:nvSpPr>
          <p:spPr>
            <a:xfrm>
              <a:off x="1245171" y="2393181"/>
              <a:ext cx="124308" cy="135084"/>
            </a:xfrm>
            <a:custGeom>
              <a:avLst/>
              <a:gdLst/>
              <a:ahLst/>
              <a:cxnLst/>
              <a:rect l="l" t="t" r="r" b="b"/>
              <a:pathLst>
                <a:path w="2444" h="2656" extrusionOk="0">
                  <a:moveTo>
                    <a:pt x="2404" y="1"/>
                  </a:moveTo>
                  <a:lnTo>
                    <a:pt x="1" y="2404"/>
                  </a:lnTo>
                  <a:lnTo>
                    <a:pt x="120" y="2655"/>
                  </a:lnTo>
                  <a:lnTo>
                    <a:pt x="2444" y="331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88"/>
            <p:cNvSpPr/>
            <p:nvPr/>
          </p:nvSpPr>
          <p:spPr>
            <a:xfrm>
              <a:off x="1265313" y="2481169"/>
              <a:ext cx="74615" cy="86716"/>
            </a:xfrm>
            <a:custGeom>
              <a:avLst/>
              <a:gdLst/>
              <a:ahLst/>
              <a:cxnLst/>
              <a:rect l="l" t="t" r="r" b="b"/>
              <a:pathLst>
                <a:path w="1467" h="1705" extrusionOk="0">
                  <a:moveTo>
                    <a:pt x="1467" y="1"/>
                  </a:moveTo>
                  <a:lnTo>
                    <a:pt x="1" y="1467"/>
                  </a:lnTo>
                  <a:lnTo>
                    <a:pt x="133" y="1704"/>
                  </a:lnTo>
                  <a:lnTo>
                    <a:pt x="1216" y="622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88"/>
            <p:cNvSpPr/>
            <p:nvPr/>
          </p:nvSpPr>
          <p:spPr>
            <a:xfrm>
              <a:off x="1250563" y="1794711"/>
              <a:ext cx="40995" cy="45062"/>
            </a:xfrm>
            <a:custGeom>
              <a:avLst/>
              <a:gdLst/>
              <a:ahLst/>
              <a:cxnLst/>
              <a:rect l="l" t="t" r="r" b="b"/>
              <a:pathLst>
                <a:path w="806" h="886" extrusionOk="0">
                  <a:moveTo>
                    <a:pt x="740" y="1"/>
                  </a:moveTo>
                  <a:lnTo>
                    <a:pt x="383" y="555"/>
                  </a:lnTo>
                  <a:lnTo>
                    <a:pt x="40" y="27"/>
                  </a:lnTo>
                  <a:lnTo>
                    <a:pt x="0" y="397"/>
                  </a:lnTo>
                  <a:lnTo>
                    <a:pt x="397" y="886"/>
                  </a:lnTo>
                  <a:lnTo>
                    <a:pt x="806" y="476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88"/>
            <p:cNvSpPr/>
            <p:nvPr/>
          </p:nvSpPr>
          <p:spPr>
            <a:xfrm>
              <a:off x="1222334" y="1691974"/>
              <a:ext cx="93434" cy="131015"/>
            </a:xfrm>
            <a:custGeom>
              <a:avLst/>
              <a:gdLst/>
              <a:ahLst/>
              <a:cxnLst/>
              <a:rect l="l" t="t" r="r" b="b"/>
              <a:pathLst>
                <a:path w="1837" h="2576" extrusionOk="0">
                  <a:moveTo>
                    <a:pt x="938" y="0"/>
                  </a:moveTo>
                  <a:lnTo>
                    <a:pt x="1" y="1176"/>
                  </a:lnTo>
                  <a:lnTo>
                    <a:pt x="938" y="2575"/>
                  </a:lnTo>
                  <a:lnTo>
                    <a:pt x="1836" y="1176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88"/>
            <p:cNvSpPr/>
            <p:nvPr/>
          </p:nvSpPr>
          <p:spPr>
            <a:xfrm>
              <a:off x="1100111" y="1651795"/>
              <a:ext cx="313466" cy="148359"/>
            </a:xfrm>
            <a:custGeom>
              <a:avLst/>
              <a:gdLst/>
              <a:ahLst/>
              <a:cxnLst/>
              <a:rect l="l" t="t" r="r" b="b"/>
              <a:pathLst>
                <a:path w="6163" h="2917" extrusionOk="0">
                  <a:moveTo>
                    <a:pt x="137" y="1"/>
                  </a:moveTo>
                  <a:cubicBezTo>
                    <a:pt x="122" y="1"/>
                    <a:pt x="107" y="4"/>
                    <a:pt x="93" y="11"/>
                  </a:cubicBezTo>
                  <a:cubicBezTo>
                    <a:pt x="40" y="37"/>
                    <a:pt x="0" y="103"/>
                    <a:pt x="26" y="156"/>
                  </a:cubicBezTo>
                  <a:cubicBezTo>
                    <a:pt x="66" y="236"/>
                    <a:pt x="858" y="2150"/>
                    <a:pt x="1783" y="2903"/>
                  </a:cubicBezTo>
                  <a:cubicBezTo>
                    <a:pt x="1809" y="2916"/>
                    <a:pt x="1836" y="2916"/>
                    <a:pt x="1862" y="2916"/>
                  </a:cubicBezTo>
                  <a:lnTo>
                    <a:pt x="1875" y="2916"/>
                  </a:lnTo>
                  <a:cubicBezTo>
                    <a:pt x="1902" y="2916"/>
                    <a:pt x="1928" y="2890"/>
                    <a:pt x="1941" y="2877"/>
                  </a:cubicBezTo>
                  <a:lnTo>
                    <a:pt x="3341" y="975"/>
                  </a:lnTo>
                  <a:lnTo>
                    <a:pt x="4675" y="2864"/>
                  </a:lnTo>
                  <a:cubicBezTo>
                    <a:pt x="4688" y="2903"/>
                    <a:pt x="4728" y="2916"/>
                    <a:pt x="4768" y="2916"/>
                  </a:cubicBezTo>
                  <a:cubicBezTo>
                    <a:pt x="4807" y="2916"/>
                    <a:pt x="4834" y="2890"/>
                    <a:pt x="4860" y="2864"/>
                  </a:cubicBezTo>
                  <a:cubicBezTo>
                    <a:pt x="4860" y="2850"/>
                    <a:pt x="5560" y="1609"/>
                    <a:pt x="6128" y="473"/>
                  </a:cubicBezTo>
                  <a:cubicBezTo>
                    <a:pt x="6163" y="386"/>
                    <a:pt x="6095" y="317"/>
                    <a:pt x="6025" y="317"/>
                  </a:cubicBezTo>
                  <a:cubicBezTo>
                    <a:pt x="5989" y="317"/>
                    <a:pt x="5952" y="336"/>
                    <a:pt x="5930" y="381"/>
                  </a:cubicBezTo>
                  <a:cubicBezTo>
                    <a:pt x="5481" y="1266"/>
                    <a:pt x="4953" y="2243"/>
                    <a:pt x="4754" y="2599"/>
                  </a:cubicBezTo>
                  <a:lnTo>
                    <a:pt x="3434" y="724"/>
                  </a:lnTo>
                  <a:cubicBezTo>
                    <a:pt x="3407" y="698"/>
                    <a:pt x="3381" y="685"/>
                    <a:pt x="3341" y="685"/>
                  </a:cubicBezTo>
                  <a:cubicBezTo>
                    <a:pt x="3302" y="685"/>
                    <a:pt x="3275" y="698"/>
                    <a:pt x="3249" y="724"/>
                  </a:cubicBezTo>
                  <a:lnTo>
                    <a:pt x="1836" y="2652"/>
                  </a:lnTo>
                  <a:cubicBezTo>
                    <a:pt x="977" y="1900"/>
                    <a:pt x="225" y="90"/>
                    <a:pt x="225" y="64"/>
                  </a:cubicBezTo>
                  <a:cubicBezTo>
                    <a:pt x="215" y="25"/>
                    <a:pt x="17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88"/>
            <p:cNvSpPr/>
            <p:nvPr/>
          </p:nvSpPr>
          <p:spPr>
            <a:xfrm>
              <a:off x="1264652" y="1662424"/>
              <a:ext cx="10783" cy="35653"/>
            </a:xfrm>
            <a:custGeom>
              <a:avLst/>
              <a:gdLst/>
              <a:ahLst/>
              <a:cxnLst/>
              <a:rect l="l" t="t" r="r" b="b"/>
              <a:pathLst>
                <a:path w="212" h="701" extrusionOk="0">
                  <a:moveTo>
                    <a:pt x="106" y="0"/>
                  </a:moveTo>
                  <a:cubicBezTo>
                    <a:pt x="53" y="0"/>
                    <a:pt x="1" y="40"/>
                    <a:pt x="1" y="106"/>
                  </a:cubicBezTo>
                  <a:lnTo>
                    <a:pt x="1" y="581"/>
                  </a:lnTo>
                  <a:cubicBezTo>
                    <a:pt x="1" y="647"/>
                    <a:pt x="53" y="700"/>
                    <a:pt x="106" y="700"/>
                  </a:cubicBezTo>
                  <a:cubicBezTo>
                    <a:pt x="172" y="700"/>
                    <a:pt x="212" y="647"/>
                    <a:pt x="212" y="581"/>
                  </a:cubicBezTo>
                  <a:lnTo>
                    <a:pt x="212" y="106"/>
                  </a:lnTo>
                  <a:cubicBezTo>
                    <a:pt x="212" y="40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88"/>
            <p:cNvSpPr/>
            <p:nvPr/>
          </p:nvSpPr>
          <p:spPr>
            <a:xfrm>
              <a:off x="1345930" y="1229860"/>
              <a:ext cx="109558" cy="121606"/>
            </a:xfrm>
            <a:custGeom>
              <a:avLst/>
              <a:gdLst/>
              <a:ahLst/>
              <a:cxnLst/>
              <a:rect l="l" t="t" r="r" b="b"/>
              <a:pathLst>
                <a:path w="2154" h="2391" extrusionOk="0">
                  <a:moveTo>
                    <a:pt x="40" y="0"/>
                  </a:moveTo>
                  <a:lnTo>
                    <a:pt x="40" y="0"/>
                  </a:lnTo>
                  <a:cubicBezTo>
                    <a:pt x="1" y="568"/>
                    <a:pt x="1401" y="2391"/>
                    <a:pt x="1401" y="2391"/>
                  </a:cubicBezTo>
                  <a:cubicBezTo>
                    <a:pt x="2153" y="185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88"/>
            <p:cNvSpPr/>
            <p:nvPr/>
          </p:nvSpPr>
          <p:spPr>
            <a:xfrm>
              <a:off x="1149804" y="1230420"/>
              <a:ext cx="272776" cy="360852"/>
            </a:xfrm>
            <a:custGeom>
              <a:avLst/>
              <a:gdLst/>
              <a:ahLst/>
              <a:cxnLst/>
              <a:rect l="l" t="t" r="r" b="b"/>
              <a:pathLst>
                <a:path w="5363" h="7095" extrusionOk="0">
                  <a:moveTo>
                    <a:pt x="2744" y="1"/>
                  </a:moveTo>
                  <a:cubicBezTo>
                    <a:pt x="2427" y="1"/>
                    <a:pt x="2095" y="32"/>
                    <a:pt x="1757" y="95"/>
                  </a:cubicBezTo>
                  <a:cubicBezTo>
                    <a:pt x="0" y="438"/>
                    <a:pt x="238" y="2287"/>
                    <a:pt x="238" y="2287"/>
                  </a:cubicBezTo>
                  <a:lnTo>
                    <a:pt x="291" y="3304"/>
                  </a:lnTo>
                  <a:lnTo>
                    <a:pt x="397" y="5232"/>
                  </a:lnTo>
                  <a:lnTo>
                    <a:pt x="423" y="5602"/>
                  </a:lnTo>
                  <a:cubicBezTo>
                    <a:pt x="476" y="5668"/>
                    <a:pt x="1717" y="7094"/>
                    <a:pt x="3540" y="7094"/>
                  </a:cubicBezTo>
                  <a:cubicBezTo>
                    <a:pt x="5362" y="7094"/>
                    <a:pt x="5362" y="5338"/>
                    <a:pt x="5362" y="5338"/>
                  </a:cubicBezTo>
                  <a:lnTo>
                    <a:pt x="5323" y="3951"/>
                  </a:lnTo>
                  <a:lnTo>
                    <a:pt x="5309" y="3502"/>
                  </a:lnTo>
                  <a:lnTo>
                    <a:pt x="5257" y="1666"/>
                  </a:lnTo>
                  <a:cubicBezTo>
                    <a:pt x="5230" y="1349"/>
                    <a:pt x="5111" y="1046"/>
                    <a:pt x="4913" y="808"/>
                  </a:cubicBezTo>
                  <a:cubicBezTo>
                    <a:pt x="4887" y="782"/>
                    <a:pt x="4874" y="755"/>
                    <a:pt x="4847" y="742"/>
                  </a:cubicBezTo>
                  <a:cubicBezTo>
                    <a:pt x="4400" y="246"/>
                    <a:pt x="3630" y="1"/>
                    <a:pt x="2744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88"/>
            <p:cNvSpPr/>
            <p:nvPr/>
          </p:nvSpPr>
          <p:spPr>
            <a:xfrm>
              <a:off x="1248528" y="1317594"/>
              <a:ext cx="65867" cy="33008"/>
            </a:xfrm>
            <a:custGeom>
              <a:avLst/>
              <a:gdLst/>
              <a:ahLst/>
              <a:cxnLst/>
              <a:rect l="l" t="t" r="r" b="b"/>
              <a:pathLst>
                <a:path w="1295" h="649" extrusionOk="0">
                  <a:moveTo>
                    <a:pt x="1102" y="0"/>
                  </a:moveTo>
                  <a:cubicBezTo>
                    <a:pt x="843" y="0"/>
                    <a:pt x="288" y="45"/>
                    <a:pt x="1" y="401"/>
                  </a:cubicBezTo>
                  <a:cubicBezTo>
                    <a:pt x="69" y="557"/>
                    <a:pt x="216" y="648"/>
                    <a:pt x="374" y="648"/>
                  </a:cubicBezTo>
                  <a:cubicBezTo>
                    <a:pt x="430" y="648"/>
                    <a:pt x="487" y="637"/>
                    <a:pt x="542" y="613"/>
                  </a:cubicBezTo>
                  <a:cubicBezTo>
                    <a:pt x="674" y="560"/>
                    <a:pt x="806" y="507"/>
                    <a:pt x="952" y="481"/>
                  </a:cubicBezTo>
                  <a:cubicBezTo>
                    <a:pt x="1163" y="428"/>
                    <a:pt x="1295" y="216"/>
                    <a:pt x="1242" y="5"/>
                  </a:cubicBezTo>
                  <a:cubicBezTo>
                    <a:pt x="1242" y="5"/>
                    <a:pt x="1188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88"/>
            <p:cNvSpPr/>
            <p:nvPr/>
          </p:nvSpPr>
          <p:spPr>
            <a:xfrm>
              <a:off x="1350660" y="1317594"/>
              <a:ext cx="65867" cy="33008"/>
            </a:xfrm>
            <a:custGeom>
              <a:avLst/>
              <a:gdLst/>
              <a:ahLst/>
              <a:cxnLst/>
              <a:rect l="l" t="t" r="r" b="b"/>
              <a:pathLst>
                <a:path w="1295" h="649" extrusionOk="0">
                  <a:moveTo>
                    <a:pt x="193" y="0"/>
                  </a:moveTo>
                  <a:cubicBezTo>
                    <a:pt x="107" y="0"/>
                    <a:pt x="53" y="5"/>
                    <a:pt x="53" y="5"/>
                  </a:cubicBezTo>
                  <a:cubicBezTo>
                    <a:pt x="0" y="216"/>
                    <a:pt x="132" y="428"/>
                    <a:pt x="343" y="481"/>
                  </a:cubicBezTo>
                  <a:cubicBezTo>
                    <a:pt x="489" y="507"/>
                    <a:pt x="621" y="560"/>
                    <a:pt x="753" y="613"/>
                  </a:cubicBezTo>
                  <a:cubicBezTo>
                    <a:pt x="808" y="637"/>
                    <a:pt x="866" y="648"/>
                    <a:pt x="921" y="648"/>
                  </a:cubicBezTo>
                  <a:cubicBezTo>
                    <a:pt x="1079" y="648"/>
                    <a:pt x="1226" y="557"/>
                    <a:pt x="1294" y="401"/>
                  </a:cubicBezTo>
                  <a:cubicBezTo>
                    <a:pt x="1007" y="45"/>
                    <a:pt x="45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88"/>
            <p:cNvSpPr/>
            <p:nvPr/>
          </p:nvSpPr>
          <p:spPr>
            <a:xfrm>
              <a:off x="1238457" y="1407819"/>
              <a:ext cx="59814" cy="24260"/>
            </a:xfrm>
            <a:custGeom>
              <a:avLst/>
              <a:gdLst/>
              <a:ahLst/>
              <a:cxnLst/>
              <a:rect l="l" t="t" r="r" b="b"/>
              <a:pathLst>
                <a:path w="1176" h="477" extrusionOk="0">
                  <a:moveTo>
                    <a:pt x="595" y="1"/>
                  </a:moveTo>
                  <a:cubicBezTo>
                    <a:pt x="265" y="1"/>
                    <a:pt x="1" y="107"/>
                    <a:pt x="1" y="239"/>
                  </a:cubicBezTo>
                  <a:cubicBezTo>
                    <a:pt x="1" y="371"/>
                    <a:pt x="265" y="476"/>
                    <a:pt x="595" y="476"/>
                  </a:cubicBezTo>
                  <a:cubicBezTo>
                    <a:pt x="912" y="476"/>
                    <a:pt x="1176" y="371"/>
                    <a:pt x="1176" y="239"/>
                  </a:cubicBezTo>
                  <a:cubicBezTo>
                    <a:pt x="1176" y="107"/>
                    <a:pt x="912" y="1"/>
                    <a:pt x="595" y="1"/>
                  </a:cubicBezTo>
                  <a:close/>
                </a:path>
              </a:pathLst>
            </a:custGeom>
            <a:solidFill>
              <a:srgbClr val="EF8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88"/>
            <p:cNvSpPr/>
            <p:nvPr/>
          </p:nvSpPr>
          <p:spPr>
            <a:xfrm>
              <a:off x="1383568" y="1407819"/>
              <a:ext cx="36977" cy="23599"/>
            </a:xfrm>
            <a:custGeom>
              <a:avLst/>
              <a:gdLst/>
              <a:ahLst/>
              <a:cxnLst/>
              <a:rect l="l" t="t" r="r" b="b"/>
              <a:pathLst>
                <a:path w="727" h="464" extrusionOk="0">
                  <a:moveTo>
                    <a:pt x="581" y="1"/>
                  </a:moveTo>
                  <a:cubicBezTo>
                    <a:pt x="264" y="1"/>
                    <a:pt x="0" y="107"/>
                    <a:pt x="0" y="239"/>
                  </a:cubicBezTo>
                  <a:cubicBezTo>
                    <a:pt x="0" y="357"/>
                    <a:pt x="251" y="463"/>
                    <a:pt x="581" y="463"/>
                  </a:cubicBezTo>
                  <a:lnTo>
                    <a:pt x="727" y="46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EF8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88"/>
            <p:cNvSpPr/>
            <p:nvPr/>
          </p:nvSpPr>
          <p:spPr>
            <a:xfrm>
              <a:off x="1278791" y="1368199"/>
              <a:ext cx="18158" cy="32296"/>
            </a:xfrm>
            <a:custGeom>
              <a:avLst/>
              <a:gdLst/>
              <a:ahLst/>
              <a:cxnLst/>
              <a:rect l="l" t="t" r="r" b="b"/>
              <a:pathLst>
                <a:path w="357" h="635" extrusionOk="0">
                  <a:moveTo>
                    <a:pt x="172" y="1"/>
                  </a:moveTo>
                  <a:cubicBezTo>
                    <a:pt x="79" y="1"/>
                    <a:pt x="0" y="146"/>
                    <a:pt x="0" y="318"/>
                  </a:cubicBezTo>
                  <a:cubicBezTo>
                    <a:pt x="0" y="489"/>
                    <a:pt x="79" y="635"/>
                    <a:pt x="172" y="635"/>
                  </a:cubicBezTo>
                  <a:cubicBezTo>
                    <a:pt x="277" y="635"/>
                    <a:pt x="357" y="489"/>
                    <a:pt x="357" y="318"/>
                  </a:cubicBezTo>
                  <a:cubicBezTo>
                    <a:pt x="357" y="133"/>
                    <a:pt x="277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88"/>
            <p:cNvSpPr/>
            <p:nvPr/>
          </p:nvSpPr>
          <p:spPr>
            <a:xfrm>
              <a:off x="1368767" y="1368199"/>
              <a:ext cx="18209" cy="32296"/>
            </a:xfrm>
            <a:custGeom>
              <a:avLst/>
              <a:gdLst/>
              <a:ahLst/>
              <a:cxnLst/>
              <a:rect l="l" t="t" r="r" b="b"/>
              <a:pathLst>
                <a:path w="358" h="635" extrusionOk="0">
                  <a:moveTo>
                    <a:pt x="172" y="1"/>
                  </a:moveTo>
                  <a:cubicBezTo>
                    <a:pt x="80" y="1"/>
                    <a:pt x="1" y="146"/>
                    <a:pt x="1" y="318"/>
                  </a:cubicBezTo>
                  <a:cubicBezTo>
                    <a:pt x="1" y="489"/>
                    <a:pt x="80" y="635"/>
                    <a:pt x="172" y="635"/>
                  </a:cubicBezTo>
                  <a:cubicBezTo>
                    <a:pt x="278" y="635"/>
                    <a:pt x="357" y="489"/>
                    <a:pt x="357" y="318"/>
                  </a:cubicBezTo>
                  <a:cubicBezTo>
                    <a:pt x="357" y="133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88"/>
            <p:cNvSpPr/>
            <p:nvPr/>
          </p:nvSpPr>
          <p:spPr>
            <a:xfrm>
              <a:off x="1293541" y="1438234"/>
              <a:ext cx="97453" cy="34127"/>
            </a:xfrm>
            <a:custGeom>
              <a:avLst/>
              <a:gdLst/>
              <a:ahLst/>
              <a:cxnLst/>
              <a:rect l="l" t="t" r="r" b="b"/>
              <a:pathLst>
                <a:path w="1916" h="671" extrusionOk="0">
                  <a:moveTo>
                    <a:pt x="96" y="1"/>
                  </a:moveTo>
                  <a:cubicBezTo>
                    <a:pt x="43" y="1"/>
                    <a:pt x="0" y="66"/>
                    <a:pt x="40" y="116"/>
                  </a:cubicBezTo>
                  <a:cubicBezTo>
                    <a:pt x="40" y="129"/>
                    <a:pt x="568" y="671"/>
                    <a:pt x="1216" y="671"/>
                  </a:cubicBezTo>
                  <a:cubicBezTo>
                    <a:pt x="1453" y="671"/>
                    <a:pt x="1691" y="605"/>
                    <a:pt x="1876" y="459"/>
                  </a:cubicBezTo>
                  <a:cubicBezTo>
                    <a:pt x="1915" y="433"/>
                    <a:pt x="1915" y="393"/>
                    <a:pt x="1889" y="354"/>
                  </a:cubicBezTo>
                  <a:cubicBezTo>
                    <a:pt x="1881" y="337"/>
                    <a:pt x="1858" y="326"/>
                    <a:pt x="1835" y="326"/>
                  </a:cubicBezTo>
                  <a:cubicBezTo>
                    <a:pt x="1821" y="326"/>
                    <a:pt x="1807" y="330"/>
                    <a:pt x="1797" y="341"/>
                  </a:cubicBezTo>
                  <a:cubicBezTo>
                    <a:pt x="1597" y="481"/>
                    <a:pt x="1397" y="534"/>
                    <a:pt x="1208" y="534"/>
                  </a:cubicBezTo>
                  <a:cubicBezTo>
                    <a:pt x="634" y="534"/>
                    <a:pt x="166" y="43"/>
                    <a:pt x="146" y="24"/>
                  </a:cubicBezTo>
                  <a:cubicBezTo>
                    <a:pt x="130" y="8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88"/>
            <p:cNvSpPr/>
            <p:nvPr/>
          </p:nvSpPr>
          <p:spPr>
            <a:xfrm>
              <a:off x="1169946" y="1479023"/>
              <a:ext cx="30263" cy="36314"/>
            </a:xfrm>
            <a:custGeom>
              <a:avLst/>
              <a:gdLst/>
              <a:ahLst/>
              <a:cxnLst/>
              <a:rect l="l" t="t" r="r" b="b"/>
              <a:pathLst>
                <a:path w="595" h="714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36" y="159"/>
                    <a:pt x="225" y="278"/>
                    <a:pt x="1" y="344"/>
                  </a:cubicBezTo>
                  <a:lnTo>
                    <a:pt x="27" y="714"/>
                  </a:lnTo>
                  <a:cubicBezTo>
                    <a:pt x="357" y="555"/>
                    <a:pt x="582" y="14"/>
                    <a:pt x="595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88"/>
            <p:cNvSpPr/>
            <p:nvPr/>
          </p:nvSpPr>
          <p:spPr>
            <a:xfrm>
              <a:off x="1103163" y="1392053"/>
              <a:ext cx="80922" cy="104314"/>
            </a:xfrm>
            <a:custGeom>
              <a:avLst/>
              <a:gdLst/>
              <a:ahLst/>
              <a:cxnLst/>
              <a:rect l="l" t="t" r="r" b="b"/>
              <a:pathLst>
                <a:path w="1591" h="2051" extrusionOk="0">
                  <a:moveTo>
                    <a:pt x="827" y="0"/>
                  </a:moveTo>
                  <a:cubicBezTo>
                    <a:pt x="670" y="0"/>
                    <a:pt x="508" y="75"/>
                    <a:pt x="363" y="284"/>
                  </a:cubicBezTo>
                  <a:cubicBezTo>
                    <a:pt x="1" y="804"/>
                    <a:pt x="539" y="2050"/>
                    <a:pt x="1232" y="2050"/>
                  </a:cubicBezTo>
                  <a:cubicBezTo>
                    <a:pt x="1348" y="2050"/>
                    <a:pt x="1469" y="2015"/>
                    <a:pt x="1591" y="1935"/>
                  </a:cubicBezTo>
                  <a:lnTo>
                    <a:pt x="1591" y="483"/>
                  </a:lnTo>
                  <a:cubicBezTo>
                    <a:pt x="1591" y="483"/>
                    <a:pt x="1224" y="0"/>
                    <a:pt x="827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88"/>
            <p:cNvSpPr/>
            <p:nvPr/>
          </p:nvSpPr>
          <p:spPr>
            <a:xfrm>
              <a:off x="1136071" y="1416364"/>
              <a:ext cx="46692" cy="60015"/>
            </a:xfrm>
            <a:custGeom>
              <a:avLst/>
              <a:gdLst/>
              <a:ahLst/>
              <a:cxnLst/>
              <a:rect l="l" t="t" r="r" b="b"/>
              <a:pathLst>
                <a:path w="918" h="1180" extrusionOk="0">
                  <a:moveTo>
                    <a:pt x="99" y="1"/>
                  </a:moveTo>
                  <a:cubicBezTo>
                    <a:pt x="26" y="1"/>
                    <a:pt x="1" y="101"/>
                    <a:pt x="72" y="137"/>
                  </a:cubicBezTo>
                  <a:cubicBezTo>
                    <a:pt x="455" y="308"/>
                    <a:pt x="719" y="691"/>
                    <a:pt x="772" y="1114"/>
                  </a:cubicBezTo>
                  <a:cubicBezTo>
                    <a:pt x="772" y="1154"/>
                    <a:pt x="799" y="1180"/>
                    <a:pt x="838" y="1180"/>
                  </a:cubicBezTo>
                  <a:lnTo>
                    <a:pt x="851" y="1180"/>
                  </a:lnTo>
                  <a:cubicBezTo>
                    <a:pt x="891" y="1167"/>
                    <a:pt x="917" y="1140"/>
                    <a:pt x="917" y="1101"/>
                  </a:cubicBezTo>
                  <a:cubicBezTo>
                    <a:pt x="865" y="612"/>
                    <a:pt x="561" y="203"/>
                    <a:pt x="125" y="5"/>
                  </a:cubicBezTo>
                  <a:cubicBezTo>
                    <a:pt x="116" y="2"/>
                    <a:pt x="107" y="1"/>
                    <a:pt x="99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88"/>
            <p:cNvSpPr/>
            <p:nvPr/>
          </p:nvSpPr>
          <p:spPr>
            <a:xfrm>
              <a:off x="1140394" y="1438284"/>
              <a:ext cx="30924" cy="15970"/>
            </a:xfrm>
            <a:custGeom>
              <a:avLst/>
              <a:gdLst/>
              <a:ahLst/>
              <a:cxnLst/>
              <a:rect l="l" t="t" r="r" b="b"/>
              <a:pathLst>
                <a:path w="608" h="314" extrusionOk="0">
                  <a:moveTo>
                    <a:pt x="463" y="0"/>
                  </a:moveTo>
                  <a:cubicBezTo>
                    <a:pt x="262" y="0"/>
                    <a:pt x="63" y="158"/>
                    <a:pt x="40" y="181"/>
                  </a:cubicBezTo>
                  <a:cubicBezTo>
                    <a:pt x="0" y="207"/>
                    <a:pt x="0" y="247"/>
                    <a:pt x="27" y="287"/>
                  </a:cubicBezTo>
                  <a:cubicBezTo>
                    <a:pt x="40" y="300"/>
                    <a:pt x="53" y="313"/>
                    <a:pt x="80" y="313"/>
                  </a:cubicBezTo>
                  <a:cubicBezTo>
                    <a:pt x="93" y="313"/>
                    <a:pt x="106" y="313"/>
                    <a:pt x="133" y="300"/>
                  </a:cubicBezTo>
                  <a:cubicBezTo>
                    <a:pt x="180" y="252"/>
                    <a:pt x="346" y="151"/>
                    <a:pt x="465" y="151"/>
                  </a:cubicBezTo>
                  <a:cubicBezTo>
                    <a:pt x="478" y="151"/>
                    <a:pt x="491" y="152"/>
                    <a:pt x="502" y="155"/>
                  </a:cubicBezTo>
                  <a:cubicBezTo>
                    <a:pt x="509" y="157"/>
                    <a:pt x="516" y="158"/>
                    <a:pt x="523" y="158"/>
                  </a:cubicBezTo>
                  <a:cubicBezTo>
                    <a:pt x="555" y="158"/>
                    <a:pt x="584" y="134"/>
                    <a:pt x="595" y="102"/>
                  </a:cubicBezTo>
                  <a:cubicBezTo>
                    <a:pt x="608" y="62"/>
                    <a:pt x="582" y="23"/>
                    <a:pt x="542" y="9"/>
                  </a:cubicBezTo>
                  <a:cubicBezTo>
                    <a:pt x="516" y="3"/>
                    <a:pt x="489" y="0"/>
                    <a:pt x="463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88"/>
            <p:cNvSpPr/>
            <p:nvPr/>
          </p:nvSpPr>
          <p:spPr>
            <a:xfrm>
              <a:off x="1331841" y="1345109"/>
              <a:ext cx="38350" cy="84326"/>
            </a:xfrm>
            <a:custGeom>
              <a:avLst/>
              <a:gdLst/>
              <a:ahLst/>
              <a:cxnLst/>
              <a:rect l="l" t="t" r="r" b="b"/>
              <a:pathLst>
                <a:path w="754" h="1658" extrusionOk="0">
                  <a:moveTo>
                    <a:pt x="83" y="1"/>
                  </a:moveTo>
                  <a:cubicBezTo>
                    <a:pt x="73" y="1"/>
                    <a:pt x="63" y="2"/>
                    <a:pt x="53" y="6"/>
                  </a:cubicBezTo>
                  <a:cubicBezTo>
                    <a:pt x="27" y="32"/>
                    <a:pt x="0" y="72"/>
                    <a:pt x="27" y="111"/>
                  </a:cubicBezTo>
                  <a:cubicBezTo>
                    <a:pt x="27" y="111"/>
                    <a:pt x="317" y="719"/>
                    <a:pt x="608" y="1313"/>
                  </a:cubicBezTo>
                  <a:cubicBezTo>
                    <a:pt x="510" y="1436"/>
                    <a:pt x="366" y="1513"/>
                    <a:pt x="209" y="1513"/>
                  </a:cubicBezTo>
                  <a:cubicBezTo>
                    <a:pt x="197" y="1513"/>
                    <a:pt x="184" y="1512"/>
                    <a:pt x="172" y="1511"/>
                  </a:cubicBezTo>
                  <a:cubicBezTo>
                    <a:pt x="66" y="1511"/>
                    <a:pt x="66" y="1656"/>
                    <a:pt x="172" y="1656"/>
                  </a:cubicBezTo>
                  <a:cubicBezTo>
                    <a:pt x="184" y="1657"/>
                    <a:pt x="196" y="1657"/>
                    <a:pt x="208" y="1657"/>
                  </a:cubicBezTo>
                  <a:cubicBezTo>
                    <a:pt x="432" y="1657"/>
                    <a:pt x="640" y="1540"/>
                    <a:pt x="753" y="1340"/>
                  </a:cubicBezTo>
                  <a:cubicBezTo>
                    <a:pt x="753" y="1326"/>
                    <a:pt x="753" y="1300"/>
                    <a:pt x="753" y="1273"/>
                  </a:cubicBezTo>
                  <a:cubicBezTo>
                    <a:pt x="449" y="679"/>
                    <a:pt x="159" y="45"/>
                    <a:pt x="159" y="45"/>
                  </a:cubicBezTo>
                  <a:cubicBezTo>
                    <a:pt x="139" y="16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88"/>
            <p:cNvSpPr/>
            <p:nvPr/>
          </p:nvSpPr>
          <p:spPr>
            <a:xfrm>
              <a:off x="997979" y="2008832"/>
              <a:ext cx="46387" cy="21717"/>
            </a:xfrm>
            <a:custGeom>
              <a:avLst/>
              <a:gdLst/>
              <a:ahLst/>
              <a:cxnLst/>
              <a:rect l="l" t="t" r="r" b="b"/>
              <a:pathLst>
                <a:path w="912" h="427" extrusionOk="0">
                  <a:moveTo>
                    <a:pt x="807" y="0"/>
                  </a:moveTo>
                  <a:cubicBezTo>
                    <a:pt x="798" y="0"/>
                    <a:pt x="789" y="1"/>
                    <a:pt x="780" y="4"/>
                  </a:cubicBezTo>
                  <a:lnTo>
                    <a:pt x="93" y="241"/>
                  </a:lnTo>
                  <a:cubicBezTo>
                    <a:pt x="1" y="268"/>
                    <a:pt x="14" y="400"/>
                    <a:pt x="106" y="426"/>
                  </a:cubicBezTo>
                  <a:lnTo>
                    <a:pt x="106" y="413"/>
                  </a:lnTo>
                  <a:cubicBezTo>
                    <a:pt x="113" y="420"/>
                    <a:pt x="120" y="423"/>
                    <a:pt x="128" y="423"/>
                  </a:cubicBezTo>
                  <a:cubicBezTo>
                    <a:pt x="136" y="423"/>
                    <a:pt x="146" y="420"/>
                    <a:pt x="159" y="413"/>
                  </a:cubicBezTo>
                  <a:lnTo>
                    <a:pt x="833" y="189"/>
                  </a:lnTo>
                  <a:cubicBezTo>
                    <a:pt x="886" y="162"/>
                    <a:pt x="912" y="109"/>
                    <a:pt x="899" y="70"/>
                  </a:cubicBezTo>
                  <a:cubicBezTo>
                    <a:pt x="888" y="26"/>
                    <a:pt x="85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88"/>
            <p:cNvSpPr/>
            <p:nvPr/>
          </p:nvSpPr>
          <p:spPr>
            <a:xfrm>
              <a:off x="1141717" y="1221316"/>
              <a:ext cx="251973" cy="203389"/>
            </a:xfrm>
            <a:custGeom>
              <a:avLst/>
              <a:gdLst/>
              <a:ahLst/>
              <a:cxnLst/>
              <a:rect l="l" t="t" r="r" b="b"/>
              <a:pathLst>
                <a:path w="4954" h="3999" extrusionOk="0">
                  <a:moveTo>
                    <a:pt x="2832" y="0"/>
                  </a:moveTo>
                  <a:cubicBezTo>
                    <a:pt x="2499" y="0"/>
                    <a:pt x="2150" y="34"/>
                    <a:pt x="1797" y="102"/>
                  </a:cubicBezTo>
                  <a:cubicBezTo>
                    <a:pt x="1" y="445"/>
                    <a:pt x="239" y="2347"/>
                    <a:pt x="239" y="2347"/>
                  </a:cubicBezTo>
                  <a:lnTo>
                    <a:pt x="291" y="3391"/>
                  </a:lnTo>
                  <a:cubicBezTo>
                    <a:pt x="503" y="3509"/>
                    <a:pt x="674" y="3707"/>
                    <a:pt x="767" y="3932"/>
                  </a:cubicBezTo>
                  <a:lnTo>
                    <a:pt x="1229" y="3998"/>
                  </a:lnTo>
                  <a:cubicBezTo>
                    <a:pt x="1269" y="3549"/>
                    <a:pt x="1229" y="3087"/>
                    <a:pt x="1137" y="2651"/>
                  </a:cubicBezTo>
                  <a:cubicBezTo>
                    <a:pt x="965" y="2070"/>
                    <a:pt x="1718" y="2004"/>
                    <a:pt x="1493" y="1251"/>
                  </a:cubicBezTo>
                  <a:cubicBezTo>
                    <a:pt x="1763" y="1001"/>
                    <a:pt x="2110" y="863"/>
                    <a:pt x="2462" y="863"/>
                  </a:cubicBezTo>
                  <a:cubicBezTo>
                    <a:pt x="2593" y="863"/>
                    <a:pt x="2725" y="882"/>
                    <a:pt x="2853" y="921"/>
                  </a:cubicBezTo>
                  <a:cubicBezTo>
                    <a:pt x="3297" y="1059"/>
                    <a:pt x="3756" y="1161"/>
                    <a:pt x="4139" y="1161"/>
                  </a:cubicBezTo>
                  <a:cubicBezTo>
                    <a:pt x="4452" y="1161"/>
                    <a:pt x="4714" y="1093"/>
                    <a:pt x="4874" y="921"/>
                  </a:cubicBezTo>
                  <a:cubicBezTo>
                    <a:pt x="4914" y="868"/>
                    <a:pt x="4953" y="815"/>
                    <a:pt x="4953" y="749"/>
                  </a:cubicBezTo>
                  <a:cubicBezTo>
                    <a:pt x="4510" y="248"/>
                    <a:pt x="3729" y="0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6" name="Google Shape;7056;p94"/>
          <p:cNvGrpSpPr/>
          <p:nvPr/>
        </p:nvGrpSpPr>
        <p:grpSpPr>
          <a:xfrm>
            <a:off x="715118" y="1366891"/>
            <a:ext cx="3832747" cy="2310274"/>
            <a:chOff x="715118" y="1366891"/>
            <a:chExt cx="3832747" cy="2310274"/>
          </a:xfrm>
        </p:grpSpPr>
        <p:grpSp>
          <p:nvGrpSpPr>
            <p:cNvPr id="7057" name="Google Shape;7057;p94"/>
            <p:cNvGrpSpPr/>
            <p:nvPr/>
          </p:nvGrpSpPr>
          <p:grpSpPr>
            <a:xfrm>
              <a:off x="715118" y="1402054"/>
              <a:ext cx="3757102" cy="2272414"/>
              <a:chOff x="743878" y="1560076"/>
              <a:chExt cx="2240772" cy="1306811"/>
            </a:xfrm>
          </p:grpSpPr>
          <p:grpSp>
            <p:nvGrpSpPr>
              <p:cNvPr id="7058" name="Google Shape;7058;p94"/>
              <p:cNvGrpSpPr/>
              <p:nvPr/>
            </p:nvGrpSpPr>
            <p:grpSpPr>
              <a:xfrm>
                <a:off x="743878" y="1590850"/>
                <a:ext cx="2240772" cy="1276037"/>
                <a:chOff x="743878" y="1590850"/>
                <a:chExt cx="2240772" cy="1276037"/>
              </a:xfrm>
            </p:grpSpPr>
            <p:sp>
              <p:nvSpPr>
                <p:cNvPr id="7059" name="Google Shape;7059;p94"/>
                <p:cNvSpPr/>
                <p:nvPr/>
              </p:nvSpPr>
              <p:spPr>
                <a:xfrm>
                  <a:off x="791950" y="1590850"/>
                  <a:ext cx="2192700" cy="12297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94"/>
                <p:cNvSpPr/>
                <p:nvPr/>
              </p:nvSpPr>
              <p:spPr>
                <a:xfrm rot="2696772">
                  <a:off x="725268" y="2752322"/>
                  <a:ext cx="225921" cy="4072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61" name="Google Shape;7061;p94"/>
              <p:cNvSpPr/>
              <p:nvPr/>
            </p:nvSpPr>
            <p:spPr>
              <a:xfrm rot="-2706523">
                <a:off x="736754" y="1633311"/>
                <a:ext cx="223588" cy="407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62" name="Google Shape;7062;p94"/>
            <p:cNvSpPr/>
            <p:nvPr/>
          </p:nvSpPr>
          <p:spPr>
            <a:xfrm rot="2568211">
              <a:off x="4179324" y="1486451"/>
              <a:ext cx="381906" cy="695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94"/>
            <p:cNvSpPr/>
            <p:nvPr/>
          </p:nvSpPr>
          <p:spPr>
            <a:xfrm rot="-1995929">
              <a:off x="4179388" y="3507757"/>
              <a:ext cx="381755" cy="697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5" name="Google Shape;7065;p94">
            <a:hlinkClick r:id="" action="ppaction://hlinkshowjump?jump=nextslide"/>
          </p:cNvPr>
          <p:cNvSpPr/>
          <p:nvPr/>
        </p:nvSpPr>
        <p:spPr>
          <a:xfrm>
            <a:off x="8271850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6" name="Google Shape;7066;p94">
            <a:hlinkClick r:id="" action="ppaction://hlinkshowjump?jump=nextslide"/>
          </p:cNvPr>
          <p:cNvSpPr/>
          <p:nvPr/>
        </p:nvSpPr>
        <p:spPr>
          <a:xfrm>
            <a:off x="8352525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7" name="Google Shape;7067;p94">
            <a:hlinkClick r:id="" action="ppaction://hlinkshowjump?jump=previousslide"/>
          </p:cNvPr>
          <p:cNvSpPr/>
          <p:nvPr/>
        </p:nvSpPr>
        <p:spPr>
          <a:xfrm rot="10800000">
            <a:off x="7886275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8" name="Google Shape;7068;p94">
            <a:hlinkClick r:id="" action="ppaction://hlinkshowjump?jump=previousslide"/>
          </p:cNvPr>
          <p:cNvSpPr/>
          <p:nvPr/>
        </p:nvSpPr>
        <p:spPr>
          <a:xfrm rot="10800000">
            <a:off x="7967000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C4BA9-6BAD-2E37-A7AF-963BCC10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p89"/>
          <p:cNvSpPr/>
          <p:nvPr/>
        </p:nvSpPr>
        <p:spPr>
          <a:xfrm>
            <a:off x="3464203" y="442075"/>
            <a:ext cx="2173800" cy="60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Conclusion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625" name="Google Shape;6625;p89"/>
          <p:cNvSpPr/>
          <p:nvPr/>
        </p:nvSpPr>
        <p:spPr>
          <a:xfrm>
            <a:off x="970403" y="1344450"/>
            <a:ext cx="2173800" cy="607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Advantage</a:t>
            </a:r>
            <a:endParaRPr sz="18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6626" name="Google Shape;6626;p89"/>
          <p:cNvSpPr/>
          <p:nvPr/>
        </p:nvSpPr>
        <p:spPr>
          <a:xfrm>
            <a:off x="3464203" y="1344450"/>
            <a:ext cx="2173800" cy="607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Limitations</a:t>
            </a:r>
            <a:endParaRPr sz="18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6627" name="Google Shape;6627;p89"/>
          <p:cNvSpPr/>
          <p:nvPr/>
        </p:nvSpPr>
        <p:spPr>
          <a:xfrm>
            <a:off x="5958003" y="1344450"/>
            <a:ext cx="2173800" cy="60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Future Work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628" name="Google Shape;6628;p89"/>
          <p:cNvSpPr/>
          <p:nvPr/>
        </p:nvSpPr>
        <p:spPr>
          <a:xfrm>
            <a:off x="968193" y="2168622"/>
            <a:ext cx="2173800" cy="515074"/>
          </a:xfrm>
          <a:prstGeom prst="roundRect">
            <a:avLst>
              <a:gd name="adj" fmla="val 102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Ability to handle long-term dependencies</a:t>
            </a:r>
          </a:p>
        </p:txBody>
      </p:sp>
      <p:cxnSp>
        <p:nvCxnSpPr>
          <p:cNvPr id="6629" name="Google Shape;6629;p89"/>
          <p:cNvCxnSpPr>
            <a:stCxn id="6624" idx="2"/>
            <a:endCxn id="6626" idx="0"/>
          </p:cNvCxnSpPr>
          <p:nvPr/>
        </p:nvCxnSpPr>
        <p:spPr>
          <a:xfrm rot="-5400000" flipH="1">
            <a:off x="4403803" y="1196575"/>
            <a:ext cx="2952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0" name="Google Shape;6630;p89"/>
          <p:cNvCxnSpPr>
            <a:cxnSpLocks/>
            <a:stCxn id="6625" idx="2"/>
            <a:endCxn id="6628" idx="0"/>
          </p:cNvCxnSpPr>
          <p:nvPr/>
        </p:nvCxnSpPr>
        <p:spPr>
          <a:xfrm rot="5400000">
            <a:off x="1947712" y="2059031"/>
            <a:ext cx="216972" cy="22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1" name="Google Shape;6631;p89"/>
          <p:cNvCxnSpPr>
            <a:stCxn id="6625" idx="3"/>
            <a:endCxn id="6626" idx="1"/>
          </p:cNvCxnSpPr>
          <p:nvPr/>
        </p:nvCxnSpPr>
        <p:spPr>
          <a:xfrm>
            <a:off x="3144203" y="1648050"/>
            <a:ext cx="320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2" name="Google Shape;6632;p89"/>
          <p:cNvCxnSpPr>
            <a:stCxn id="6627" idx="1"/>
            <a:endCxn id="6626" idx="3"/>
          </p:cNvCxnSpPr>
          <p:nvPr/>
        </p:nvCxnSpPr>
        <p:spPr>
          <a:xfrm flipH="1">
            <a:off x="5637903" y="1648050"/>
            <a:ext cx="320100" cy="6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3" name="Google Shape;6633;p89"/>
          <p:cNvCxnSpPr>
            <a:cxnSpLocks/>
            <a:stCxn id="6626" idx="2"/>
            <a:endCxn id="6634" idx="0"/>
          </p:cNvCxnSpPr>
          <p:nvPr/>
        </p:nvCxnSpPr>
        <p:spPr>
          <a:xfrm rot="16200000" flipH="1">
            <a:off x="4440981" y="2061772"/>
            <a:ext cx="222785" cy="25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5" name="Google Shape;6635;p89"/>
          <p:cNvCxnSpPr>
            <a:cxnSpLocks/>
            <a:stCxn id="6627" idx="2"/>
            <a:endCxn id="6636" idx="0"/>
          </p:cNvCxnSpPr>
          <p:nvPr/>
        </p:nvCxnSpPr>
        <p:spPr>
          <a:xfrm rot="5400000">
            <a:off x="6936543" y="2057776"/>
            <a:ext cx="214487" cy="22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4" name="Google Shape;6634;p89"/>
          <p:cNvSpPr/>
          <p:nvPr/>
        </p:nvSpPr>
        <p:spPr>
          <a:xfrm>
            <a:off x="3466743" y="2174435"/>
            <a:ext cx="2173800" cy="509261"/>
          </a:xfrm>
          <a:prstGeom prst="roundRect">
            <a:avLst>
              <a:gd name="adj" fmla="val 102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Requires large datasets for better generalization</a:t>
            </a:r>
          </a:p>
        </p:txBody>
      </p:sp>
      <p:sp>
        <p:nvSpPr>
          <p:cNvPr id="6636" name="Google Shape;6636;p89"/>
          <p:cNvSpPr/>
          <p:nvPr/>
        </p:nvSpPr>
        <p:spPr>
          <a:xfrm>
            <a:off x="5955768" y="2166137"/>
            <a:ext cx="2173800" cy="509261"/>
          </a:xfrm>
          <a:prstGeom prst="roundRect">
            <a:avLst>
              <a:gd name="adj" fmla="val 1029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Transformer-based models </a:t>
            </a:r>
          </a:p>
        </p:txBody>
      </p:sp>
      <p:sp>
        <p:nvSpPr>
          <p:cNvPr id="6637" name="Google Shape;6637;p89">
            <a:hlinkClick r:id="" action="ppaction://hlinkshowjump?jump=nextslide"/>
          </p:cNvPr>
          <p:cNvSpPr/>
          <p:nvPr/>
        </p:nvSpPr>
        <p:spPr>
          <a:xfrm>
            <a:off x="4572000" y="470142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8" name="Google Shape;6638;p89">
            <a:hlinkClick r:id="" action="ppaction://hlinkshowjump?jump=nextslide"/>
          </p:cNvPr>
          <p:cNvSpPr/>
          <p:nvPr/>
        </p:nvSpPr>
        <p:spPr>
          <a:xfrm>
            <a:off x="4652675" y="480177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9" name="Google Shape;6639;p89">
            <a:hlinkClick r:id="" action="ppaction://hlinkshowjump?jump=previousslide"/>
          </p:cNvPr>
          <p:cNvSpPr/>
          <p:nvPr/>
        </p:nvSpPr>
        <p:spPr>
          <a:xfrm rot="10800000">
            <a:off x="4186425" y="470142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0" name="Google Shape;6640;p89">
            <a:hlinkClick r:id="" action="ppaction://hlinkshowjump?jump=previousslide"/>
          </p:cNvPr>
          <p:cNvSpPr/>
          <p:nvPr/>
        </p:nvSpPr>
        <p:spPr>
          <a:xfrm rot="10800000">
            <a:off x="4267150" y="480177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1" name="Google Shape;6641;p89"/>
          <p:cNvGrpSpPr/>
          <p:nvPr/>
        </p:nvGrpSpPr>
        <p:grpSpPr>
          <a:xfrm>
            <a:off x="717237" y="534939"/>
            <a:ext cx="734734" cy="750112"/>
            <a:chOff x="238125" y="1607925"/>
            <a:chExt cx="323700" cy="330475"/>
          </a:xfrm>
        </p:grpSpPr>
        <p:sp>
          <p:nvSpPr>
            <p:cNvPr id="6642" name="Google Shape;6642;p89"/>
            <p:cNvSpPr/>
            <p:nvPr/>
          </p:nvSpPr>
          <p:spPr>
            <a:xfrm>
              <a:off x="255500" y="1630625"/>
              <a:ext cx="306325" cy="307775"/>
            </a:xfrm>
            <a:custGeom>
              <a:avLst/>
              <a:gdLst/>
              <a:ahLst/>
              <a:cxnLst/>
              <a:rect l="l" t="t" r="r" b="b"/>
              <a:pathLst>
                <a:path w="12253" h="12311" extrusionOk="0">
                  <a:moveTo>
                    <a:pt x="6127" y="1"/>
                  </a:moveTo>
                  <a:cubicBezTo>
                    <a:pt x="2745" y="1"/>
                    <a:pt x="1" y="2764"/>
                    <a:pt x="1" y="6165"/>
                  </a:cubicBezTo>
                  <a:cubicBezTo>
                    <a:pt x="1" y="9566"/>
                    <a:pt x="2745" y="12310"/>
                    <a:pt x="6127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89"/>
            <p:cNvSpPr/>
            <p:nvPr/>
          </p:nvSpPr>
          <p:spPr>
            <a:xfrm>
              <a:off x="238125" y="1607925"/>
              <a:ext cx="306300" cy="307775"/>
            </a:xfrm>
            <a:custGeom>
              <a:avLst/>
              <a:gdLst/>
              <a:ahLst/>
              <a:cxnLst/>
              <a:rect l="l" t="t" r="r" b="b"/>
              <a:pathLst>
                <a:path w="12252" h="12311" extrusionOk="0">
                  <a:moveTo>
                    <a:pt x="6126" y="1"/>
                  </a:moveTo>
                  <a:cubicBezTo>
                    <a:pt x="2744" y="1"/>
                    <a:pt x="0" y="2764"/>
                    <a:pt x="0" y="6165"/>
                  </a:cubicBezTo>
                  <a:cubicBezTo>
                    <a:pt x="0" y="9566"/>
                    <a:pt x="2744" y="12310"/>
                    <a:pt x="6126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89"/>
            <p:cNvSpPr/>
            <p:nvPr/>
          </p:nvSpPr>
          <p:spPr>
            <a:xfrm>
              <a:off x="383050" y="1608400"/>
              <a:ext cx="161850" cy="307775"/>
            </a:xfrm>
            <a:custGeom>
              <a:avLst/>
              <a:gdLst/>
              <a:ahLst/>
              <a:cxnLst/>
              <a:rect l="l" t="t" r="r" b="b"/>
              <a:pathLst>
                <a:path w="6474" h="12311" extrusionOk="0">
                  <a:moveTo>
                    <a:pt x="0" y="1"/>
                  </a:moveTo>
                  <a:cubicBezTo>
                    <a:pt x="3247" y="194"/>
                    <a:pt x="5759" y="2880"/>
                    <a:pt x="5759" y="6146"/>
                  </a:cubicBezTo>
                  <a:cubicBezTo>
                    <a:pt x="5759" y="9393"/>
                    <a:pt x="3247" y="12079"/>
                    <a:pt x="0" y="12291"/>
                  </a:cubicBezTo>
                  <a:cubicBezTo>
                    <a:pt x="97" y="12311"/>
                    <a:pt x="213" y="12311"/>
                    <a:pt x="329" y="12311"/>
                  </a:cubicBezTo>
                  <a:cubicBezTo>
                    <a:pt x="3730" y="12291"/>
                    <a:pt x="6474" y="9528"/>
                    <a:pt x="6455" y="6146"/>
                  </a:cubicBezTo>
                  <a:cubicBezTo>
                    <a:pt x="6455" y="2745"/>
                    <a:pt x="3711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89"/>
            <p:cNvSpPr/>
            <p:nvPr/>
          </p:nvSpPr>
          <p:spPr>
            <a:xfrm>
              <a:off x="255500" y="1632575"/>
              <a:ext cx="257050" cy="258975"/>
            </a:xfrm>
            <a:custGeom>
              <a:avLst/>
              <a:gdLst/>
              <a:ahLst/>
              <a:cxnLst/>
              <a:rect l="l" t="t" r="r" b="b"/>
              <a:pathLst>
                <a:path w="10282" h="10359" extrusionOk="0">
                  <a:moveTo>
                    <a:pt x="5141" y="0"/>
                  </a:moveTo>
                  <a:cubicBezTo>
                    <a:pt x="2300" y="0"/>
                    <a:pt x="1" y="2319"/>
                    <a:pt x="1" y="5179"/>
                  </a:cubicBezTo>
                  <a:cubicBezTo>
                    <a:pt x="1" y="8039"/>
                    <a:pt x="2300" y="10358"/>
                    <a:pt x="5141" y="10358"/>
                  </a:cubicBezTo>
                  <a:cubicBezTo>
                    <a:pt x="7982" y="10358"/>
                    <a:pt x="10281" y="8039"/>
                    <a:pt x="10281" y="5179"/>
                  </a:cubicBezTo>
                  <a:cubicBezTo>
                    <a:pt x="10281" y="2319"/>
                    <a:pt x="7982" y="0"/>
                    <a:pt x="5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89"/>
            <p:cNvSpPr/>
            <p:nvPr/>
          </p:nvSpPr>
          <p:spPr>
            <a:xfrm>
              <a:off x="254550" y="1632575"/>
              <a:ext cx="141575" cy="258475"/>
            </a:xfrm>
            <a:custGeom>
              <a:avLst/>
              <a:gdLst/>
              <a:ahLst/>
              <a:cxnLst/>
              <a:rect l="l" t="t" r="r" b="b"/>
              <a:pathLst>
                <a:path w="5663" h="10339" extrusionOk="0">
                  <a:moveTo>
                    <a:pt x="5179" y="0"/>
                  </a:moveTo>
                  <a:cubicBezTo>
                    <a:pt x="2319" y="0"/>
                    <a:pt x="0" y="2319"/>
                    <a:pt x="0" y="5179"/>
                  </a:cubicBezTo>
                  <a:cubicBezTo>
                    <a:pt x="0" y="8039"/>
                    <a:pt x="2319" y="10339"/>
                    <a:pt x="5179" y="10339"/>
                  </a:cubicBezTo>
                  <a:cubicBezTo>
                    <a:pt x="5334" y="10339"/>
                    <a:pt x="5507" y="10339"/>
                    <a:pt x="5662" y="10319"/>
                  </a:cubicBezTo>
                  <a:cubicBezTo>
                    <a:pt x="2995" y="10068"/>
                    <a:pt x="986" y="7846"/>
                    <a:pt x="986" y="5179"/>
                  </a:cubicBezTo>
                  <a:cubicBezTo>
                    <a:pt x="986" y="2512"/>
                    <a:pt x="2995" y="290"/>
                    <a:pt x="5662" y="20"/>
                  </a:cubicBezTo>
                  <a:cubicBezTo>
                    <a:pt x="5488" y="0"/>
                    <a:pt x="5334" y="0"/>
                    <a:pt x="5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89"/>
            <p:cNvSpPr/>
            <p:nvPr/>
          </p:nvSpPr>
          <p:spPr>
            <a:xfrm>
              <a:off x="368075" y="1690050"/>
              <a:ext cx="45425" cy="144475"/>
            </a:xfrm>
            <a:custGeom>
              <a:avLst/>
              <a:gdLst/>
              <a:ahLst/>
              <a:cxnLst/>
              <a:rect l="l" t="t" r="r" b="b"/>
              <a:pathLst>
                <a:path w="1817" h="5779" extrusionOk="0">
                  <a:moveTo>
                    <a:pt x="1082" y="1"/>
                  </a:moveTo>
                  <a:lnTo>
                    <a:pt x="0" y="3015"/>
                  </a:lnTo>
                  <a:lnTo>
                    <a:pt x="1450" y="5779"/>
                  </a:lnTo>
                  <a:lnTo>
                    <a:pt x="1817" y="5586"/>
                  </a:lnTo>
                  <a:lnTo>
                    <a:pt x="445" y="2996"/>
                  </a:lnTo>
                  <a:lnTo>
                    <a:pt x="1469" y="13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89"/>
            <p:cNvSpPr/>
            <p:nvPr/>
          </p:nvSpPr>
          <p:spPr>
            <a:xfrm>
              <a:off x="379675" y="1645600"/>
              <a:ext cx="6300" cy="27100"/>
            </a:xfrm>
            <a:custGeom>
              <a:avLst/>
              <a:gdLst/>
              <a:ahLst/>
              <a:cxnLst/>
              <a:rect l="l" t="t" r="r" b="b"/>
              <a:pathLst>
                <a:path w="252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51" y="108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89"/>
            <p:cNvSpPr/>
            <p:nvPr/>
          </p:nvSpPr>
          <p:spPr>
            <a:xfrm>
              <a:off x="379675" y="1845125"/>
              <a:ext cx="6300" cy="27575"/>
            </a:xfrm>
            <a:custGeom>
              <a:avLst/>
              <a:gdLst/>
              <a:ahLst/>
              <a:cxnLst/>
              <a:rect l="l" t="t" r="r" b="b"/>
              <a:pathLst>
                <a:path w="252" h="1103" extrusionOk="0">
                  <a:moveTo>
                    <a:pt x="0" y="1"/>
                  </a:moveTo>
                  <a:lnTo>
                    <a:pt x="0" y="1102"/>
                  </a:lnTo>
                  <a:lnTo>
                    <a:pt x="251" y="110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89"/>
            <p:cNvSpPr/>
            <p:nvPr/>
          </p:nvSpPr>
          <p:spPr>
            <a:xfrm>
              <a:off x="46855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89"/>
            <p:cNvSpPr/>
            <p:nvPr/>
          </p:nvSpPr>
          <p:spPr>
            <a:xfrm>
              <a:off x="27000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0" y="1"/>
                  </a:moveTo>
                  <a:lnTo>
                    <a:pt x="0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628;p89">
            <a:extLst>
              <a:ext uri="{FF2B5EF4-FFF2-40B4-BE49-F238E27FC236}">
                <a16:creationId xmlns:a16="http://schemas.microsoft.com/office/drawing/2014/main" id="{80ECAF4C-6FEA-0533-C5A8-22B44D23D325}"/>
              </a:ext>
            </a:extLst>
          </p:cNvPr>
          <p:cNvSpPr/>
          <p:nvPr/>
        </p:nvSpPr>
        <p:spPr>
          <a:xfrm>
            <a:off x="964688" y="2745703"/>
            <a:ext cx="2173800" cy="515074"/>
          </a:xfrm>
          <a:prstGeom prst="roundRect">
            <a:avLst>
              <a:gd name="adj" fmla="val 102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Improved conversational accuracy</a:t>
            </a:r>
          </a:p>
        </p:txBody>
      </p:sp>
      <p:sp>
        <p:nvSpPr>
          <p:cNvPr id="8" name="Google Shape;6628;p89">
            <a:extLst>
              <a:ext uri="{FF2B5EF4-FFF2-40B4-BE49-F238E27FC236}">
                <a16:creationId xmlns:a16="http://schemas.microsoft.com/office/drawing/2014/main" id="{CCE1BA89-4BE1-9165-588B-D98950FB75B0}"/>
              </a:ext>
            </a:extLst>
          </p:cNvPr>
          <p:cNvSpPr/>
          <p:nvPr/>
        </p:nvSpPr>
        <p:spPr>
          <a:xfrm>
            <a:off x="974542" y="3298371"/>
            <a:ext cx="2173800" cy="515074"/>
          </a:xfrm>
          <a:prstGeom prst="roundRect">
            <a:avLst>
              <a:gd name="adj" fmla="val 102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Scalability with more data</a:t>
            </a:r>
          </a:p>
        </p:txBody>
      </p:sp>
      <p:sp>
        <p:nvSpPr>
          <p:cNvPr id="9" name="Google Shape;6628;p89">
            <a:extLst>
              <a:ext uri="{FF2B5EF4-FFF2-40B4-BE49-F238E27FC236}">
                <a16:creationId xmlns:a16="http://schemas.microsoft.com/office/drawing/2014/main" id="{A8424A23-F9CC-D5B4-A1DE-E058F2CADE2B}"/>
              </a:ext>
            </a:extLst>
          </p:cNvPr>
          <p:cNvSpPr/>
          <p:nvPr/>
        </p:nvSpPr>
        <p:spPr>
          <a:xfrm>
            <a:off x="974542" y="3842124"/>
            <a:ext cx="2173800" cy="515074"/>
          </a:xfrm>
          <a:prstGeom prst="roundRect">
            <a:avLst>
              <a:gd name="adj" fmla="val 102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 be integrated with real-world applications</a:t>
            </a:r>
          </a:p>
        </p:txBody>
      </p:sp>
      <p:sp>
        <p:nvSpPr>
          <p:cNvPr id="12" name="Google Shape;6634;p89">
            <a:extLst>
              <a:ext uri="{FF2B5EF4-FFF2-40B4-BE49-F238E27FC236}">
                <a16:creationId xmlns:a16="http://schemas.microsoft.com/office/drawing/2014/main" id="{B5459639-B14E-0A6C-A42E-5B2099CB2563}"/>
              </a:ext>
            </a:extLst>
          </p:cNvPr>
          <p:cNvSpPr/>
          <p:nvPr/>
        </p:nvSpPr>
        <p:spPr>
          <a:xfrm>
            <a:off x="3487640" y="2708163"/>
            <a:ext cx="2173800" cy="509261"/>
          </a:xfrm>
          <a:prstGeom prst="roundRect">
            <a:avLst>
              <a:gd name="adj" fmla="val 102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Struggles with unseen phrases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p127"/>
          <p:cNvSpPr txBox="1">
            <a:spLocks noGrp="1"/>
          </p:cNvSpPr>
          <p:nvPr>
            <p:ph type="subTitle" idx="1"/>
          </p:nvPr>
        </p:nvSpPr>
        <p:spPr>
          <a:xfrm>
            <a:off x="3489059" y="1405100"/>
            <a:ext cx="19308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2"/>
                </a:solidFill>
                <a:latin typeface="Balsamiq Sans"/>
                <a:ea typeface="Balsamiq Sans"/>
                <a:cs typeface="Balsamiq Sans"/>
                <a:sym typeface="Balsamiq Sans"/>
              </a:rPr>
              <a:t>Do you have any questions?</a:t>
            </a:r>
            <a:endParaRPr sz="1800" b="1" dirty="0">
              <a:solidFill>
                <a:schemeClr val="lt2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329" name="Google Shape;10329;p127"/>
          <p:cNvSpPr txBox="1">
            <a:spLocks noGrp="1"/>
          </p:cNvSpPr>
          <p:nvPr>
            <p:ph type="title"/>
          </p:nvPr>
        </p:nvSpPr>
        <p:spPr>
          <a:xfrm>
            <a:off x="683325" y="1886402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sp>
        <p:nvSpPr>
          <p:cNvPr id="10355" name="Google Shape;10355;p127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6" name="Google Shape;10356;p127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7" name="Google Shape;10357;p127"/>
          <p:cNvGrpSpPr/>
          <p:nvPr/>
        </p:nvGrpSpPr>
        <p:grpSpPr>
          <a:xfrm>
            <a:off x="4204633" y="2936169"/>
            <a:ext cx="734734" cy="750112"/>
            <a:chOff x="238125" y="1607925"/>
            <a:chExt cx="323700" cy="330475"/>
          </a:xfrm>
        </p:grpSpPr>
        <p:sp>
          <p:nvSpPr>
            <p:cNvPr id="10358" name="Google Shape;10358;p127"/>
            <p:cNvSpPr/>
            <p:nvPr/>
          </p:nvSpPr>
          <p:spPr>
            <a:xfrm>
              <a:off x="255500" y="1630625"/>
              <a:ext cx="306325" cy="307775"/>
            </a:xfrm>
            <a:custGeom>
              <a:avLst/>
              <a:gdLst/>
              <a:ahLst/>
              <a:cxnLst/>
              <a:rect l="l" t="t" r="r" b="b"/>
              <a:pathLst>
                <a:path w="12253" h="12311" extrusionOk="0">
                  <a:moveTo>
                    <a:pt x="6127" y="1"/>
                  </a:moveTo>
                  <a:cubicBezTo>
                    <a:pt x="2745" y="1"/>
                    <a:pt x="1" y="2764"/>
                    <a:pt x="1" y="6165"/>
                  </a:cubicBezTo>
                  <a:cubicBezTo>
                    <a:pt x="1" y="9566"/>
                    <a:pt x="2745" y="12310"/>
                    <a:pt x="6127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127"/>
            <p:cNvSpPr/>
            <p:nvPr/>
          </p:nvSpPr>
          <p:spPr>
            <a:xfrm>
              <a:off x="238125" y="1607925"/>
              <a:ext cx="306300" cy="307775"/>
            </a:xfrm>
            <a:custGeom>
              <a:avLst/>
              <a:gdLst/>
              <a:ahLst/>
              <a:cxnLst/>
              <a:rect l="l" t="t" r="r" b="b"/>
              <a:pathLst>
                <a:path w="12252" h="12311" extrusionOk="0">
                  <a:moveTo>
                    <a:pt x="6126" y="1"/>
                  </a:moveTo>
                  <a:cubicBezTo>
                    <a:pt x="2744" y="1"/>
                    <a:pt x="0" y="2764"/>
                    <a:pt x="0" y="6165"/>
                  </a:cubicBezTo>
                  <a:cubicBezTo>
                    <a:pt x="0" y="9566"/>
                    <a:pt x="2744" y="12310"/>
                    <a:pt x="6126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127"/>
            <p:cNvSpPr/>
            <p:nvPr/>
          </p:nvSpPr>
          <p:spPr>
            <a:xfrm>
              <a:off x="383050" y="1608400"/>
              <a:ext cx="161850" cy="307775"/>
            </a:xfrm>
            <a:custGeom>
              <a:avLst/>
              <a:gdLst/>
              <a:ahLst/>
              <a:cxnLst/>
              <a:rect l="l" t="t" r="r" b="b"/>
              <a:pathLst>
                <a:path w="6474" h="12311" extrusionOk="0">
                  <a:moveTo>
                    <a:pt x="0" y="1"/>
                  </a:moveTo>
                  <a:cubicBezTo>
                    <a:pt x="3247" y="194"/>
                    <a:pt x="5759" y="2880"/>
                    <a:pt x="5759" y="6146"/>
                  </a:cubicBezTo>
                  <a:cubicBezTo>
                    <a:pt x="5759" y="9393"/>
                    <a:pt x="3247" y="12079"/>
                    <a:pt x="0" y="12291"/>
                  </a:cubicBezTo>
                  <a:cubicBezTo>
                    <a:pt x="97" y="12311"/>
                    <a:pt x="213" y="12311"/>
                    <a:pt x="329" y="12311"/>
                  </a:cubicBezTo>
                  <a:cubicBezTo>
                    <a:pt x="3730" y="12291"/>
                    <a:pt x="6474" y="9528"/>
                    <a:pt x="6455" y="6146"/>
                  </a:cubicBezTo>
                  <a:cubicBezTo>
                    <a:pt x="6455" y="2745"/>
                    <a:pt x="3711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127"/>
            <p:cNvSpPr/>
            <p:nvPr/>
          </p:nvSpPr>
          <p:spPr>
            <a:xfrm>
              <a:off x="255500" y="1632575"/>
              <a:ext cx="257050" cy="258975"/>
            </a:xfrm>
            <a:custGeom>
              <a:avLst/>
              <a:gdLst/>
              <a:ahLst/>
              <a:cxnLst/>
              <a:rect l="l" t="t" r="r" b="b"/>
              <a:pathLst>
                <a:path w="10282" h="10359" extrusionOk="0">
                  <a:moveTo>
                    <a:pt x="5141" y="0"/>
                  </a:moveTo>
                  <a:cubicBezTo>
                    <a:pt x="2300" y="0"/>
                    <a:pt x="1" y="2319"/>
                    <a:pt x="1" y="5179"/>
                  </a:cubicBezTo>
                  <a:cubicBezTo>
                    <a:pt x="1" y="8039"/>
                    <a:pt x="2300" y="10358"/>
                    <a:pt x="5141" y="10358"/>
                  </a:cubicBezTo>
                  <a:cubicBezTo>
                    <a:pt x="7982" y="10358"/>
                    <a:pt x="10281" y="8039"/>
                    <a:pt x="10281" y="5179"/>
                  </a:cubicBezTo>
                  <a:cubicBezTo>
                    <a:pt x="10281" y="2319"/>
                    <a:pt x="7982" y="0"/>
                    <a:pt x="5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127"/>
            <p:cNvSpPr/>
            <p:nvPr/>
          </p:nvSpPr>
          <p:spPr>
            <a:xfrm>
              <a:off x="254550" y="1632575"/>
              <a:ext cx="141575" cy="258475"/>
            </a:xfrm>
            <a:custGeom>
              <a:avLst/>
              <a:gdLst/>
              <a:ahLst/>
              <a:cxnLst/>
              <a:rect l="l" t="t" r="r" b="b"/>
              <a:pathLst>
                <a:path w="5663" h="10339" extrusionOk="0">
                  <a:moveTo>
                    <a:pt x="5179" y="0"/>
                  </a:moveTo>
                  <a:cubicBezTo>
                    <a:pt x="2319" y="0"/>
                    <a:pt x="0" y="2319"/>
                    <a:pt x="0" y="5179"/>
                  </a:cubicBezTo>
                  <a:cubicBezTo>
                    <a:pt x="0" y="8039"/>
                    <a:pt x="2319" y="10339"/>
                    <a:pt x="5179" y="10339"/>
                  </a:cubicBezTo>
                  <a:cubicBezTo>
                    <a:pt x="5334" y="10339"/>
                    <a:pt x="5507" y="10339"/>
                    <a:pt x="5662" y="10319"/>
                  </a:cubicBezTo>
                  <a:cubicBezTo>
                    <a:pt x="2995" y="10068"/>
                    <a:pt x="986" y="7846"/>
                    <a:pt x="986" y="5179"/>
                  </a:cubicBezTo>
                  <a:cubicBezTo>
                    <a:pt x="986" y="2512"/>
                    <a:pt x="2995" y="290"/>
                    <a:pt x="5662" y="20"/>
                  </a:cubicBezTo>
                  <a:cubicBezTo>
                    <a:pt x="5488" y="0"/>
                    <a:pt x="5334" y="0"/>
                    <a:pt x="5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127"/>
            <p:cNvSpPr/>
            <p:nvPr/>
          </p:nvSpPr>
          <p:spPr>
            <a:xfrm>
              <a:off x="368075" y="1690050"/>
              <a:ext cx="45425" cy="144475"/>
            </a:xfrm>
            <a:custGeom>
              <a:avLst/>
              <a:gdLst/>
              <a:ahLst/>
              <a:cxnLst/>
              <a:rect l="l" t="t" r="r" b="b"/>
              <a:pathLst>
                <a:path w="1817" h="5779" extrusionOk="0">
                  <a:moveTo>
                    <a:pt x="1082" y="1"/>
                  </a:moveTo>
                  <a:lnTo>
                    <a:pt x="0" y="3015"/>
                  </a:lnTo>
                  <a:lnTo>
                    <a:pt x="1450" y="5779"/>
                  </a:lnTo>
                  <a:lnTo>
                    <a:pt x="1817" y="5586"/>
                  </a:lnTo>
                  <a:lnTo>
                    <a:pt x="445" y="2996"/>
                  </a:lnTo>
                  <a:lnTo>
                    <a:pt x="1469" y="13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127"/>
            <p:cNvSpPr/>
            <p:nvPr/>
          </p:nvSpPr>
          <p:spPr>
            <a:xfrm>
              <a:off x="379675" y="1645600"/>
              <a:ext cx="6300" cy="27100"/>
            </a:xfrm>
            <a:custGeom>
              <a:avLst/>
              <a:gdLst/>
              <a:ahLst/>
              <a:cxnLst/>
              <a:rect l="l" t="t" r="r" b="b"/>
              <a:pathLst>
                <a:path w="252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51" y="108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127"/>
            <p:cNvSpPr/>
            <p:nvPr/>
          </p:nvSpPr>
          <p:spPr>
            <a:xfrm>
              <a:off x="379675" y="1845125"/>
              <a:ext cx="6300" cy="27575"/>
            </a:xfrm>
            <a:custGeom>
              <a:avLst/>
              <a:gdLst/>
              <a:ahLst/>
              <a:cxnLst/>
              <a:rect l="l" t="t" r="r" b="b"/>
              <a:pathLst>
                <a:path w="252" h="1103" extrusionOk="0">
                  <a:moveTo>
                    <a:pt x="0" y="1"/>
                  </a:moveTo>
                  <a:lnTo>
                    <a:pt x="0" y="1102"/>
                  </a:lnTo>
                  <a:lnTo>
                    <a:pt x="251" y="110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127"/>
            <p:cNvSpPr/>
            <p:nvPr/>
          </p:nvSpPr>
          <p:spPr>
            <a:xfrm>
              <a:off x="46855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127"/>
            <p:cNvSpPr/>
            <p:nvPr/>
          </p:nvSpPr>
          <p:spPr>
            <a:xfrm>
              <a:off x="27000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0" y="1"/>
                  </a:moveTo>
                  <a:lnTo>
                    <a:pt x="0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8" name="Google Shape;10368;p127"/>
          <p:cNvGrpSpPr/>
          <p:nvPr/>
        </p:nvGrpSpPr>
        <p:grpSpPr>
          <a:xfrm flipH="1">
            <a:off x="6388107" y="1269434"/>
            <a:ext cx="1434449" cy="3613368"/>
            <a:chOff x="808216" y="1242522"/>
            <a:chExt cx="1297909" cy="3272978"/>
          </a:xfrm>
        </p:grpSpPr>
        <p:sp>
          <p:nvSpPr>
            <p:cNvPr id="10369" name="Google Shape;10369;p127"/>
            <p:cNvSpPr/>
            <p:nvPr/>
          </p:nvSpPr>
          <p:spPr>
            <a:xfrm>
              <a:off x="973625" y="424670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0" name="Google Shape;10370;p127"/>
            <p:cNvGrpSpPr/>
            <p:nvPr/>
          </p:nvGrpSpPr>
          <p:grpSpPr>
            <a:xfrm>
              <a:off x="808216" y="1242522"/>
              <a:ext cx="1278059" cy="3164801"/>
              <a:chOff x="238125" y="1802375"/>
              <a:chExt cx="543300" cy="1345350"/>
            </a:xfrm>
          </p:grpSpPr>
          <p:sp>
            <p:nvSpPr>
              <p:cNvPr id="10371" name="Google Shape;10371;p127"/>
              <p:cNvSpPr/>
              <p:nvPr/>
            </p:nvSpPr>
            <p:spPr>
              <a:xfrm>
                <a:off x="531625" y="2006150"/>
                <a:ext cx="167325" cy="251700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10068" extrusionOk="0">
                    <a:moveTo>
                      <a:pt x="2162" y="1"/>
                    </a:moveTo>
                    <a:cubicBezTo>
                      <a:pt x="2011" y="1"/>
                      <a:pt x="1866" y="139"/>
                      <a:pt x="1757" y="259"/>
                    </a:cubicBezTo>
                    <a:lnTo>
                      <a:pt x="542" y="1751"/>
                    </a:lnTo>
                    <a:cubicBezTo>
                      <a:pt x="331" y="1962"/>
                      <a:pt x="172" y="2226"/>
                      <a:pt x="80" y="2517"/>
                    </a:cubicBezTo>
                    <a:cubicBezTo>
                      <a:pt x="1" y="2873"/>
                      <a:pt x="106" y="3256"/>
                      <a:pt x="212" y="3600"/>
                    </a:cubicBezTo>
                    <a:lnTo>
                      <a:pt x="1704" y="8341"/>
                    </a:lnTo>
                    <a:cubicBezTo>
                      <a:pt x="1810" y="8698"/>
                      <a:pt x="2074" y="9833"/>
                      <a:pt x="2444" y="9939"/>
                    </a:cubicBezTo>
                    <a:cubicBezTo>
                      <a:pt x="2718" y="10014"/>
                      <a:pt x="2935" y="10068"/>
                      <a:pt x="3163" y="10068"/>
                    </a:cubicBezTo>
                    <a:cubicBezTo>
                      <a:pt x="3298" y="10068"/>
                      <a:pt x="3436" y="10049"/>
                      <a:pt x="3593" y="10005"/>
                    </a:cubicBezTo>
                    <a:cubicBezTo>
                      <a:pt x="4227" y="9847"/>
                      <a:pt x="5019" y="9437"/>
                      <a:pt x="5415" y="8909"/>
                    </a:cubicBezTo>
                    <a:cubicBezTo>
                      <a:pt x="5851" y="8341"/>
                      <a:pt x="5851" y="7575"/>
                      <a:pt x="5957" y="6901"/>
                    </a:cubicBezTo>
                    <a:cubicBezTo>
                      <a:pt x="6049" y="6215"/>
                      <a:pt x="6181" y="5502"/>
                      <a:pt x="6261" y="4802"/>
                    </a:cubicBezTo>
                    <a:cubicBezTo>
                      <a:pt x="6300" y="4539"/>
                      <a:pt x="6692" y="1975"/>
                      <a:pt x="6163" y="1975"/>
                    </a:cubicBezTo>
                    <a:cubicBezTo>
                      <a:pt x="6160" y="1975"/>
                      <a:pt x="6158" y="1975"/>
                      <a:pt x="6155" y="1975"/>
                    </a:cubicBezTo>
                    <a:cubicBezTo>
                      <a:pt x="6099" y="1977"/>
                      <a:pt x="6043" y="1977"/>
                      <a:pt x="5987" y="1977"/>
                    </a:cubicBezTo>
                    <a:cubicBezTo>
                      <a:pt x="5502" y="1977"/>
                      <a:pt x="5017" y="1928"/>
                      <a:pt x="4544" y="1857"/>
                    </a:cubicBezTo>
                    <a:cubicBezTo>
                      <a:pt x="4398" y="2345"/>
                      <a:pt x="4134" y="2781"/>
                      <a:pt x="3949" y="3243"/>
                    </a:cubicBezTo>
                    <a:cubicBezTo>
                      <a:pt x="3725" y="3772"/>
                      <a:pt x="3553" y="4339"/>
                      <a:pt x="3355" y="4881"/>
                    </a:cubicBezTo>
                    <a:cubicBezTo>
                      <a:pt x="3302" y="3309"/>
                      <a:pt x="2999" y="1764"/>
                      <a:pt x="2457" y="298"/>
                    </a:cubicBezTo>
                    <a:cubicBezTo>
                      <a:pt x="2431" y="179"/>
                      <a:pt x="2351" y="87"/>
                      <a:pt x="2259" y="21"/>
                    </a:cubicBezTo>
                    <a:cubicBezTo>
                      <a:pt x="2227" y="7"/>
                      <a:pt x="2194" y="1"/>
                      <a:pt x="2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2" name="Google Shape;10372;p127"/>
              <p:cNvSpPr/>
              <p:nvPr/>
            </p:nvSpPr>
            <p:spPr>
              <a:xfrm>
                <a:off x="632650" y="2079025"/>
                <a:ext cx="581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859" extrusionOk="0">
                    <a:moveTo>
                      <a:pt x="94" y="1"/>
                    </a:moveTo>
                    <a:cubicBezTo>
                      <a:pt x="76" y="1"/>
                      <a:pt x="57" y="8"/>
                      <a:pt x="40" y="25"/>
                    </a:cubicBezTo>
                    <a:cubicBezTo>
                      <a:pt x="1" y="51"/>
                      <a:pt x="1" y="104"/>
                      <a:pt x="27" y="143"/>
                    </a:cubicBezTo>
                    <a:cubicBezTo>
                      <a:pt x="27" y="154"/>
                      <a:pt x="630" y="858"/>
                      <a:pt x="1516" y="858"/>
                    </a:cubicBezTo>
                    <a:cubicBezTo>
                      <a:pt x="1751" y="858"/>
                      <a:pt x="2005" y="809"/>
                      <a:pt x="2272" y="685"/>
                    </a:cubicBezTo>
                    <a:lnTo>
                      <a:pt x="2286" y="672"/>
                    </a:lnTo>
                    <a:cubicBezTo>
                      <a:pt x="2312" y="645"/>
                      <a:pt x="2325" y="606"/>
                      <a:pt x="2312" y="566"/>
                    </a:cubicBezTo>
                    <a:cubicBezTo>
                      <a:pt x="2292" y="536"/>
                      <a:pt x="2257" y="521"/>
                      <a:pt x="2225" y="521"/>
                    </a:cubicBezTo>
                    <a:cubicBezTo>
                      <a:pt x="2214" y="521"/>
                      <a:pt x="2203" y="523"/>
                      <a:pt x="2193" y="526"/>
                    </a:cubicBezTo>
                    <a:cubicBezTo>
                      <a:pt x="1951" y="639"/>
                      <a:pt x="1723" y="684"/>
                      <a:pt x="1512" y="684"/>
                    </a:cubicBezTo>
                    <a:cubicBezTo>
                      <a:pt x="710" y="684"/>
                      <a:pt x="170" y="38"/>
                      <a:pt x="159" y="38"/>
                    </a:cubicBezTo>
                    <a:cubicBezTo>
                      <a:pt x="144" y="15"/>
                      <a:pt x="120" y="1"/>
                      <a:pt x="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3" name="Google Shape;10373;p127"/>
              <p:cNvSpPr/>
              <p:nvPr/>
            </p:nvSpPr>
            <p:spPr>
              <a:xfrm>
                <a:off x="670625" y="2070375"/>
                <a:ext cx="92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203" extrusionOk="0">
                    <a:moveTo>
                      <a:pt x="291" y="1"/>
                    </a:moveTo>
                    <a:cubicBezTo>
                      <a:pt x="251" y="1"/>
                      <a:pt x="199" y="27"/>
                      <a:pt x="199" y="80"/>
                    </a:cubicBezTo>
                    <a:lnTo>
                      <a:pt x="1" y="1097"/>
                    </a:lnTo>
                    <a:cubicBezTo>
                      <a:pt x="1" y="1150"/>
                      <a:pt x="27" y="1189"/>
                      <a:pt x="67" y="1203"/>
                    </a:cubicBezTo>
                    <a:cubicBezTo>
                      <a:pt x="93" y="1203"/>
                      <a:pt x="119" y="1203"/>
                      <a:pt x="146" y="1189"/>
                    </a:cubicBezTo>
                    <a:cubicBezTo>
                      <a:pt x="159" y="1163"/>
                      <a:pt x="172" y="1150"/>
                      <a:pt x="172" y="1136"/>
                    </a:cubicBezTo>
                    <a:lnTo>
                      <a:pt x="370" y="106"/>
                    </a:lnTo>
                    <a:cubicBezTo>
                      <a:pt x="370" y="67"/>
                      <a:pt x="344" y="14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127"/>
              <p:cNvSpPr/>
              <p:nvPr/>
            </p:nvSpPr>
            <p:spPr>
              <a:xfrm>
                <a:off x="648925" y="2075350"/>
                <a:ext cx="1040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4" extrusionOk="0">
                    <a:moveTo>
                      <a:pt x="215" y="0"/>
                    </a:moveTo>
                    <a:cubicBezTo>
                      <a:pt x="103" y="0"/>
                      <a:pt x="1" y="133"/>
                      <a:pt x="89" y="251"/>
                    </a:cubicBezTo>
                    <a:cubicBezTo>
                      <a:pt x="123" y="288"/>
                      <a:pt x="163" y="303"/>
                      <a:pt x="201" y="303"/>
                    </a:cubicBezTo>
                    <a:cubicBezTo>
                      <a:pt x="314" y="303"/>
                      <a:pt x="416" y="171"/>
                      <a:pt x="327" y="53"/>
                    </a:cubicBezTo>
                    <a:cubicBezTo>
                      <a:pt x="293" y="16"/>
                      <a:pt x="254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127"/>
              <p:cNvSpPr/>
              <p:nvPr/>
            </p:nvSpPr>
            <p:spPr>
              <a:xfrm>
                <a:off x="591400" y="2174775"/>
                <a:ext cx="23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12" extrusionOk="0">
                    <a:moveTo>
                      <a:pt x="854" y="1"/>
                    </a:moveTo>
                    <a:cubicBezTo>
                      <a:pt x="842" y="1"/>
                      <a:pt x="830" y="4"/>
                      <a:pt x="819" y="11"/>
                    </a:cubicBezTo>
                    <a:cubicBezTo>
                      <a:pt x="541" y="156"/>
                      <a:pt x="277" y="341"/>
                      <a:pt x="40" y="566"/>
                    </a:cubicBezTo>
                    <a:cubicBezTo>
                      <a:pt x="0" y="592"/>
                      <a:pt x="0" y="658"/>
                      <a:pt x="40" y="685"/>
                    </a:cubicBezTo>
                    <a:cubicBezTo>
                      <a:pt x="53" y="698"/>
                      <a:pt x="66" y="711"/>
                      <a:pt x="79" y="711"/>
                    </a:cubicBezTo>
                    <a:cubicBezTo>
                      <a:pt x="106" y="711"/>
                      <a:pt x="132" y="711"/>
                      <a:pt x="158" y="685"/>
                    </a:cubicBezTo>
                    <a:cubicBezTo>
                      <a:pt x="383" y="487"/>
                      <a:pt x="621" y="315"/>
                      <a:pt x="898" y="170"/>
                    </a:cubicBezTo>
                    <a:cubicBezTo>
                      <a:pt x="938" y="143"/>
                      <a:pt x="951" y="90"/>
                      <a:pt x="938" y="51"/>
                    </a:cubicBezTo>
                    <a:cubicBezTo>
                      <a:pt x="919" y="22"/>
                      <a:pt x="886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127"/>
              <p:cNvSpPr/>
              <p:nvPr/>
            </p:nvSpPr>
            <p:spPr>
              <a:xfrm>
                <a:off x="605575" y="2176050"/>
                <a:ext cx="85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859" extrusionOk="0">
                    <a:moveTo>
                      <a:pt x="207" y="1"/>
                    </a:moveTo>
                    <a:cubicBezTo>
                      <a:pt x="181" y="1"/>
                      <a:pt x="158" y="12"/>
                      <a:pt x="146" y="39"/>
                    </a:cubicBezTo>
                    <a:cubicBezTo>
                      <a:pt x="54" y="277"/>
                      <a:pt x="1" y="528"/>
                      <a:pt x="14" y="779"/>
                    </a:cubicBezTo>
                    <a:cubicBezTo>
                      <a:pt x="14" y="819"/>
                      <a:pt x="41" y="845"/>
                      <a:pt x="80" y="858"/>
                    </a:cubicBezTo>
                    <a:lnTo>
                      <a:pt x="107" y="858"/>
                    </a:lnTo>
                    <a:cubicBezTo>
                      <a:pt x="146" y="858"/>
                      <a:pt x="186" y="819"/>
                      <a:pt x="186" y="766"/>
                    </a:cubicBezTo>
                    <a:cubicBezTo>
                      <a:pt x="173" y="541"/>
                      <a:pt x="225" y="330"/>
                      <a:pt x="305" y="119"/>
                    </a:cubicBezTo>
                    <a:cubicBezTo>
                      <a:pt x="342" y="63"/>
                      <a:pt x="26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7" name="Google Shape;10377;p127"/>
              <p:cNvSpPr/>
              <p:nvPr/>
            </p:nvSpPr>
            <p:spPr>
              <a:xfrm>
                <a:off x="677550" y="2020400"/>
                <a:ext cx="4922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732" extrusionOk="0">
                    <a:moveTo>
                      <a:pt x="1634" y="0"/>
                    </a:moveTo>
                    <a:cubicBezTo>
                      <a:pt x="1346" y="0"/>
                      <a:pt x="898" y="109"/>
                      <a:pt x="397" y="402"/>
                    </a:cubicBezTo>
                    <a:cubicBezTo>
                      <a:pt x="265" y="455"/>
                      <a:pt x="133" y="507"/>
                      <a:pt x="1" y="534"/>
                    </a:cubicBezTo>
                    <a:cubicBezTo>
                      <a:pt x="357" y="547"/>
                      <a:pt x="701" y="613"/>
                      <a:pt x="1044" y="732"/>
                    </a:cubicBezTo>
                    <a:cubicBezTo>
                      <a:pt x="1044" y="732"/>
                      <a:pt x="1969" y="336"/>
                      <a:pt x="1969" y="138"/>
                    </a:cubicBezTo>
                    <a:cubicBezTo>
                      <a:pt x="1963" y="55"/>
                      <a:pt x="1839" y="0"/>
                      <a:pt x="163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8" name="Google Shape;10378;p127"/>
              <p:cNvSpPr/>
              <p:nvPr/>
            </p:nvSpPr>
            <p:spPr>
              <a:xfrm>
                <a:off x="692750" y="2002850"/>
                <a:ext cx="782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1883" extrusionOk="0">
                    <a:moveTo>
                      <a:pt x="2821" y="0"/>
                    </a:moveTo>
                    <a:cubicBezTo>
                      <a:pt x="2447" y="0"/>
                      <a:pt x="1198" y="1028"/>
                      <a:pt x="634" y="1196"/>
                    </a:cubicBezTo>
                    <a:cubicBezTo>
                      <a:pt x="0" y="1394"/>
                      <a:pt x="674" y="1883"/>
                      <a:pt x="674" y="1883"/>
                    </a:cubicBezTo>
                    <a:cubicBezTo>
                      <a:pt x="674" y="1883"/>
                      <a:pt x="1400" y="1645"/>
                      <a:pt x="1730" y="1223"/>
                    </a:cubicBezTo>
                    <a:cubicBezTo>
                      <a:pt x="2061" y="813"/>
                      <a:pt x="3130" y="338"/>
                      <a:pt x="2906" y="34"/>
                    </a:cubicBezTo>
                    <a:cubicBezTo>
                      <a:pt x="2888" y="11"/>
                      <a:pt x="2859" y="0"/>
                      <a:pt x="2821" y="0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9" name="Google Shape;10379;p127"/>
              <p:cNvSpPr/>
              <p:nvPr/>
            </p:nvSpPr>
            <p:spPr>
              <a:xfrm>
                <a:off x="696375" y="2008650"/>
                <a:ext cx="786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1110" extrusionOk="0">
                    <a:moveTo>
                      <a:pt x="2858" y="1"/>
                    </a:moveTo>
                    <a:cubicBezTo>
                      <a:pt x="2589" y="1"/>
                      <a:pt x="2165" y="90"/>
                      <a:pt x="1784" y="264"/>
                    </a:cubicBezTo>
                    <a:cubicBezTo>
                      <a:pt x="1150" y="555"/>
                      <a:pt x="1" y="1109"/>
                      <a:pt x="1" y="1109"/>
                    </a:cubicBezTo>
                    <a:cubicBezTo>
                      <a:pt x="1" y="1109"/>
                      <a:pt x="1150" y="1109"/>
                      <a:pt x="1612" y="806"/>
                    </a:cubicBezTo>
                    <a:cubicBezTo>
                      <a:pt x="2074" y="515"/>
                      <a:pt x="3078" y="317"/>
                      <a:pt x="3131" y="119"/>
                    </a:cubicBezTo>
                    <a:cubicBezTo>
                      <a:pt x="3146" y="40"/>
                      <a:pt x="3036" y="1"/>
                      <a:pt x="2858" y="1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127"/>
              <p:cNvSpPr/>
              <p:nvPr/>
            </p:nvSpPr>
            <p:spPr>
              <a:xfrm>
                <a:off x="644225" y="2015375"/>
                <a:ext cx="137200" cy="547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2188" extrusionOk="0">
                    <a:moveTo>
                      <a:pt x="5136" y="0"/>
                    </a:moveTo>
                    <a:cubicBezTo>
                      <a:pt x="4870" y="0"/>
                      <a:pt x="4479" y="60"/>
                      <a:pt x="4173" y="141"/>
                    </a:cubicBezTo>
                    <a:cubicBezTo>
                      <a:pt x="3619" y="299"/>
                      <a:pt x="2324" y="642"/>
                      <a:pt x="2324" y="642"/>
                    </a:cubicBezTo>
                    <a:cubicBezTo>
                      <a:pt x="2324" y="642"/>
                      <a:pt x="1903" y="524"/>
                      <a:pt x="1419" y="524"/>
                    </a:cubicBezTo>
                    <a:cubicBezTo>
                      <a:pt x="1217" y="524"/>
                      <a:pt x="1004" y="544"/>
                      <a:pt x="806" y="603"/>
                    </a:cubicBezTo>
                    <a:lnTo>
                      <a:pt x="713" y="642"/>
                    </a:lnTo>
                    <a:lnTo>
                      <a:pt x="687" y="656"/>
                    </a:lnTo>
                    <a:cubicBezTo>
                      <a:pt x="528" y="695"/>
                      <a:pt x="396" y="774"/>
                      <a:pt x="277" y="880"/>
                    </a:cubicBezTo>
                    <a:cubicBezTo>
                      <a:pt x="40" y="1131"/>
                      <a:pt x="0" y="1501"/>
                      <a:pt x="172" y="1791"/>
                    </a:cubicBezTo>
                    <a:cubicBezTo>
                      <a:pt x="238" y="1897"/>
                      <a:pt x="330" y="1976"/>
                      <a:pt x="436" y="2042"/>
                    </a:cubicBezTo>
                    <a:cubicBezTo>
                      <a:pt x="542" y="2095"/>
                      <a:pt x="660" y="2148"/>
                      <a:pt x="779" y="2188"/>
                    </a:cubicBezTo>
                    <a:cubicBezTo>
                      <a:pt x="779" y="2188"/>
                      <a:pt x="2760" y="1871"/>
                      <a:pt x="3381" y="1329"/>
                    </a:cubicBezTo>
                    <a:cubicBezTo>
                      <a:pt x="4002" y="788"/>
                      <a:pt x="5296" y="378"/>
                      <a:pt x="5428" y="141"/>
                    </a:cubicBezTo>
                    <a:cubicBezTo>
                      <a:pt x="5487" y="40"/>
                      <a:pt x="5353" y="0"/>
                      <a:pt x="5136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127"/>
              <p:cNvSpPr/>
              <p:nvPr/>
            </p:nvSpPr>
            <p:spPr>
              <a:xfrm>
                <a:off x="448100" y="3043050"/>
                <a:ext cx="502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440" extrusionOk="0">
                    <a:moveTo>
                      <a:pt x="2008" y="0"/>
                    </a:moveTo>
                    <a:lnTo>
                      <a:pt x="0" y="79"/>
                    </a:lnTo>
                    <a:lnTo>
                      <a:pt x="172" y="1440"/>
                    </a:lnTo>
                    <a:lnTo>
                      <a:pt x="1915" y="1440"/>
                    </a:ln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127"/>
              <p:cNvSpPr/>
              <p:nvPr/>
            </p:nvSpPr>
            <p:spPr>
              <a:xfrm>
                <a:off x="564325" y="3038075"/>
                <a:ext cx="488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639" extrusionOk="0">
                    <a:moveTo>
                      <a:pt x="1875" y="1"/>
                    </a:moveTo>
                    <a:lnTo>
                      <a:pt x="0" y="54"/>
                    </a:lnTo>
                    <a:lnTo>
                      <a:pt x="211" y="1639"/>
                    </a:lnTo>
                    <a:lnTo>
                      <a:pt x="1955" y="1625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127"/>
              <p:cNvSpPr/>
              <p:nvPr/>
            </p:nvSpPr>
            <p:spPr>
              <a:xfrm>
                <a:off x="552750" y="3066725"/>
                <a:ext cx="16972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3240" extrusionOk="0">
                    <a:moveTo>
                      <a:pt x="2346" y="0"/>
                    </a:moveTo>
                    <a:cubicBezTo>
                      <a:pt x="2039" y="0"/>
                      <a:pt x="1644" y="302"/>
                      <a:pt x="1244" y="302"/>
                    </a:cubicBezTo>
                    <a:cubicBezTo>
                      <a:pt x="1066" y="302"/>
                      <a:pt x="887" y="243"/>
                      <a:pt x="714" y="70"/>
                    </a:cubicBezTo>
                    <a:cubicBezTo>
                      <a:pt x="688" y="64"/>
                      <a:pt x="662" y="61"/>
                      <a:pt x="637" y="61"/>
                    </a:cubicBezTo>
                    <a:cubicBezTo>
                      <a:pt x="433" y="61"/>
                      <a:pt x="269" y="241"/>
                      <a:pt x="305" y="453"/>
                    </a:cubicBezTo>
                    <a:cubicBezTo>
                      <a:pt x="305" y="532"/>
                      <a:pt x="291" y="611"/>
                      <a:pt x="278" y="677"/>
                    </a:cubicBezTo>
                    <a:cubicBezTo>
                      <a:pt x="278" y="743"/>
                      <a:pt x="265" y="796"/>
                      <a:pt x="265" y="862"/>
                    </a:cubicBezTo>
                    <a:cubicBezTo>
                      <a:pt x="173" y="1430"/>
                      <a:pt x="1" y="2315"/>
                      <a:pt x="40" y="2870"/>
                    </a:cubicBezTo>
                    <a:cubicBezTo>
                      <a:pt x="40" y="2989"/>
                      <a:pt x="67" y="3121"/>
                      <a:pt x="133" y="3240"/>
                    </a:cubicBezTo>
                    <a:lnTo>
                      <a:pt x="6710" y="3226"/>
                    </a:lnTo>
                    <a:cubicBezTo>
                      <a:pt x="6776" y="3107"/>
                      <a:pt x="6789" y="2975"/>
                      <a:pt x="6763" y="2857"/>
                    </a:cubicBezTo>
                    <a:cubicBezTo>
                      <a:pt x="6697" y="2579"/>
                      <a:pt x="6432" y="2170"/>
                      <a:pt x="5455" y="1760"/>
                    </a:cubicBezTo>
                    <a:cubicBezTo>
                      <a:pt x="4689" y="1443"/>
                      <a:pt x="3804" y="1140"/>
                      <a:pt x="3276" y="664"/>
                    </a:cubicBezTo>
                    <a:cubicBezTo>
                      <a:pt x="2761" y="202"/>
                      <a:pt x="2563" y="70"/>
                      <a:pt x="2563" y="70"/>
                    </a:cubicBezTo>
                    <a:cubicBezTo>
                      <a:pt x="2497" y="20"/>
                      <a:pt x="2425" y="0"/>
                      <a:pt x="2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127"/>
              <p:cNvSpPr/>
              <p:nvPr/>
            </p:nvSpPr>
            <p:spPr>
              <a:xfrm>
                <a:off x="553750" y="3138125"/>
                <a:ext cx="1687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384" extrusionOk="0">
                    <a:moveTo>
                      <a:pt x="6723" y="1"/>
                    </a:moveTo>
                    <a:lnTo>
                      <a:pt x="0" y="14"/>
                    </a:lnTo>
                    <a:cubicBezTo>
                      <a:pt x="0" y="133"/>
                      <a:pt x="27" y="265"/>
                      <a:pt x="93" y="384"/>
                    </a:cubicBezTo>
                    <a:lnTo>
                      <a:pt x="6670" y="370"/>
                    </a:lnTo>
                    <a:cubicBezTo>
                      <a:pt x="6736" y="251"/>
                      <a:pt x="6749" y="119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127"/>
              <p:cNvSpPr/>
              <p:nvPr/>
            </p:nvSpPr>
            <p:spPr>
              <a:xfrm>
                <a:off x="559350" y="3083650"/>
                <a:ext cx="221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2550" extrusionOk="0">
                    <a:moveTo>
                      <a:pt x="27" y="0"/>
                    </a:moveTo>
                    <a:cubicBezTo>
                      <a:pt x="27" y="53"/>
                      <a:pt x="14" y="119"/>
                      <a:pt x="1" y="185"/>
                    </a:cubicBezTo>
                    <a:cubicBezTo>
                      <a:pt x="410" y="502"/>
                      <a:pt x="661" y="978"/>
                      <a:pt x="701" y="1506"/>
                    </a:cubicBezTo>
                    <a:cubicBezTo>
                      <a:pt x="727" y="1889"/>
                      <a:pt x="595" y="2259"/>
                      <a:pt x="344" y="2549"/>
                    </a:cubicBezTo>
                    <a:lnTo>
                      <a:pt x="542" y="2549"/>
                    </a:lnTo>
                    <a:cubicBezTo>
                      <a:pt x="767" y="2246"/>
                      <a:pt x="886" y="1863"/>
                      <a:pt x="859" y="1480"/>
                    </a:cubicBezTo>
                    <a:cubicBezTo>
                      <a:pt x="807" y="885"/>
                      <a:pt x="503" y="344"/>
                      <a:pt x="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127"/>
              <p:cNvSpPr/>
              <p:nvPr/>
            </p:nvSpPr>
            <p:spPr>
              <a:xfrm>
                <a:off x="628125" y="3085225"/>
                <a:ext cx="174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322" extrusionOk="0">
                    <a:moveTo>
                      <a:pt x="578" y="0"/>
                    </a:moveTo>
                    <a:cubicBezTo>
                      <a:pt x="569" y="0"/>
                      <a:pt x="560" y="1"/>
                      <a:pt x="552" y="3"/>
                    </a:cubicBezTo>
                    <a:lnTo>
                      <a:pt x="129" y="109"/>
                    </a:lnTo>
                    <a:cubicBezTo>
                      <a:pt x="1" y="122"/>
                      <a:pt x="22" y="321"/>
                      <a:pt x="144" y="321"/>
                    </a:cubicBezTo>
                    <a:cubicBezTo>
                      <a:pt x="148" y="321"/>
                      <a:pt x="151" y="321"/>
                      <a:pt x="155" y="320"/>
                    </a:cubicBezTo>
                    <a:lnTo>
                      <a:pt x="182" y="320"/>
                    </a:lnTo>
                    <a:lnTo>
                      <a:pt x="591" y="215"/>
                    </a:lnTo>
                    <a:cubicBezTo>
                      <a:pt x="657" y="202"/>
                      <a:pt x="697" y="136"/>
                      <a:pt x="684" y="83"/>
                    </a:cubicBezTo>
                    <a:cubicBezTo>
                      <a:pt x="662" y="28"/>
                      <a:pt x="62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127"/>
              <p:cNvSpPr/>
              <p:nvPr/>
            </p:nvSpPr>
            <p:spPr>
              <a:xfrm>
                <a:off x="619125" y="3076600"/>
                <a:ext cx="169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23" extrusionOk="0">
                    <a:moveTo>
                      <a:pt x="534" y="0"/>
                    </a:moveTo>
                    <a:cubicBezTo>
                      <a:pt x="524" y="0"/>
                      <a:pt x="513" y="2"/>
                      <a:pt x="502" y="5"/>
                    </a:cubicBezTo>
                    <a:lnTo>
                      <a:pt x="93" y="111"/>
                    </a:lnTo>
                    <a:cubicBezTo>
                      <a:pt x="27" y="124"/>
                      <a:pt x="0" y="177"/>
                      <a:pt x="14" y="243"/>
                    </a:cubicBezTo>
                    <a:cubicBezTo>
                      <a:pt x="14" y="282"/>
                      <a:pt x="66" y="322"/>
                      <a:pt x="119" y="322"/>
                    </a:cubicBezTo>
                    <a:lnTo>
                      <a:pt x="146" y="322"/>
                    </a:lnTo>
                    <a:lnTo>
                      <a:pt x="555" y="216"/>
                    </a:lnTo>
                    <a:cubicBezTo>
                      <a:pt x="676" y="180"/>
                      <a:pt x="642" y="0"/>
                      <a:pt x="5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127"/>
              <p:cNvSpPr/>
              <p:nvPr/>
            </p:nvSpPr>
            <p:spPr>
              <a:xfrm>
                <a:off x="639600" y="3091125"/>
                <a:ext cx="172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3" extrusionOk="0">
                    <a:moveTo>
                      <a:pt x="537" y="0"/>
                    </a:moveTo>
                    <a:cubicBezTo>
                      <a:pt x="526" y="0"/>
                      <a:pt x="514" y="2"/>
                      <a:pt x="502" y="5"/>
                    </a:cubicBezTo>
                    <a:lnTo>
                      <a:pt x="93" y="111"/>
                    </a:lnTo>
                    <a:cubicBezTo>
                      <a:pt x="40" y="124"/>
                      <a:pt x="0" y="177"/>
                      <a:pt x="13" y="243"/>
                    </a:cubicBezTo>
                    <a:cubicBezTo>
                      <a:pt x="27" y="283"/>
                      <a:pt x="66" y="322"/>
                      <a:pt x="119" y="322"/>
                    </a:cubicBezTo>
                    <a:lnTo>
                      <a:pt x="145" y="322"/>
                    </a:lnTo>
                    <a:lnTo>
                      <a:pt x="555" y="217"/>
                    </a:lnTo>
                    <a:cubicBezTo>
                      <a:pt x="688" y="180"/>
                      <a:pt x="655" y="0"/>
                      <a:pt x="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127"/>
              <p:cNvSpPr/>
              <p:nvPr/>
            </p:nvSpPr>
            <p:spPr>
              <a:xfrm>
                <a:off x="649825" y="3096800"/>
                <a:ext cx="1700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20" extrusionOk="0">
                    <a:moveTo>
                      <a:pt x="526" y="0"/>
                    </a:moveTo>
                    <a:cubicBezTo>
                      <a:pt x="519" y="0"/>
                      <a:pt x="511" y="1"/>
                      <a:pt x="502" y="3"/>
                    </a:cubicBezTo>
                    <a:lnTo>
                      <a:pt x="93" y="108"/>
                    </a:lnTo>
                    <a:cubicBezTo>
                      <a:pt x="27" y="122"/>
                      <a:pt x="1" y="174"/>
                      <a:pt x="14" y="240"/>
                    </a:cubicBezTo>
                    <a:cubicBezTo>
                      <a:pt x="27" y="293"/>
                      <a:pt x="67" y="320"/>
                      <a:pt x="119" y="320"/>
                    </a:cubicBezTo>
                    <a:lnTo>
                      <a:pt x="146" y="320"/>
                    </a:lnTo>
                    <a:lnTo>
                      <a:pt x="555" y="214"/>
                    </a:lnTo>
                    <a:cubicBezTo>
                      <a:pt x="679" y="177"/>
                      <a:pt x="640" y="0"/>
                      <a:pt x="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127"/>
              <p:cNvSpPr/>
              <p:nvPr/>
            </p:nvSpPr>
            <p:spPr>
              <a:xfrm>
                <a:off x="660725" y="3102050"/>
                <a:ext cx="165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321" extrusionOk="0">
                    <a:moveTo>
                      <a:pt x="542" y="1"/>
                    </a:moveTo>
                    <a:cubicBezTo>
                      <a:pt x="533" y="1"/>
                      <a:pt x="524" y="2"/>
                      <a:pt x="515" y="4"/>
                    </a:cubicBezTo>
                    <a:lnTo>
                      <a:pt x="106" y="110"/>
                    </a:lnTo>
                    <a:cubicBezTo>
                      <a:pt x="40" y="123"/>
                      <a:pt x="0" y="176"/>
                      <a:pt x="27" y="242"/>
                    </a:cubicBezTo>
                    <a:cubicBezTo>
                      <a:pt x="40" y="295"/>
                      <a:pt x="80" y="321"/>
                      <a:pt x="132" y="321"/>
                    </a:cubicBezTo>
                    <a:cubicBezTo>
                      <a:pt x="132" y="321"/>
                      <a:pt x="146" y="321"/>
                      <a:pt x="159" y="308"/>
                    </a:cubicBezTo>
                    <a:lnTo>
                      <a:pt x="568" y="215"/>
                    </a:lnTo>
                    <a:cubicBezTo>
                      <a:pt x="621" y="189"/>
                      <a:pt x="661" y="136"/>
                      <a:pt x="647" y="83"/>
                    </a:cubicBezTo>
                    <a:cubicBezTo>
                      <a:pt x="625" y="28"/>
                      <a:pt x="585" y="1"/>
                      <a:pt x="5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127"/>
              <p:cNvSpPr/>
              <p:nvPr/>
            </p:nvSpPr>
            <p:spPr>
              <a:xfrm>
                <a:off x="672050" y="3106625"/>
                <a:ext cx="18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24" extrusionOk="0">
                    <a:moveTo>
                      <a:pt x="583" y="1"/>
                    </a:moveTo>
                    <a:cubicBezTo>
                      <a:pt x="573" y="1"/>
                      <a:pt x="562" y="3"/>
                      <a:pt x="551" y="6"/>
                    </a:cubicBezTo>
                    <a:lnTo>
                      <a:pt x="142" y="112"/>
                    </a:lnTo>
                    <a:cubicBezTo>
                      <a:pt x="1" y="124"/>
                      <a:pt x="21" y="323"/>
                      <a:pt x="155" y="323"/>
                    </a:cubicBezTo>
                    <a:cubicBezTo>
                      <a:pt x="159" y="323"/>
                      <a:pt x="164" y="323"/>
                      <a:pt x="168" y="323"/>
                    </a:cubicBezTo>
                    <a:lnTo>
                      <a:pt x="194" y="323"/>
                    </a:lnTo>
                    <a:lnTo>
                      <a:pt x="604" y="217"/>
                    </a:lnTo>
                    <a:cubicBezTo>
                      <a:pt x="725" y="181"/>
                      <a:pt x="691" y="1"/>
                      <a:pt x="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127"/>
              <p:cNvSpPr/>
              <p:nvPr/>
            </p:nvSpPr>
            <p:spPr>
              <a:xfrm>
                <a:off x="371175" y="2336150"/>
                <a:ext cx="25522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6081" extrusionOk="0">
                    <a:moveTo>
                      <a:pt x="8690" y="1"/>
                    </a:moveTo>
                    <a:lnTo>
                      <a:pt x="185" y="1810"/>
                    </a:lnTo>
                    <a:cubicBezTo>
                      <a:pt x="185" y="1810"/>
                      <a:pt x="0" y="3620"/>
                      <a:pt x="330" y="4927"/>
                    </a:cubicBezTo>
                    <a:cubicBezTo>
                      <a:pt x="344" y="4993"/>
                      <a:pt x="370" y="5059"/>
                      <a:pt x="383" y="5125"/>
                    </a:cubicBezTo>
                    <a:cubicBezTo>
                      <a:pt x="410" y="5218"/>
                      <a:pt x="436" y="5297"/>
                      <a:pt x="476" y="5389"/>
                    </a:cubicBezTo>
                    <a:cubicBezTo>
                      <a:pt x="674" y="5877"/>
                      <a:pt x="1804" y="6080"/>
                      <a:pt x="3216" y="6080"/>
                    </a:cubicBezTo>
                    <a:cubicBezTo>
                      <a:pt x="3871" y="6080"/>
                      <a:pt x="4585" y="6037"/>
                      <a:pt x="5296" y="5957"/>
                    </a:cubicBezTo>
                    <a:cubicBezTo>
                      <a:pt x="7026" y="5759"/>
                      <a:pt x="8743" y="5336"/>
                      <a:pt x="9496" y="4835"/>
                    </a:cubicBezTo>
                    <a:cubicBezTo>
                      <a:pt x="10209" y="4359"/>
                      <a:pt x="8690" y="1"/>
                      <a:pt x="8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127"/>
              <p:cNvSpPr/>
              <p:nvPr/>
            </p:nvSpPr>
            <p:spPr>
              <a:xfrm>
                <a:off x="506525" y="2428275"/>
                <a:ext cx="130775" cy="614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24578" extrusionOk="0">
                    <a:moveTo>
                      <a:pt x="4240" y="1"/>
                    </a:moveTo>
                    <a:lnTo>
                      <a:pt x="3408" y="384"/>
                    </a:lnTo>
                    <a:lnTo>
                      <a:pt x="3210" y="476"/>
                    </a:lnTo>
                    <a:lnTo>
                      <a:pt x="1" y="1955"/>
                    </a:lnTo>
                    <a:lnTo>
                      <a:pt x="41" y="2246"/>
                    </a:lnTo>
                    <a:lnTo>
                      <a:pt x="1454" y="14277"/>
                    </a:lnTo>
                    <a:cubicBezTo>
                      <a:pt x="1137" y="16297"/>
                      <a:pt x="2022" y="24578"/>
                      <a:pt x="2022" y="24578"/>
                    </a:cubicBezTo>
                    <a:lnTo>
                      <a:pt x="4518" y="24499"/>
                    </a:lnTo>
                    <a:lnTo>
                      <a:pt x="5231" y="13524"/>
                    </a:lnTo>
                    <a:cubicBezTo>
                      <a:pt x="5204" y="10341"/>
                      <a:pt x="4861" y="5943"/>
                      <a:pt x="4359" y="1163"/>
                    </a:cubicBezTo>
                    <a:cubicBezTo>
                      <a:pt x="4359" y="1084"/>
                      <a:pt x="4346" y="1004"/>
                      <a:pt x="4333" y="938"/>
                    </a:cubicBezTo>
                    <a:cubicBezTo>
                      <a:pt x="4306" y="687"/>
                      <a:pt x="4280" y="436"/>
                      <a:pt x="4253" y="199"/>
                    </a:cubicBezTo>
                    <a:cubicBezTo>
                      <a:pt x="4253" y="133"/>
                      <a:pt x="4240" y="67"/>
                      <a:pt x="4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127"/>
              <p:cNvSpPr/>
              <p:nvPr/>
            </p:nvSpPr>
            <p:spPr>
              <a:xfrm>
                <a:off x="518100" y="2485675"/>
                <a:ext cx="51525" cy="54847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1939" extrusionOk="0">
                    <a:moveTo>
                      <a:pt x="102" y="0"/>
                    </a:moveTo>
                    <a:cubicBezTo>
                      <a:pt x="50" y="0"/>
                      <a:pt x="0" y="37"/>
                      <a:pt x="0" y="108"/>
                    </a:cubicBezTo>
                    <a:lnTo>
                      <a:pt x="1519" y="11558"/>
                    </a:lnTo>
                    <a:cubicBezTo>
                      <a:pt x="1479" y="11809"/>
                      <a:pt x="977" y="14860"/>
                      <a:pt x="1849" y="21846"/>
                    </a:cubicBezTo>
                    <a:cubicBezTo>
                      <a:pt x="1849" y="21899"/>
                      <a:pt x="1902" y="21938"/>
                      <a:pt x="1955" y="21938"/>
                    </a:cubicBezTo>
                    <a:lnTo>
                      <a:pt x="1968" y="21938"/>
                    </a:lnTo>
                    <a:cubicBezTo>
                      <a:pt x="2021" y="21938"/>
                      <a:pt x="2060" y="21886"/>
                      <a:pt x="2060" y="21820"/>
                    </a:cubicBezTo>
                    <a:cubicBezTo>
                      <a:pt x="1149" y="14582"/>
                      <a:pt x="1730" y="11611"/>
                      <a:pt x="1730" y="11585"/>
                    </a:cubicBezTo>
                    <a:cubicBezTo>
                      <a:pt x="1730" y="11571"/>
                      <a:pt x="1730" y="11558"/>
                      <a:pt x="1730" y="11545"/>
                    </a:cubicBezTo>
                    <a:lnTo>
                      <a:pt x="211" y="82"/>
                    </a:lnTo>
                    <a:cubicBezTo>
                      <a:pt x="193" y="27"/>
                      <a:pt x="147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127"/>
              <p:cNvSpPr/>
              <p:nvPr/>
            </p:nvSpPr>
            <p:spPr>
              <a:xfrm>
                <a:off x="563925" y="2390250"/>
                <a:ext cx="51600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684" extrusionOk="0">
                    <a:moveTo>
                      <a:pt x="117" y="1"/>
                    </a:moveTo>
                    <a:cubicBezTo>
                      <a:pt x="60" y="1"/>
                      <a:pt x="1" y="46"/>
                      <a:pt x="16" y="122"/>
                    </a:cubicBezTo>
                    <a:cubicBezTo>
                      <a:pt x="16" y="175"/>
                      <a:pt x="227" y="1244"/>
                      <a:pt x="914" y="1997"/>
                    </a:cubicBezTo>
                    <a:cubicBezTo>
                      <a:pt x="1059" y="2155"/>
                      <a:pt x="1218" y="2288"/>
                      <a:pt x="1403" y="2406"/>
                    </a:cubicBezTo>
                    <a:cubicBezTo>
                      <a:pt x="1535" y="2499"/>
                      <a:pt x="1680" y="2565"/>
                      <a:pt x="1839" y="2618"/>
                    </a:cubicBezTo>
                    <a:cubicBezTo>
                      <a:pt x="1918" y="2644"/>
                      <a:pt x="1984" y="2671"/>
                      <a:pt x="2063" y="2684"/>
                    </a:cubicBezTo>
                    <a:cubicBezTo>
                      <a:pt x="2063" y="2605"/>
                      <a:pt x="2050" y="2538"/>
                      <a:pt x="2037" y="2459"/>
                    </a:cubicBezTo>
                    <a:lnTo>
                      <a:pt x="1931" y="2433"/>
                    </a:lnTo>
                    <a:cubicBezTo>
                      <a:pt x="1786" y="2380"/>
                      <a:pt x="1640" y="2314"/>
                      <a:pt x="1508" y="2235"/>
                    </a:cubicBezTo>
                    <a:cubicBezTo>
                      <a:pt x="1363" y="2142"/>
                      <a:pt x="1231" y="2023"/>
                      <a:pt x="1112" y="1905"/>
                    </a:cubicBezTo>
                    <a:cubicBezTo>
                      <a:pt x="425" y="1191"/>
                      <a:pt x="214" y="95"/>
                      <a:pt x="214" y="82"/>
                    </a:cubicBezTo>
                    <a:cubicBezTo>
                      <a:pt x="203" y="26"/>
                      <a:pt x="160" y="1"/>
                      <a:pt x="1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127"/>
              <p:cNvSpPr/>
              <p:nvPr/>
            </p:nvSpPr>
            <p:spPr>
              <a:xfrm>
                <a:off x="508525" y="2360275"/>
                <a:ext cx="129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623" extrusionOk="0">
                    <a:moveTo>
                      <a:pt x="159" y="0"/>
                    </a:moveTo>
                    <a:lnTo>
                      <a:pt x="0" y="26"/>
                    </a:lnTo>
                    <a:cubicBezTo>
                      <a:pt x="0" y="145"/>
                      <a:pt x="27" y="277"/>
                      <a:pt x="40" y="449"/>
                    </a:cubicBezTo>
                    <a:cubicBezTo>
                      <a:pt x="40" y="502"/>
                      <a:pt x="53" y="555"/>
                      <a:pt x="53" y="608"/>
                    </a:cubicBezTo>
                    <a:cubicBezTo>
                      <a:pt x="106" y="1334"/>
                      <a:pt x="211" y="2364"/>
                      <a:pt x="277" y="3421"/>
                    </a:cubicBezTo>
                    <a:cubicBezTo>
                      <a:pt x="291" y="3473"/>
                      <a:pt x="291" y="3526"/>
                      <a:pt x="291" y="3579"/>
                    </a:cubicBezTo>
                    <a:cubicBezTo>
                      <a:pt x="304" y="3909"/>
                      <a:pt x="330" y="4226"/>
                      <a:pt x="344" y="4543"/>
                    </a:cubicBezTo>
                    <a:cubicBezTo>
                      <a:pt x="344" y="4583"/>
                      <a:pt x="383" y="4622"/>
                      <a:pt x="436" y="4622"/>
                    </a:cubicBezTo>
                    <a:cubicBezTo>
                      <a:pt x="476" y="4622"/>
                      <a:pt x="515" y="4583"/>
                      <a:pt x="515" y="4530"/>
                    </a:cubicBezTo>
                    <a:cubicBezTo>
                      <a:pt x="502" y="4213"/>
                      <a:pt x="476" y="3870"/>
                      <a:pt x="449" y="3553"/>
                    </a:cubicBezTo>
                    <a:cubicBezTo>
                      <a:pt x="436" y="3487"/>
                      <a:pt x="436" y="3434"/>
                      <a:pt x="436" y="3381"/>
                    </a:cubicBezTo>
                    <a:cubicBezTo>
                      <a:pt x="370" y="2338"/>
                      <a:pt x="277" y="1307"/>
                      <a:pt x="211" y="581"/>
                    </a:cubicBezTo>
                    <a:cubicBezTo>
                      <a:pt x="211" y="528"/>
                      <a:pt x="198" y="475"/>
                      <a:pt x="198" y="423"/>
                    </a:cubicBezTo>
                    <a:cubicBezTo>
                      <a:pt x="185" y="264"/>
                      <a:pt x="172" y="119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127"/>
              <p:cNvSpPr/>
              <p:nvPr/>
            </p:nvSpPr>
            <p:spPr>
              <a:xfrm>
                <a:off x="490700" y="2362575"/>
                <a:ext cx="38300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3519" extrusionOk="0">
                    <a:moveTo>
                      <a:pt x="172" y="0"/>
                    </a:moveTo>
                    <a:lnTo>
                      <a:pt x="0" y="27"/>
                    </a:lnTo>
                    <a:cubicBezTo>
                      <a:pt x="13" y="133"/>
                      <a:pt x="26" y="278"/>
                      <a:pt x="40" y="423"/>
                    </a:cubicBezTo>
                    <a:cubicBezTo>
                      <a:pt x="53" y="476"/>
                      <a:pt x="66" y="529"/>
                      <a:pt x="66" y="595"/>
                    </a:cubicBezTo>
                    <a:cubicBezTo>
                      <a:pt x="158" y="1546"/>
                      <a:pt x="291" y="2866"/>
                      <a:pt x="357" y="3196"/>
                    </a:cubicBezTo>
                    <a:cubicBezTo>
                      <a:pt x="370" y="3315"/>
                      <a:pt x="449" y="3421"/>
                      <a:pt x="555" y="3474"/>
                    </a:cubicBezTo>
                    <a:cubicBezTo>
                      <a:pt x="624" y="3504"/>
                      <a:pt x="693" y="3518"/>
                      <a:pt x="768" y="3518"/>
                    </a:cubicBezTo>
                    <a:cubicBezTo>
                      <a:pt x="793" y="3518"/>
                      <a:pt x="819" y="3517"/>
                      <a:pt x="845" y="3513"/>
                    </a:cubicBezTo>
                    <a:cubicBezTo>
                      <a:pt x="898" y="3513"/>
                      <a:pt x="951" y="3500"/>
                      <a:pt x="1004" y="3487"/>
                    </a:cubicBezTo>
                    <a:cubicBezTo>
                      <a:pt x="1057" y="3474"/>
                      <a:pt x="1123" y="3461"/>
                      <a:pt x="1175" y="3447"/>
                    </a:cubicBezTo>
                    <a:cubicBezTo>
                      <a:pt x="1281" y="3421"/>
                      <a:pt x="1373" y="3381"/>
                      <a:pt x="1479" y="3329"/>
                    </a:cubicBezTo>
                    <a:cubicBezTo>
                      <a:pt x="1519" y="3315"/>
                      <a:pt x="1532" y="3249"/>
                      <a:pt x="1506" y="3210"/>
                    </a:cubicBezTo>
                    <a:cubicBezTo>
                      <a:pt x="1486" y="3180"/>
                      <a:pt x="1451" y="3165"/>
                      <a:pt x="1418" y="3165"/>
                    </a:cubicBezTo>
                    <a:cubicBezTo>
                      <a:pt x="1407" y="3165"/>
                      <a:pt x="1397" y="3167"/>
                      <a:pt x="1387" y="3170"/>
                    </a:cubicBezTo>
                    <a:cubicBezTo>
                      <a:pt x="1307" y="3210"/>
                      <a:pt x="1228" y="3249"/>
                      <a:pt x="1149" y="3276"/>
                    </a:cubicBezTo>
                    <a:cubicBezTo>
                      <a:pt x="1109" y="3289"/>
                      <a:pt x="1043" y="3302"/>
                      <a:pt x="990" y="3315"/>
                    </a:cubicBezTo>
                    <a:cubicBezTo>
                      <a:pt x="931" y="3335"/>
                      <a:pt x="868" y="3345"/>
                      <a:pt x="806" y="3345"/>
                    </a:cubicBezTo>
                    <a:cubicBezTo>
                      <a:pt x="743" y="3345"/>
                      <a:pt x="680" y="3335"/>
                      <a:pt x="621" y="3315"/>
                    </a:cubicBezTo>
                    <a:cubicBezTo>
                      <a:pt x="568" y="3289"/>
                      <a:pt x="528" y="3236"/>
                      <a:pt x="515" y="3170"/>
                    </a:cubicBezTo>
                    <a:cubicBezTo>
                      <a:pt x="449" y="2853"/>
                      <a:pt x="317" y="1519"/>
                      <a:pt x="225" y="568"/>
                    </a:cubicBezTo>
                    <a:cubicBezTo>
                      <a:pt x="225" y="516"/>
                      <a:pt x="211" y="463"/>
                      <a:pt x="211" y="410"/>
                    </a:cubicBezTo>
                    <a:cubicBezTo>
                      <a:pt x="198" y="251"/>
                      <a:pt x="185" y="119"/>
                      <a:pt x="1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127"/>
              <p:cNvSpPr/>
              <p:nvPr/>
            </p:nvSpPr>
            <p:spPr>
              <a:xfrm>
                <a:off x="376125" y="2414250"/>
                <a:ext cx="128450" cy="6308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5232" extrusionOk="0">
                    <a:moveTo>
                      <a:pt x="525" y="0"/>
                    </a:moveTo>
                    <a:cubicBezTo>
                      <a:pt x="321" y="0"/>
                      <a:pt x="142" y="27"/>
                      <a:pt x="0" y="86"/>
                    </a:cubicBezTo>
                    <a:cubicBezTo>
                      <a:pt x="0" y="86"/>
                      <a:pt x="66" y="760"/>
                      <a:pt x="172" y="1803"/>
                    </a:cubicBezTo>
                    <a:lnTo>
                      <a:pt x="185" y="2001"/>
                    </a:lnTo>
                    <a:lnTo>
                      <a:pt x="212" y="2212"/>
                    </a:lnTo>
                    <a:cubicBezTo>
                      <a:pt x="463" y="4827"/>
                      <a:pt x="885" y="9159"/>
                      <a:pt x="1163" y="11246"/>
                    </a:cubicBezTo>
                    <a:cubicBezTo>
                      <a:pt x="1163" y="11246"/>
                      <a:pt x="1123" y="15168"/>
                      <a:pt x="1281" y="18205"/>
                    </a:cubicBezTo>
                    <a:cubicBezTo>
                      <a:pt x="1413" y="21005"/>
                      <a:pt x="2391" y="24386"/>
                      <a:pt x="2536" y="25231"/>
                    </a:cubicBezTo>
                    <a:lnTo>
                      <a:pt x="5124" y="25231"/>
                    </a:lnTo>
                    <a:lnTo>
                      <a:pt x="5138" y="24862"/>
                    </a:lnTo>
                    <a:lnTo>
                      <a:pt x="5098" y="1446"/>
                    </a:lnTo>
                    <a:cubicBezTo>
                      <a:pt x="4306" y="1090"/>
                      <a:pt x="3513" y="760"/>
                      <a:pt x="2694" y="482"/>
                    </a:cubicBezTo>
                    <a:lnTo>
                      <a:pt x="2483" y="403"/>
                    </a:lnTo>
                    <a:lnTo>
                      <a:pt x="2100" y="284"/>
                    </a:lnTo>
                    <a:lnTo>
                      <a:pt x="1889" y="231"/>
                    </a:lnTo>
                    <a:cubicBezTo>
                      <a:pt x="1388" y="93"/>
                      <a:pt x="911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127"/>
              <p:cNvSpPr/>
              <p:nvPr/>
            </p:nvSpPr>
            <p:spPr>
              <a:xfrm>
                <a:off x="395925" y="2475150"/>
                <a:ext cx="53175" cy="5669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2677" extrusionOk="0">
                    <a:moveTo>
                      <a:pt x="104" y="1"/>
                    </a:moveTo>
                    <a:cubicBezTo>
                      <a:pt x="52" y="1"/>
                      <a:pt x="1" y="37"/>
                      <a:pt x="1" y="107"/>
                    </a:cubicBezTo>
                    <a:cubicBezTo>
                      <a:pt x="1" y="173"/>
                      <a:pt x="476" y="6868"/>
                      <a:pt x="714" y="8836"/>
                    </a:cubicBezTo>
                    <a:cubicBezTo>
                      <a:pt x="714" y="9074"/>
                      <a:pt x="582" y="14753"/>
                      <a:pt x="886" y="16813"/>
                    </a:cubicBezTo>
                    <a:cubicBezTo>
                      <a:pt x="1189" y="18886"/>
                      <a:pt x="1902" y="22558"/>
                      <a:pt x="1916" y="22584"/>
                    </a:cubicBezTo>
                    <a:cubicBezTo>
                      <a:pt x="1916" y="22637"/>
                      <a:pt x="1969" y="22676"/>
                      <a:pt x="2021" y="22676"/>
                    </a:cubicBezTo>
                    <a:lnTo>
                      <a:pt x="2035" y="22676"/>
                    </a:lnTo>
                    <a:cubicBezTo>
                      <a:pt x="2101" y="22663"/>
                      <a:pt x="2127" y="22610"/>
                      <a:pt x="2127" y="22558"/>
                    </a:cubicBezTo>
                    <a:cubicBezTo>
                      <a:pt x="2127" y="22518"/>
                      <a:pt x="1401" y="18860"/>
                      <a:pt x="1097" y="16773"/>
                    </a:cubicBezTo>
                    <a:cubicBezTo>
                      <a:pt x="780" y="14700"/>
                      <a:pt x="925" y="8889"/>
                      <a:pt x="925" y="8836"/>
                    </a:cubicBezTo>
                    <a:lnTo>
                      <a:pt x="925" y="8823"/>
                    </a:lnTo>
                    <a:cubicBezTo>
                      <a:pt x="687" y="6868"/>
                      <a:pt x="212" y="159"/>
                      <a:pt x="212" y="93"/>
                    </a:cubicBezTo>
                    <a:cubicBezTo>
                      <a:pt x="199" y="31"/>
                      <a:pt x="151" y="1"/>
                      <a:pt x="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127"/>
              <p:cNvSpPr/>
              <p:nvPr/>
            </p:nvSpPr>
            <p:spPr>
              <a:xfrm>
                <a:off x="415400" y="3061525"/>
                <a:ext cx="987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448" extrusionOk="0">
                    <a:moveTo>
                      <a:pt x="2418" y="1"/>
                    </a:moveTo>
                    <a:cubicBezTo>
                      <a:pt x="1718" y="1"/>
                      <a:pt x="1599" y="133"/>
                      <a:pt x="1480" y="410"/>
                    </a:cubicBezTo>
                    <a:cubicBezTo>
                      <a:pt x="1467" y="436"/>
                      <a:pt x="1322" y="885"/>
                      <a:pt x="1308" y="912"/>
                    </a:cubicBezTo>
                    <a:cubicBezTo>
                      <a:pt x="1163" y="1176"/>
                      <a:pt x="1440" y="1057"/>
                      <a:pt x="701" y="1625"/>
                    </a:cubicBezTo>
                    <a:cubicBezTo>
                      <a:pt x="278" y="1982"/>
                      <a:pt x="14" y="2510"/>
                      <a:pt x="14" y="3078"/>
                    </a:cubicBezTo>
                    <a:cubicBezTo>
                      <a:pt x="1" y="3197"/>
                      <a:pt x="1" y="3329"/>
                      <a:pt x="14" y="3448"/>
                    </a:cubicBezTo>
                    <a:lnTo>
                      <a:pt x="3936" y="3448"/>
                    </a:lnTo>
                    <a:cubicBezTo>
                      <a:pt x="3936" y="3448"/>
                      <a:pt x="3950" y="3368"/>
                      <a:pt x="3950" y="3249"/>
                    </a:cubicBezTo>
                    <a:lnTo>
                      <a:pt x="3950" y="3065"/>
                    </a:lnTo>
                    <a:lnTo>
                      <a:pt x="3950" y="3025"/>
                    </a:lnTo>
                    <a:cubicBezTo>
                      <a:pt x="3950" y="2787"/>
                      <a:pt x="3936" y="2563"/>
                      <a:pt x="3910" y="2338"/>
                    </a:cubicBezTo>
                    <a:cubicBezTo>
                      <a:pt x="3870" y="2114"/>
                      <a:pt x="3818" y="1823"/>
                      <a:pt x="3765" y="1559"/>
                    </a:cubicBezTo>
                    <a:cubicBezTo>
                      <a:pt x="3738" y="1453"/>
                      <a:pt x="3712" y="1348"/>
                      <a:pt x="3686" y="1242"/>
                    </a:cubicBezTo>
                    <a:cubicBezTo>
                      <a:pt x="3646" y="1057"/>
                      <a:pt x="3593" y="872"/>
                      <a:pt x="3540" y="687"/>
                    </a:cubicBezTo>
                    <a:cubicBezTo>
                      <a:pt x="3435" y="450"/>
                      <a:pt x="3355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127"/>
              <p:cNvSpPr/>
              <p:nvPr/>
            </p:nvSpPr>
            <p:spPr>
              <a:xfrm>
                <a:off x="497950" y="3092575"/>
                <a:ext cx="162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008" extrusionOk="0">
                    <a:moveTo>
                      <a:pt x="384" y="0"/>
                    </a:moveTo>
                    <a:cubicBezTo>
                      <a:pt x="370" y="40"/>
                      <a:pt x="1" y="832"/>
                      <a:pt x="238" y="1492"/>
                    </a:cubicBezTo>
                    <a:cubicBezTo>
                      <a:pt x="318" y="1704"/>
                      <a:pt x="463" y="1889"/>
                      <a:pt x="648" y="2007"/>
                    </a:cubicBezTo>
                    <a:lnTo>
                      <a:pt x="648" y="1823"/>
                    </a:lnTo>
                    <a:lnTo>
                      <a:pt x="648" y="1783"/>
                    </a:lnTo>
                    <a:cubicBezTo>
                      <a:pt x="542" y="1677"/>
                      <a:pt x="463" y="1558"/>
                      <a:pt x="410" y="1413"/>
                    </a:cubicBezTo>
                    <a:cubicBezTo>
                      <a:pt x="265" y="1030"/>
                      <a:pt x="370" y="581"/>
                      <a:pt x="450" y="317"/>
                    </a:cubicBezTo>
                    <a:cubicBezTo>
                      <a:pt x="436" y="211"/>
                      <a:pt x="410" y="106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127"/>
              <p:cNvSpPr/>
              <p:nvPr/>
            </p:nvSpPr>
            <p:spPr>
              <a:xfrm>
                <a:off x="415400" y="3138125"/>
                <a:ext cx="987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84" extrusionOk="0">
                    <a:moveTo>
                      <a:pt x="3950" y="1"/>
                    </a:moveTo>
                    <a:lnTo>
                      <a:pt x="14" y="14"/>
                    </a:lnTo>
                    <a:cubicBezTo>
                      <a:pt x="1" y="133"/>
                      <a:pt x="1" y="265"/>
                      <a:pt x="14" y="384"/>
                    </a:cubicBezTo>
                    <a:lnTo>
                      <a:pt x="3923" y="384"/>
                    </a:lnTo>
                    <a:cubicBezTo>
                      <a:pt x="3923" y="384"/>
                      <a:pt x="3950" y="225"/>
                      <a:pt x="39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127"/>
              <p:cNvSpPr/>
              <p:nvPr/>
            </p:nvSpPr>
            <p:spPr>
              <a:xfrm>
                <a:off x="451725" y="3085125"/>
                <a:ext cx="31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85" extrusionOk="0">
                    <a:moveTo>
                      <a:pt x="565" y="0"/>
                    </a:moveTo>
                    <a:cubicBezTo>
                      <a:pt x="408" y="0"/>
                      <a:pt x="250" y="17"/>
                      <a:pt x="93" y="47"/>
                    </a:cubicBezTo>
                    <a:cubicBezTo>
                      <a:pt x="40" y="74"/>
                      <a:pt x="1" y="126"/>
                      <a:pt x="14" y="192"/>
                    </a:cubicBezTo>
                    <a:cubicBezTo>
                      <a:pt x="37" y="238"/>
                      <a:pt x="80" y="274"/>
                      <a:pt x="134" y="274"/>
                    </a:cubicBezTo>
                    <a:cubicBezTo>
                      <a:pt x="142" y="274"/>
                      <a:pt x="150" y="273"/>
                      <a:pt x="159" y="272"/>
                    </a:cubicBezTo>
                    <a:cubicBezTo>
                      <a:pt x="304" y="240"/>
                      <a:pt x="449" y="224"/>
                      <a:pt x="594" y="224"/>
                    </a:cubicBezTo>
                    <a:cubicBezTo>
                      <a:pt x="753" y="224"/>
                      <a:pt x="912" y="243"/>
                      <a:pt x="1070" y="285"/>
                    </a:cubicBezTo>
                    <a:lnTo>
                      <a:pt x="1097" y="285"/>
                    </a:lnTo>
                    <a:cubicBezTo>
                      <a:pt x="1216" y="285"/>
                      <a:pt x="1242" y="100"/>
                      <a:pt x="1123" y="74"/>
                    </a:cubicBezTo>
                    <a:cubicBezTo>
                      <a:pt x="937" y="23"/>
                      <a:pt x="751" y="0"/>
                      <a:pt x="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127"/>
              <p:cNvSpPr/>
              <p:nvPr/>
            </p:nvSpPr>
            <p:spPr>
              <a:xfrm>
                <a:off x="453375" y="3074400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59" y="0"/>
                    </a:moveTo>
                    <a:cubicBezTo>
                      <a:pt x="402" y="0"/>
                      <a:pt x="245" y="17"/>
                      <a:pt x="93" y="53"/>
                    </a:cubicBezTo>
                    <a:cubicBezTo>
                      <a:pt x="27" y="67"/>
                      <a:pt x="1" y="133"/>
                      <a:pt x="14" y="199"/>
                    </a:cubicBezTo>
                    <a:cubicBezTo>
                      <a:pt x="25" y="245"/>
                      <a:pt x="77" y="281"/>
                      <a:pt x="125" y="281"/>
                    </a:cubicBezTo>
                    <a:cubicBezTo>
                      <a:pt x="132" y="281"/>
                      <a:pt x="139" y="280"/>
                      <a:pt x="146" y="278"/>
                    </a:cubicBezTo>
                    <a:cubicBezTo>
                      <a:pt x="285" y="242"/>
                      <a:pt x="427" y="225"/>
                      <a:pt x="568" y="225"/>
                    </a:cubicBezTo>
                    <a:cubicBezTo>
                      <a:pt x="735" y="225"/>
                      <a:pt x="900" y="248"/>
                      <a:pt x="1057" y="291"/>
                    </a:cubicBezTo>
                    <a:lnTo>
                      <a:pt x="1084" y="291"/>
                    </a:lnTo>
                    <a:cubicBezTo>
                      <a:pt x="1216" y="291"/>
                      <a:pt x="1242" y="106"/>
                      <a:pt x="1110" y="67"/>
                    </a:cubicBezTo>
                    <a:cubicBezTo>
                      <a:pt x="931" y="24"/>
                      <a:pt x="745" y="0"/>
                      <a:pt x="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127"/>
              <p:cNvSpPr/>
              <p:nvPr/>
            </p:nvSpPr>
            <p:spPr>
              <a:xfrm>
                <a:off x="446750" y="3093875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99" y="0"/>
                    </a:moveTo>
                    <a:cubicBezTo>
                      <a:pt x="442" y="0"/>
                      <a:pt x="285" y="17"/>
                      <a:pt x="134" y="54"/>
                    </a:cubicBezTo>
                    <a:cubicBezTo>
                      <a:pt x="1" y="90"/>
                      <a:pt x="34" y="270"/>
                      <a:pt x="151" y="270"/>
                    </a:cubicBezTo>
                    <a:cubicBezTo>
                      <a:pt x="162" y="270"/>
                      <a:pt x="174" y="268"/>
                      <a:pt x="186" y="265"/>
                    </a:cubicBezTo>
                    <a:cubicBezTo>
                      <a:pt x="318" y="236"/>
                      <a:pt x="449" y="223"/>
                      <a:pt x="580" y="223"/>
                    </a:cubicBezTo>
                    <a:cubicBezTo>
                      <a:pt x="753" y="223"/>
                      <a:pt x="925" y="246"/>
                      <a:pt x="1098" y="291"/>
                    </a:cubicBezTo>
                    <a:lnTo>
                      <a:pt x="1124" y="291"/>
                    </a:lnTo>
                    <a:cubicBezTo>
                      <a:pt x="1177" y="291"/>
                      <a:pt x="1217" y="252"/>
                      <a:pt x="1230" y="212"/>
                    </a:cubicBezTo>
                    <a:cubicBezTo>
                      <a:pt x="1243" y="146"/>
                      <a:pt x="1217" y="80"/>
                      <a:pt x="1151" y="67"/>
                    </a:cubicBezTo>
                    <a:cubicBezTo>
                      <a:pt x="972" y="24"/>
                      <a:pt x="785" y="0"/>
                      <a:pt x="5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127"/>
              <p:cNvSpPr/>
              <p:nvPr/>
            </p:nvSpPr>
            <p:spPr>
              <a:xfrm>
                <a:off x="442825" y="3104000"/>
                <a:ext cx="30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283" extrusionOk="0">
                    <a:moveTo>
                      <a:pt x="581" y="0"/>
                    </a:moveTo>
                    <a:cubicBezTo>
                      <a:pt x="416" y="0"/>
                      <a:pt x="251" y="20"/>
                      <a:pt x="93" y="58"/>
                    </a:cubicBezTo>
                    <a:cubicBezTo>
                      <a:pt x="26" y="71"/>
                      <a:pt x="0" y="137"/>
                      <a:pt x="13" y="190"/>
                    </a:cubicBezTo>
                    <a:cubicBezTo>
                      <a:pt x="24" y="245"/>
                      <a:pt x="72" y="273"/>
                      <a:pt x="118" y="273"/>
                    </a:cubicBezTo>
                    <a:cubicBezTo>
                      <a:pt x="127" y="273"/>
                      <a:pt x="137" y="272"/>
                      <a:pt x="145" y="269"/>
                    </a:cubicBezTo>
                    <a:cubicBezTo>
                      <a:pt x="290" y="238"/>
                      <a:pt x="438" y="221"/>
                      <a:pt x="585" y="221"/>
                    </a:cubicBezTo>
                    <a:cubicBezTo>
                      <a:pt x="746" y="221"/>
                      <a:pt x="905" y="241"/>
                      <a:pt x="1057" y="283"/>
                    </a:cubicBezTo>
                    <a:lnTo>
                      <a:pt x="1083" y="283"/>
                    </a:lnTo>
                    <a:cubicBezTo>
                      <a:pt x="1136" y="283"/>
                      <a:pt x="1175" y="256"/>
                      <a:pt x="1189" y="203"/>
                    </a:cubicBezTo>
                    <a:cubicBezTo>
                      <a:pt x="1215" y="151"/>
                      <a:pt x="1175" y="84"/>
                      <a:pt x="1109" y="71"/>
                    </a:cubicBezTo>
                    <a:cubicBezTo>
                      <a:pt x="938" y="23"/>
                      <a:pt x="759" y="0"/>
                      <a:pt x="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127"/>
              <p:cNvSpPr/>
              <p:nvPr/>
            </p:nvSpPr>
            <p:spPr>
              <a:xfrm>
                <a:off x="380750" y="2408575"/>
                <a:ext cx="6902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466" extrusionOk="0">
                    <a:moveTo>
                      <a:pt x="2645" y="1"/>
                    </a:moveTo>
                    <a:cubicBezTo>
                      <a:pt x="2602" y="1"/>
                      <a:pt x="2559" y="34"/>
                      <a:pt x="2549" y="75"/>
                    </a:cubicBezTo>
                    <a:cubicBezTo>
                      <a:pt x="2470" y="260"/>
                      <a:pt x="2391" y="445"/>
                      <a:pt x="2298" y="630"/>
                    </a:cubicBezTo>
                    <a:cubicBezTo>
                      <a:pt x="2193" y="815"/>
                      <a:pt x="2087" y="1000"/>
                      <a:pt x="1968" y="1172"/>
                    </a:cubicBezTo>
                    <a:cubicBezTo>
                      <a:pt x="1677" y="1581"/>
                      <a:pt x="1294" y="1990"/>
                      <a:pt x="806" y="2162"/>
                    </a:cubicBezTo>
                    <a:cubicBezTo>
                      <a:pt x="641" y="2223"/>
                      <a:pt x="459" y="2255"/>
                      <a:pt x="279" y="2255"/>
                    </a:cubicBezTo>
                    <a:cubicBezTo>
                      <a:pt x="185" y="2255"/>
                      <a:pt x="91" y="2246"/>
                      <a:pt x="0" y="2228"/>
                    </a:cubicBezTo>
                    <a:lnTo>
                      <a:pt x="0" y="2228"/>
                    </a:lnTo>
                    <a:lnTo>
                      <a:pt x="27" y="2439"/>
                    </a:lnTo>
                    <a:cubicBezTo>
                      <a:pt x="123" y="2457"/>
                      <a:pt x="220" y="2466"/>
                      <a:pt x="317" y="2466"/>
                    </a:cubicBezTo>
                    <a:cubicBezTo>
                      <a:pt x="509" y="2466"/>
                      <a:pt x="700" y="2431"/>
                      <a:pt x="885" y="2360"/>
                    </a:cubicBezTo>
                    <a:cubicBezTo>
                      <a:pt x="1427" y="2162"/>
                      <a:pt x="1836" y="1726"/>
                      <a:pt x="2140" y="1290"/>
                    </a:cubicBezTo>
                    <a:cubicBezTo>
                      <a:pt x="2272" y="1106"/>
                      <a:pt x="2391" y="907"/>
                      <a:pt x="2496" y="696"/>
                    </a:cubicBezTo>
                    <a:cubicBezTo>
                      <a:pt x="2589" y="511"/>
                      <a:pt x="2668" y="326"/>
                      <a:pt x="2747" y="141"/>
                    </a:cubicBezTo>
                    <a:cubicBezTo>
                      <a:pt x="2760" y="89"/>
                      <a:pt x="2734" y="23"/>
                      <a:pt x="2681" y="9"/>
                    </a:cubicBezTo>
                    <a:cubicBezTo>
                      <a:pt x="2670" y="4"/>
                      <a:pt x="2657" y="1"/>
                      <a:pt x="2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8" name="Google Shape;10408;p127"/>
              <p:cNvSpPr/>
              <p:nvPr/>
            </p:nvSpPr>
            <p:spPr>
              <a:xfrm>
                <a:off x="371175" y="1960100"/>
                <a:ext cx="202750" cy="385975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15439" extrusionOk="0">
                    <a:moveTo>
                      <a:pt x="3038" y="1"/>
                    </a:moveTo>
                    <a:cubicBezTo>
                      <a:pt x="2853" y="133"/>
                      <a:pt x="2655" y="265"/>
                      <a:pt x="2457" y="357"/>
                    </a:cubicBezTo>
                    <a:lnTo>
                      <a:pt x="2338" y="423"/>
                    </a:lnTo>
                    <a:cubicBezTo>
                      <a:pt x="2245" y="463"/>
                      <a:pt x="2153" y="516"/>
                      <a:pt x="2034" y="555"/>
                    </a:cubicBezTo>
                    <a:cubicBezTo>
                      <a:pt x="1638" y="701"/>
                      <a:pt x="1413" y="661"/>
                      <a:pt x="1281" y="1084"/>
                    </a:cubicBezTo>
                    <a:cubicBezTo>
                      <a:pt x="1162" y="1506"/>
                      <a:pt x="1044" y="1969"/>
                      <a:pt x="938" y="2418"/>
                    </a:cubicBezTo>
                    <a:cubicBezTo>
                      <a:pt x="727" y="3276"/>
                      <a:pt x="555" y="4161"/>
                      <a:pt x="410" y="5046"/>
                    </a:cubicBezTo>
                    <a:cubicBezTo>
                      <a:pt x="132" y="6789"/>
                      <a:pt x="0" y="8559"/>
                      <a:pt x="0" y="10328"/>
                    </a:cubicBezTo>
                    <a:cubicBezTo>
                      <a:pt x="0" y="11372"/>
                      <a:pt x="79" y="12507"/>
                      <a:pt x="740" y="13326"/>
                    </a:cubicBezTo>
                    <a:cubicBezTo>
                      <a:pt x="1400" y="14145"/>
                      <a:pt x="2430" y="14462"/>
                      <a:pt x="3421" y="14726"/>
                    </a:cubicBezTo>
                    <a:cubicBezTo>
                      <a:pt x="4160" y="14924"/>
                      <a:pt x="4913" y="15122"/>
                      <a:pt x="5666" y="15307"/>
                    </a:cubicBezTo>
                    <a:cubicBezTo>
                      <a:pt x="5958" y="15376"/>
                      <a:pt x="6281" y="15438"/>
                      <a:pt x="6589" y="15438"/>
                    </a:cubicBezTo>
                    <a:cubicBezTo>
                      <a:pt x="6935" y="15438"/>
                      <a:pt x="7263" y="15360"/>
                      <a:pt x="7515" y="15122"/>
                    </a:cubicBezTo>
                    <a:cubicBezTo>
                      <a:pt x="7845" y="14805"/>
                      <a:pt x="7871" y="14343"/>
                      <a:pt x="7858" y="13920"/>
                    </a:cubicBezTo>
                    <a:cubicBezTo>
                      <a:pt x="7845" y="13564"/>
                      <a:pt x="7871" y="13194"/>
                      <a:pt x="7898" y="12851"/>
                    </a:cubicBezTo>
                    <a:cubicBezTo>
                      <a:pt x="7964" y="11741"/>
                      <a:pt x="7819" y="10592"/>
                      <a:pt x="7805" y="9483"/>
                    </a:cubicBezTo>
                    <a:cubicBezTo>
                      <a:pt x="7792" y="7238"/>
                      <a:pt x="7871" y="4993"/>
                      <a:pt x="8056" y="2761"/>
                    </a:cubicBezTo>
                    <a:cubicBezTo>
                      <a:pt x="8109" y="2404"/>
                      <a:pt x="8096" y="2035"/>
                      <a:pt x="8017" y="1678"/>
                    </a:cubicBezTo>
                    <a:cubicBezTo>
                      <a:pt x="7832" y="1018"/>
                      <a:pt x="7277" y="991"/>
                      <a:pt x="6722" y="780"/>
                    </a:cubicBezTo>
                    <a:cubicBezTo>
                      <a:pt x="6670" y="767"/>
                      <a:pt x="6617" y="740"/>
                      <a:pt x="6577" y="714"/>
                    </a:cubicBezTo>
                    <a:lnTo>
                      <a:pt x="6471" y="674"/>
                    </a:lnTo>
                    <a:cubicBezTo>
                      <a:pt x="6141" y="529"/>
                      <a:pt x="5864" y="291"/>
                      <a:pt x="5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9" name="Google Shape;10409;p127"/>
              <p:cNvSpPr/>
              <p:nvPr/>
            </p:nvSpPr>
            <p:spPr>
              <a:xfrm>
                <a:off x="455700" y="2026800"/>
                <a:ext cx="68700" cy="3097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389" extrusionOk="0">
                    <a:moveTo>
                      <a:pt x="1492" y="0"/>
                    </a:moveTo>
                    <a:lnTo>
                      <a:pt x="938" y="14"/>
                    </a:lnTo>
                    <a:lnTo>
                      <a:pt x="859" y="766"/>
                    </a:lnTo>
                    <a:lnTo>
                      <a:pt x="832" y="1083"/>
                    </a:lnTo>
                    <a:lnTo>
                      <a:pt x="753" y="1797"/>
                    </a:lnTo>
                    <a:lnTo>
                      <a:pt x="726" y="2114"/>
                    </a:lnTo>
                    <a:lnTo>
                      <a:pt x="660" y="2840"/>
                    </a:lnTo>
                    <a:lnTo>
                      <a:pt x="621" y="3157"/>
                    </a:lnTo>
                    <a:lnTo>
                      <a:pt x="555" y="3870"/>
                    </a:lnTo>
                    <a:lnTo>
                      <a:pt x="515" y="4200"/>
                    </a:lnTo>
                    <a:lnTo>
                      <a:pt x="449" y="4913"/>
                    </a:lnTo>
                    <a:lnTo>
                      <a:pt x="410" y="5230"/>
                    </a:lnTo>
                    <a:lnTo>
                      <a:pt x="343" y="5957"/>
                    </a:lnTo>
                    <a:lnTo>
                      <a:pt x="317" y="6274"/>
                    </a:lnTo>
                    <a:lnTo>
                      <a:pt x="238" y="6987"/>
                    </a:lnTo>
                    <a:lnTo>
                      <a:pt x="211" y="7304"/>
                    </a:lnTo>
                    <a:lnTo>
                      <a:pt x="132" y="8030"/>
                    </a:lnTo>
                    <a:lnTo>
                      <a:pt x="106" y="8347"/>
                    </a:lnTo>
                    <a:lnTo>
                      <a:pt x="27" y="9060"/>
                    </a:lnTo>
                    <a:lnTo>
                      <a:pt x="0" y="9377"/>
                    </a:lnTo>
                    <a:lnTo>
                      <a:pt x="0" y="9430"/>
                    </a:lnTo>
                    <a:lnTo>
                      <a:pt x="198" y="9826"/>
                    </a:lnTo>
                    <a:lnTo>
                      <a:pt x="304" y="10011"/>
                    </a:lnTo>
                    <a:lnTo>
                      <a:pt x="528" y="10434"/>
                    </a:lnTo>
                    <a:lnTo>
                      <a:pt x="621" y="10632"/>
                    </a:lnTo>
                    <a:lnTo>
                      <a:pt x="845" y="11054"/>
                    </a:lnTo>
                    <a:lnTo>
                      <a:pt x="938" y="11239"/>
                    </a:lnTo>
                    <a:lnTo>
                      <a:pt x="1162" y="11662"/>
                    </a:lnTo>
                    <a:lnTo>
                      <a:pt x="1255" y="11860"/>
                    </a:lnTo>
                    <a:lnTo>
                      <a:pt x="1532" y="12388"/>
                    </a:lnTo>
                    <a:lnTo>
                      <a:pt x="2100" y="11015"/>
                    </a:lnTo>
                    <a:lnTo>
                      <a:pt x="2298" y="10526"/>
                    </a:lnTo>
                    <a:lnTo>
                      <a:pt x="2747" y="9443"/>
                    </a:lnTo>
                    <a:lnTo>
                      <a:pt x="2747" y="9430"/>
                    </a:lnTo>
                    <a:lnTo>
                      <a:pt x="2721" y="9179"/>
                    </a:lnTo>
                    <a:lnTo>
                      <a:pt x="2641" y="8598"/>
                    </a:lnTo>
                    <a:lnTo>
                      <a:pt x="2602" y="8347"/>
                    </a:lnTo>
                    <a:lnTo>
                      <a:pt x="2523" y="7779"/>
                    </a:lnTo>
                    <a:lnTo>
                      <a:pt x="2496" y="7528"/>
                    </a:lnTo>
                    <a:lnTo>
                      <a:pt x="2417" y="6960"/>
                    </a:lnTo>
                    <a:lnTo>
                      <a:pt x="2390" y="6709"/>
                    </a:lnTo>
                    <a:lnTo>
                      <a:pt x="2311" y="6128"/>
                    </a:lnTo>
                    <a:lnTo>
                      <a:pt x="2272" y="5877"/>
                    </a:lnTo>
                    <a:lnTo>
                      <a:pt x="2192" y="5309"/>
                    </a:lnTo>
                    <a:lnTo>
                      <a:pt x="2166" y="5059"/>
                    </a:lnTo>
                    <a:lnTo>
                      <a:pt x="2087" y="4491"/>
                    </a:lnTo>
                    <a:lnTo>
                      <a:pt x="2047" y="4240"/>
                    </a:lnTo>
                    <a:lnTo>
                      <a:pt x="1981" y="3659"/>
                    </a:lnTo>
                    <a:lnTo>
                      <a:pt x="1941" y="3408"/>
                    </a:lnTo>
                    <a:lnTo>
                      <a:pt x="1862" y="2840"/>
                    </a:lnTo>
                    <a:lnTo>
                      <a:pt x="1836" y="2589"/>
                    </a:lnTo>
                    <a:lnTo>
                      <a:pt x="1757" y="2021"/>
                    </a:lnTo>
                    <a:lnTo>
                      <a:pt x="1717" y="1770"/>
                    </a:lnTo>
                    <a:lnTo>
                      <a:pt x="1651" y="1189"/>
                    </a:lnTo>
                    <a:lnTo>
                      <a:pt x="1611" y="938"/>
                    </a:lnTo>
                    <a:lnTo>
                      <a:pt x="1532" y="370"/>
                    </a:lnTo>
                    <a:lnTo>
                      <a:pt x="1506" y="119"/>
                    </a:lnTo>
                    <a:lnTo>
                      <a:pt x="14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127"/>
              <p:cNvSpPr/>
              <p:nvPr/>
            </p:nvSpPr>
            <p:spPr>
              <a:xfrm>
                <a:off x="342450" y="1973975"/>
                <a:ext cx="2737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0949" h="17499" extrusionOk="0">
                    <a:moveTo>
                      <a:pt x="3183" y="0"/>
                    </a:moveTo>
                    <a:cubicBezTo>
                      <a:pt x="2866" y="119"/>
                      <a:pt x="2536" y="199"/>
                      <a:pt x="2206" y="265"/>
                    </a:cubicBezTo>
                    <a:cubicBezTo>
                      <a:pt x="1030" y="449"/>
                      <a:pt x="357" y="1691"/>
                      <a:pt x="238" y="3711"/>
                    </a:cubicBezTo>
                    <a:cubicBezTo>
                      <a:pt x="172" y="4728"/>
                      <a:pt x="106" y="5692"/>
                      <a:pt x="66" y="6617"/>
                    </a:cubicBezTo>
                    <a:lnTo>
                      <a:pt x="66" y="6802"/>
                    </a:lnTo>
                    <a:cubicBezTo>
                      <a:pt x="0" y="7885"/>
                      <a:pt x="0" y="8981"/>
                      <a:pt x="66" y="10064"/>
                    </a:cubicBezTo>
                    <a:cubicBezTo>
                      <a:pt x="80" y="10288"/>
                      <a:pt x="106" y="10513"/>
                      <a:pt x="119" y="10724"/>
                    </a:cubicBezTo>
                    <a:cubicBezTo>
                      <a:pt x="238" y="11833"/>
                      <a:pt x="661" y="15558"/>
                      <a:pt x="1044" y="16601"/>
                    </a:cubicBezTo>
                    <a:cubicBezTo>
                      <a:pt x="2310" y="17193"/>
                      <a:pt x="3693" y="17498"/>
                      <a:pt x="5088" y="17498"/>
                    </a:cubicBezTo>
                    <a:cubicBezTo>
                      <a:pt x="5250" y="17498"/>
                      <a:pt x="5412" y="17494"/>
                      <a:pt x="5573" y="17486"/>
                    </a:cubicBezTo>
                    <a:lnTo>
                      <a:pt x="7158" y="17301"/>
                    </a:lnTo>
                    <a:cubicBezTo>
                      <a:pt x="8730" y="16997"/>
                      <a:pt x="10103" y="16363"/>
                      <a:pt x="10948" y="15558"/>
                    </a:cubicBezTo>
                    <a:cubicBezTo>
                      <a:pt x="10803" y="14990"/>
                      <a:pt x="10658" y="14263"/>
                      <a:pt x="10513" y="13497"/>
                    </a:cubicBezTo>
                    <a:cubicBezTo>
                      <a:pt x="10473" y="13313"/>
                      <a:pt x="10433" y="13128"/>
                      <a:pt x="10407" y="12943"/>
                    </a:cubicBezTo>
                    <a:cubicBezTo>
                      <a:pt x="10183" y="11781"/>
                      <a:pt x="9998" y="10618"/>
                      <a:pt x="9905" y="9945"/>
                    </a:cubicBezTo>
                    <a:cubicBezTo>
                      <a:pt x="9879" y="9720"/>
                      <a:pt x="9852" y="9496"/>
                      <a:pt x="9826" y="9285"/>
                    </a:cubicBezTo>
                    <a:cubicBezTo>
                      <a:pt x="9800" y="9073"/>
                      <a:pt x="9773" y="8875"/>
                      <a:pt x="9747" y="8677"/>
                    </a:cubicBezTo>
                    <a:cubicBezTo>
                      <a:pt x="9733" y="8439"/>
                      <a:pt x="9707" y="8228"/>
                      <a:pt x="9694" y="8017"/>
                    </a:cubicBezTo>
                    <a:cubicBezTo>
                      <a:pt x="9681" y="7805"/>
                      <a:pt x="9654" y="7555"/>
                      <a:pt x="9654" y="7343"/>
                    </a:cubicBezTo>
                    <a:cubicBezTo>
                      <a:pt x="9641" y="7119"/>
                      <a:pt x="9628" y="6894"/>
                      <a:pt x="9628" y="6670"/>
                    </a:cubicBezTo>
                    <a:cubicBezTo>
                      <a:pt x="9562" y="3751"/>
                      <a:pt x="10103" y="2298"/>
                      <a:pt x="9958" y="1598"/>
                    </a:cubicBezTo>
                    <a:cubicBezTo>
                      <a:pt x="9747" y="542"/>
                      <a:pt x="8769" y="555"/>
                      <a:pt x="7871" y="225"/>
                    </a:cubicBezTo>
                    <a:lnTo>
                      <a:pt x="7832" y="251"/>
                    </a:lnTo>
                    <a:lnTo>
                      <a:pt x="5904" y="8836"/>
                    </a:lnTo>
                    <a:lnTo>
                      <a:pt x="3236" y="14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127"/>
              <p:cNvSpPr/>
              <p:nvPr/>
            </p:nvSpPr>
            <p:spPr>
              <a:xfrm>
                <a:off x="547475" y="2282675"/>
                <a:ext cx="5780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50" extrusionOk="0">
                    <a:moveTo>
                      <a:pt x="119" y="1"/>
                    </a:moveTo>
                    <a:lnTo>
                      <a:pt x="1" y="463"/>
                    </a:lnTo>
                    <a:cubicBezTo>
                      <a:pt x="753" y="740"/>
                      <a:pt x="1519" y="978"/>
                      <a:pt x="2312" y="1149"/>
                    </a:cubicBezTo>
                    <a:cubicBezTo>
                      <a:pt x="2272" y="965"/>
                      <a:pt x="2232" y="780"/>
                      <a:pt x="2206" y="595"/>
                    </a:cubicBezTo>
                    <a:cubicBezTo>
                      <a:pt x="1242" y="357"/>
                      <a:pt x="119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127"/>
              <p:cNvSpPr/>
              <p:nvPr/>
            </p:nvSpPr>
            <p:spPr>
              <a:xfrm>
                <a:off x="363250" y="2294225"/>
                <a:ext cx="74625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127"/>
              <p:cNvSpPr/>
              <p:nvPr/>
            </p:nvSpPr>
            <p:spPr>
              <a:xfrm>
                <a:off x="490025" y="1977975"/>
                <a:ext cx="77625" cy="216900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676" extrusionOk="0">
                    <a:moveTo>
                      <a:pt x="2328" y="0"/>
                    </a:moveTo>
                    <a:cubicBezTo>
                      <a:pt x="2192" y="0"/>
                      <a:pt x="2055" y="30"/>
                      <a:pt x="1929" y="91"/>
                    </a:cubicBezTo>
                    <a:lnTo>
                      <a:pt x="1" y="8676"/>
                    </a:lnTo>
                    <a:lnTo>
                      <a:pt x="1" y="8676"/>
                    </a:lnTo>
                    <a:lnTo>
                      <a:pt x="1599" y="7474"/>
                    </a:lnTo>
                    <a:lnTo>
                      <a:pt x="2338" y="4199"/>
                    </a:lnTo>
                    <a:lnTo>
                      <a:pt x="1678" y="3802"/>
                    </a:lnTo>
                    <a:lnTo>
                      <a:pt x="2668" y="3221"/>
                    </a:lnTo>
                    <a:lnTo>
                      <a:pt x="3104" y="422"/>
                    </a:lnTo>
                    <a:cubicBezTo>
                      <a:pt x="2931" y="148"/>
                      <a:pt x="2632" y="0"/>
                      <a:pt x="23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127"/>
              <p:cNvSpPr/>
              <p:nvPr/>
            </p:nvSpPr>
            <p:spPr>
              <a:xfrm>
                <a:off x="402525" y="1970175"/>
                <a:ext cx="87525" cy="224700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8988" extrusionOk="0">
                    <a:moveTo>
                      <a:pt x="681" y="0"/>
                    </a:moveTo>
                    <a:cubicBezTo>
                      <a:pt x="461" y="0"/>
                      <a:pt x="209" y="84"/>
                      <a:pt x="1" y="377"/>
                    </a:cubicBezTo>
                    <a:lnTo>
                      <a:pt x="608" y="3547"/>
                    </a:lnTo>
                    <a:lnTo>
                      <a:pt x="1599" y="4128"/>
                    </a:lnTo>
                    <a:lnTo>
                      <a:pt x="939" y="4524"/>
                    </a:lnTo>
                    <a:lnTo>
                      <a:pt x="1691" y="7799"/>
                    </a:lnTo>
                    <a:lnTo>
                      <a:pt x="3501" y="8988"/>
                    </a:lnTo>
                    <a:lnTo>
                      <a:pt x="1216" y="152"/>
                    </a:lnTo>
                    <a:cubicBezTo>
                      <a:pt x="1216" y="152"/>
                      <a:pt x="977" y="0"/>
                      <a:pt x="6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127"/>
              <p:cNvSpPr/>
              <p:nvPr/>
            </p:nvSpPr>
            <p:spPr>
              <a:xfrm>
                <a:off x="493325" y="2352475"/>
                <a:ext cx="104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93" extrusionOk="0">
                    <a:moveTo>
                      <a:pt x="205" y="1"/>
                    </a:moveTo>
                    <a:cubicBezTo>
                      <a:pt x="115" y="1"/>
                      <a:pt x="26" y="58"/>
                      <a:pt x="14" y="180"/>
                    </a:cubicBezTo>
                    <a:cubicBezTo>
                      <a:pt x="1" y="286"/>
                      <a:pt x="80" y="391"/>
                      <a:pt x="199" y="391"/>
                    </a:cubicBezTo>
                    <a:cubicBezTo>
                      <a:pt x="207" y="392"/>
                      <a:pt x="214" y="393"/>
                      <a:pt x="222" y="393"/>
                    </a:cubicBezTo>
                    <a:cubicBezTo>
                      <a:pt x="318" y="393"/>
                      <a:pt x="398" y="317"/>
                      <a:pt x="410" y="220"/>
                    </a:cubicBezTo>
                    <a:cubicBezTo>
                      <a:pt x="417" y="78"/>
                      <a:pt x="310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127"/>
              <p:cNvSpPr/>
              <p:nvPr/>
            </p:nvSpPr>
            <p:spPr>
              <a:xfrm>
                <a:off x="489575" y="2316000"/>
                <a:ext cx="1202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99" extrusionOk="0">
                    <a:moveTo>
                      <a:pt x="271" y="0"/>
                    </a:moveTo>
                    <a:cubicBezTo>
                      <a:pt x="30" y="0"/>
                      <a:pt x="1" y="372"/>
                      <a:pt x="256" y="398"/>
                    </a:cubicBezTo>
                    <a:cubicBezTo>
                      <a:pt x="263" y="398"/>
                      <a:pt x="270" y="399"/>
                      <a:pt x="277" y="399"/>
                    </a:cubicBezTo>
                    <a:cubicBezTo>
                      <a:pt x="375" y="399"/>
                      <a:pt x="468" y="312"/>
                      <a:pt x="468" y="213"/>
                    </a:cubicBezTo>
                    <a:cubicBezTo>
                      <a:pt x="481" y="107"/>
                      <a:pt x="402" y="15"/>
                      <a:pt x="296" y="1"/>
                    </a:cubicBezTo>
                    <a:cubicBezTo>
                      <a:pt x="287" y="1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127"/>
              <p:cNvSpPr/>
              <p:nvPr/>
            </p:nvSpPr>
            <p:spPr>
              <a:xfrm>
                <a:off x="487800" y="2279700"/>
                <a:ext cx="118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58" y="0"/>
                    </a:moveTo>
                    <a:cubicBezTo>
                      <a:pt x="96" y="0"/>
                      <a:pt x="1" y="190"/>
                      <a:pt x="116" y="318"/>
                    </a:cubicBezTo>
                    <a:cubicBezTo>
                      <a:pt x="154" y="366"/>
                      <a:pt x="209" y="388"/>
                      <a:pt x="263" y="388"/>
                    </a:cubicBezTo>
                    <a:cubicBezTo>
                      <a:pt x="357" y="388"/>
                      <a:pt x="451" y="321"/>
                      <a:pt x="459" y="212"/>
                    </a:cubicBezTo>
                    <a:cubicBezTo>
                      <a:pt x="473" y="106"/>
                      <a:pt x="393" y="1"/>
                      <a:pt x="274" y="1"/>
                    </a:cubicBezTo>
                    <a:cubicBezTo>
                      <a:pt x="269" y="0"/>
                      <a:pt x="264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127"/>
              <p:cNvSpPr/>
              <p:nvPr/>
            </p:nvSpPr>
            <p:spPr>
              <a:xfrm>
                <a:off x="485825" y="2243050"/>
                <a:ext cx="1150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01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3" y="331"/>
                    </a:cubicBezTo>
                    <a:cubicBezTo>
                      <a:pt x="145" y="378"/>
                      <a:pt x="200" y="400"/>
                      <a:pt x="254" y="400"/>
                    </a:cubicBezTo>
                    <a:cubicBezTo>
                      <a:pt x="349" y="400"/>
                      <a:pt x="442" y="331"/>
                      <a:pt x="459" y="212"/>
                    </a:cubicBezTo>
                    <a:cubicBezTo>
                      <a:pt x="459" y="106"/>
                      <a:pt x="380" y="14"/>
                      <a:pt x="274" y="1"/>
                    </a:cubicBezTo>
                    <a:cubicBezTo>
                      <a:pt x="269" y="0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127"/>
              <p:cNvSpPr/>
              <p:nvPr/>
            </p:nvSpPr>
            <p:spPr>
              <a:xfrm>
                <a:off x="483850" y="2206725"/>
                <a:ext cx="114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88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2" y="318"/>
                    </a:cubicBezTo>
                    <a:cubicBezTo>
                      <a:pt x="146" y="366"/>
                      <a:pt x="201" y="388"/>
                      <a:pt x="255" y="388"/>
                    </a:cubicBezTo>
                    <a:cubicBezTo>
                      <a:pt x="349" y="388"/>
                      <a:pt x="437" y="321"/>
                      <a:pt x="446" y="212"/>
                    </a:cubicBezTo>
                    <a:cubicBezTo>
                      <a:pt x="459" y="107"/>
                      <a:pt x="380" y="1"/>
                      <a:pt x="274" y="1"/>
                    </a:cubicBezTo>
                    <a:cubicBezTo>
                      <a:pt x="269" y="1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127"/>
              <p:cNvSpPr/>
              <p:nvPr/>
            </p:nvSpPr>
            <p:spPr>
              <a:xfrm>
                <a:off x="580150" y="2085900"/>
                <a:ext cx="1457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06" extrusionOk="0">
                    <a:moveTo>
                      <a:pt x="173" y="0"/>
                    </a:moveTo>
                    <a:cubicBezTo>
                      <a:pt x="120" y="0"/>
                      <a:pt x="80" y="40"/>
                      <a:pt x="80" y="80"/>
                    </a:cubicBezTo>
                    <a:lnTo>
                      <a:pt x="80" y="159"/>
                    </a:lnTo>
                    <a:cubicBezTo>
                      <a:pt x="41" y="898"/>
                      <a:pt x="14" y="1585"/>
                      <a:pt x="14" y="2232"/>
                    </a:cubicBezTo>
                    <a:cubicBezTo>
                      <a:pt x="14" y="2232"/>
                      <a:pt x="14" y="2246"/>
                      <a:pt x="14" y="2246"/>
                    </a:cubicBezTo>
                    <a:cubicBezTo>
                      <a:pt x="1" y="2998"/>
                      <a:pt x="41" y="3751"/>
                      <a:pt x="107" y="4504"/>
                    </a:cubicBezTo>
                    <a:cubicBezTo>
                      <a:pt x="146" y="4887"/>
                      <a:pt x="186" y="5270"/>
                      <a:pt x="252" y="5653"/>
                    </a:cubicBezTo>
                    <a:cubicBezTo>
                      <a:pt x="278" y="5851"/>
                      <a:pt x="305" y="6036"/>
                      <a:pt x="331" y="6221"/>
                    </a:cubicBezTo>
                    <a:cubicBezTo>
                      <a:pt x="358" y="6406"/>
                      <a:pt x="397" y="6590"/>
                      <a:pt x="450" y="6762"/>
                    </a:cubicBezTo>
                    <a:cubicBezTo>
                      <a:pt x="468" y="6792"/>
                      <a:pt x="496" y="6806"/>
                      <a:pt x="522" y="6806"/>
                    </a:cubicBezTo>
                    <a:cubicBezTo>
                      <a:pt x="554" y="6806"/>
                      <a:pt x="582" y="6785"/>
                      <a:pt x="582" y="6749"/>
                    </a:cubicBezTo>
                    <a:cubicBezTo>
                      <a:pt x="569" y="6551"/>
                      <a:pt x="542" y="6366"/>
                      <a:pt x="503" y="6194"/>
                    </a:cubicBezTo>
                    <a:cubicBezTo>
                      <a:pt x="463" y="5996"/>
                      <a:pt x="437" y="5811"/>
                      <a:pt x="410" y="5613"/>
                    </a:cubicBezTo>
                    <a:cubicBezTo>
                      <a:pt x="344" y="5257"/>
                      <a:pt x="305" y="4887"/>
                      <a:pt x="265" y="4517"/>
                    </a:cubicBezTo>
                    <a:cubicBezTo>
                      <a:pt x="186" y="3777"/>
                      <a:pt x="159" y="3038"/>
                      <a:pt x="146" y="2298"/>
                    </a:cubicBezTo>
                    <a:cubicBezTo>
                      <a:pt x="159" y="2285"/>
                      <a:pt x="173" y="2259"/>
                      <a:pt x="173" y="2232"/>
                    </a:cubicBezTo>
                    <a:cubicBezTo>
                      <a:pt x="173" y="1585"/>
                      <a:pt x="199" y="898"/>
                      <a:pt x="252" y="172"/>
                    </a:cubicBezTo>
                    <a:lnTo>
                      <a:pt x="252" y="93"/>
                    </a:lnTo>
                    <a:cubicBezTo>
                      <a:pt x="252" y="53"/>
                      <a:pt x="212" y="14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127"/>
              <p:cNvSpPr/>
              <p:nvPr/>
            </p:nvSpPr>
            <p:spPr>
              <a:xfrm>
                <a:off x="447775" y="1907950"/>
                <a:ext cx="6737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801" extrusionOk="0">
                    <a:moveTo>
                      <a:pt x="0" y="0"/>
                    </a:moveTo>
                    <a:lnTo>
                      <a:pt x="0" y="2351"/>
                    </a:lnTo>
                    <a:cubicBezTo>
                      <a:pt x="0" y="2351"/>
                      <a:pt x="651" y="2800"/>
                      <a:pt x="1450" y="2800"/>
                    </a:cubicBezTo>
                    <a:cubicBezTo>
                      <a:pt x="1773" y="2800"/>
                      <a:pt x="2119" y="2727"/>
                      <a:pt x="2457" y="2523"/>
                    </a:cubicBezTo>
                    <a:cubicBezTo>
                      <a:pt x="2536" y="2470"/>
                      <a:pt x="2615" y="2417"/>
                      <a:pt x="2694" y="2351"/>
                    </a:cubicBezTo>
                    <a:lnTo>
                      <a:pt x="2694" y="1677"/>
                    </a:lnTo>
                    <a:lnTo>
                      <a:pt x="2377" y="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127"/>
              <p:cNvSpPr/>
              <p:nvPr/>
            </p:nvSpPr>
            <p:spPr>
              <a:xfrm>
                <a:off x="465600" y="1934675"/>
                <a:ext cx="495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454" extrusionOk="0">
                    <a:moveTo>
                      <a:pt x="0" y="1"/>
                    </a:moveTo>
                    <a:cubicBezTo>
                      <a:pt x="0" y="1"/>
                      <a:pt x="740" y="1057"/>
                      <a:pt x="1744" y="1454"/>
                    </a:cubicBezTo>
                    <a:cubicBezTo>
                      <a:pt x="1823" y="1401"/>
                      <a:pt x="1902" y="1348"/>
                      <a:pt x="1981" y="1282"/>
                    </a:cubicBezTo>
                    <a:lnTo>
                      <a:pt x="1981" y="608"/>
                    </a:lnTo>
                    <a:lnTo>
                      <a:pt x="1651" y="3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08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127"/>
              <p:cNvSpPr/>
              <p:nvPr/>
            </p:nvSpPr>
            <p:spPr>
              <a:xfrm>
                <a:off x="517425" y="1811525"/>
                <a:ext cx="4230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864" extrusionOk="0">
                    <a:moveTo>
                      <a:pt x="40" y="1"/>
                    </a:moveTo>
                    <a:cubicBezTo>
                      <a:pt x="1" y="448"/>
                      <a:pt x="1087" y="1863"/>
                      <a:pt x="1097" y="1863"/>
                    </a:cubicBezTo>
                    <a:cubicBezTo>
                      <a:pt x="1097" y="1863"/>
                      <a:pt x="1097" y="1863"/>
                      <a:pt x="1097" y="1863"/>
                    </a:cubicBezTo>
                    <a:cubicBezTo>
                      <a:pt x="1691" y="146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127"/>
              <p:cNvSpPr/>
              <p:nvPr/>
            </p:nvSpPr>
            <p:spPr>
              <a:xfrm>
                <a:off x="439500" y="1807825"/>
                <a:ext cx="1070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5670" extrusionOk="0">
                    <a:moveTo>
                      <a:pt x="2223" y="1"/>
                    </a:moveTo>
                    <a:cubicBezTo>
                      <a:pt x="1959" y="1"/>
                      <a:pt x="1682" y="28"/>
                      <a:pt x="1401" y="83"/>
                    </a:cubicBezTo>
                    <a:cubicBezTo>
                      <a:pt x="1" y="347"/>
                      <a:pt x="186" y="1826"/>
                      <a:pt x="186" y="1826"/>
                    </a:cubicBezTo>
                    <a:lnTo>
                      <a:pt x="226" y="2645"/>
                    </a:lnTo>
                    <a:lnTo>
                      <a:pt x="318" y="4177"/>
                    </a:lnTo>
                    <a:lnTo>
                      <a:pt x="331" y="4481"/>
                    </a:lnTo>
                    <a:cubicBezTo>
                      <a:pt x="384" y="4533"/>
                      <a:pt x="1374" y="5669"/>
                      <a:pt x="2827" y="5669"/>
                    </a:cubicBezTo>
                    <a:cubicBezTo>
                      <a:pt x="4280" y="5669"/>
                      <a:pt x="4280" y="4269"/>
                      <a:pt x="4280" y="4269"/>
                    </a:cubicBezTo>
                    <a:lnTo>
                      <a:pt x="4267" y="3147"/>
                    </a:lnTo>
                    <a:lnTo>
                      <a:pt x="4254" y="2790"/>
                    </a:lnTo>
                    <a:lnTo>
                      <a:pt x="4201" y="1311"/>
                    </a:lnTo>
                    <a:cubicBezTo>
                      <a:pt x="4174" y="1034"/>
                      <a:pt x="4055" y="783"/>
                      <a:pt x="3871" y="571"/>
                    </a:cubicBezTo>
                    <a:cubicBezTo>
                      <a:pt x="3517" y="189"/>
                      <a:pt x="2914" y="1"/>
                      <a:pt x="2223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127"/>
              <p:cNvSpPr/>
              <p:nvPr/>
            </p:nvSpPr>
            <p:spPr>
              <a:xfrm>
                <a:off x="447425" y="1905625"/>
                <a:ext cx="119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9" extrusionOk="0">
                    <a:moveTo>
                      <a:pt x="476" y="1"/>
                    </a:moveTo>
                    <a:lnTo>
                      <a:pt x="476" y="1"/>
                    </a:lnTo>
                    <a:cubicBezTo>
                      <a:pt x="344" y="133"/>
                      <a:pt x="173" y="225"/>
                      <a:pt x="1" y="265"/>
                    </a:cubicBezTo>
                    <a:lnTo>
                      <a:pt x="14" y="569"/>
                    </a:lnTo>
                    <a:cubicBezTo>
                      <a:pt x="278" y="437"/>
                      <a:pt x="476" y="14"/>
                      <a:pt x="476" y="1"/>
                    </a:cubicBezTo>
                    <a:close/>
                  </a:path>
                </a:pathLst>
              </a:custGeom>
              <a:solidFill>
                <a:srgbClr val="C08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127"/>
              <p:cNvSpPr/>
              <p:nvPr/>
            </p:nvSpPr>
            <p:spPr>
              <a:xfrm>
                <a:off x="453050" y="1874925"/>
                <a:ext cx="9940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079" extrusionOk="0">
                    <a:moveTo>
                      <a:pt x="423" y="0"/>
                    </a:moveTo>
                    <a:lnTo>
                      <a:pt x="0" y="344"/>
                    </a:lnTo>
                    <a:cubicBezTo>
                      <a:pt x="14" y="912"/>
                      <a:pt x="106" y="1480"/>
                      <a:pt x="304" y="2021"/>
                    </a:cubicBezTo>
                    <a:cubicBezTo>
                      <a:pt x="539" y="2716"/>
                      <a:pt x="1375" y="3079"/>
                      <a:pt x="2182" y="3079"/>
                    </a:cubicBezTo>
                    <a:cubicBezTo>
                      <a:pt x="2418" y="3079"/>
                      <a:pt x="2651" y="3048"/>
                      <a:pt x="2866" y="2985"/>
                    </a:cubicBezTo>
                    <a:cubicBezTo>
                      <a:pt x="3830" y="2721"/>
                      <a:pt x="3976" y="859"/>
                      <a:pt x="3712" y="661"/>
                    </a:cubicBezTo>
                    <a:cubicBezTo>
                      <a:pt x="3571" y="565"/>
                      <a:pt x="3397" y="534"/>
                      <a:pt x="3229" y="534"/>
                    </a:cubicBezTo>
                    <a:cubicBezTo>
                      <a:pt x="2911" y="534"/>
                      <a:pt x="2615" y="648"/>
                      <a:pt x="2615" y="648"/>
                    </a:cubicBezTo>
                    <a:cubicBezTo>
                      <a:pt x="2426" y="556"/>
                      <a:pt x="2214" y="518"/>
                      <a:pt x="1998" y="518"/>
                    </a:cubicBezTo>
                    <a:cubicBezTo>
                      <a:pt x="1747" y="518"/>
                      <a:pt x="1489" y="569"/>
                      <a:pt x="1255" y="648"/>
                    </a:cubicBezTo>
                    <a:cubicBezTo>
                      <a:pt x="1220" y="658"/>
                      <a:pt x="1185" y="663"/>
                      <a:pt x="1151" y="663"/>
                    </a:cubicBezTo>
                    <a:cubicBezTo>
                      <a:pt x="749" y="663"/>
                      <a:pt x="423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127"/>
              <p:cNvSpPr/>
              <p:nvPr/>
            </p:nvSpPr>
            <p:spPr>
              <a:xfrm>
                <a:off x="474175" y="1877900"/>
                <a:ext cx="234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371" extrusionOk="0">
                    <a:moveTo>
                      <a:pt x="476" y="0"/>
                    </a:moveTo>
                    <a:cubicBezTo>
                      <a:pt x="212" y="0"/>
                      <a:pt x="1" y="80"/>
                      <a:pt x="1" y="185"/>
                    </a:cubicBezTo>
                    <a:cubicBezTo>
                      <a:pt x="1" y="278"/>
                      <a:pt x="212" y="370"/>
                      <a:pt x="476" y="370"/>
                    </a:cubicBezTo>
                    <a:cubicBezTo>
                      <a:pt x="727" y="370"/>
                      <a:pt x="938" y="278"/>
                      <a:pt x="938" y="185"/>
                    </a:cubicBezTo>
                    <a:cubicBezTo>
                      <a:pt x="938" y="80"/>
                      <a:pt x="727" y="0"/>
                      <a:pt x="476" y="0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127"/>
              <p:cNvSpPr/>
              <p:nvPr/>
            </p:nvSpPr>
            <p:spPr>
              <a:xfrm>
                <a:off x="530975" y="1877325"/>
                <a:ext cx="148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80" extrusionOk="0">
                    <a:moveTo>
                      <a:pt x="524" y="0"/>
                    </a:moveTo>
                    <a:cubicBezTo>
                      <a:pt x="505" y="0"/>
                      <a:pt x="489" y="4"/>
                      <a:pt x="476" y="10"/>
                    </a:cubicBezTo>
                    <a:cubicBezTo>
                      <a:pt x="212" y="10"/>
                      <a:pt x="0" y="89"/>
                      <a:pt x="0" y="195"/>
                    </a:cubicBezTo>
                    <a:cubicBezTo>
                      <a:pt x="0" y="301"/>
                      <a:pt x="212" y="380"/>
                      <a:pt x="476" y="380"/>
                    </a:cubicBezTo>
                    <a:lnTo>
                      <a:pt x="595" y="380"/>
                    </a:lnTo>
                    <a:lnTo>
                      <a:pt x="581" y="10"/>
                    </a:lnTo>
                    <a:cubicBezTo>
                      <a:pt x="561" y="4"/>
                      <a:pt x="542" y="0"/>
                      <a:pt x="524" y="0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127"/>
              <p:cNvSpPr/>
              <p:nvPr/>
            </p:nvSpPr>
            <p:spPr>
              <a:xfrm>
                <a:off x="490350" y="1862050"/>
                <a:ext cx="6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3" extrusionOk="0">
                    <a:moveTo>
                      <a:pt x="133" y="0"/>
                    </a:moveTo>
                    <a:cubicBezTo>
                      <a:pt x="54" y="0"/>
                      <a:pt x="1" y="106"/>
                      <a:pt x="1" y="251"/>
                    </a:cubicBezTo>
                    <a:cubicBezTo>
                      <a:pt x="1" y="397"/>
                      <a:pt x="54" y="502"/>
                      <a:pt x="133" y="502"/>
                    </a:cubicBezTo>
                    <a:cubicBezTo>
                      <a:pt x="212" y="502"/>
                      <a:pt x="278" y="397"/>
                      <a:pt x="278" y="251"/>
                    </a:cubicBezTo>
                    <a:cubicBezTo>
                      <a:pt x="278" y="106"/>
                      <a:pt x="212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127"/>
              <p:cNvSpPr/>
              <p:nvPr/>
            </p:nvSpPr>
            <p:spPr>
              <a:xfrm>
                <a:off x="525025" y="1861725"/>
                <a:ext cx="6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16" extrusionOk="0">
                    <a:moveTo>
                      <a:pt x="146" y="0"/>
                    </a:moveTo>
                    <a:cubicBezTo>
                      <a:pt x="67" y="0"/>
                      <a:pt x="0" y="119"/>
                      <a:pt x="0" y="264"/>
                    </a:cubicBezTo>
                    <a:cubicBezTo>
                      <a:pt x="0" y="396"/>
                      <a:pt x="67" y="515"/>
                      <a:pt x="146" y="515"/>
                    </a:cubicBezTo>
                    <a:cubicBezTo>
                      <a:pt x="225" y="515"/>
                      <a:pt x="278" y="396"/>
                      <a:pt x="278" y="264"/>
                    </a:cubicBezTo>
                    <a:cubicBezTo>
                      <a:pt x="278" y="119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127"/>
              <p:cNvSpPr/>
              <p:nvPr/>
            </p:nvSpPr>
            <p:spPr>
              <a:xfrm>
                <a:off x="510825" y="1852925"/>
                <a:ext cx="15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18" extrusionOk="0">
                    <a:moveTo>
                      <a:pt x="78" y="1"/>
                    </a:moveTo>
                    <a:cubicBezTo>
                      <a:pt x="67" y="1"/>
                      <a:pt x="55" y="4"/>
                      <a:pt x="40" y="9"/>
                    </a:cubicBezTo>
                    <a:cubicBezTo>
                      <a:pt x="14" y="22"/>
                      <a:pt x="1" y="48"/>
                      <a:pt x="14" y="75"/>
                    </a:cubicBezTo>
                    <a:cubicBezTo>
                      <a:pt x="27" y="88"/>
                      <a:pt x="252" y="564"/>
                      <a:pt x="489" y="1039"/>
                    </a:cubicBezTo>
                    <a:cubicBezTo>
                      <a:pt x="397" y="1145"/>
                      <a:pt x="278" y="1211"/>
                      <a:pt x="133" y="1211"/>
                    </a:cubicBezTo>
                    <a:cubicBezTo>
                      <a:pt x="67" y="1211"/>
                      <a:pt x="67" y="1316"/>
                      <a:pt x="133" y="1316"/>
                    </a:cubicBezTo>
                    <a:cubicBezTo>
                      <a:pt x="145" y="1317"/>
                      <a:pt x="158" y="1318"/>
                      <a:pt x="170" y="1318"/>
                    </a:cubicBezTo>
                    <a:cubicBezTo>
                      <a:pt x="352" y="1318"/>
                      <a:pt x="508" y="1226"/>
                      <a:pt x="595" y="1065"/>
                    </a:cubicBezTo>
                    <a:cubicBezTo>
                      <a:pt x="608" y="1052"/>
                      <a:pt x="608" y="1039"/>
                      <a:pt x="595" y="1026"/>
                    </a:cubicBezTo>
                    <a:cubicBezTo>
                      <a:pt x="357" y="524"/>
                      <a:pt x="119" y="35"/>
                      <a:pt x="119" y="35"/>
                    </a:cubicBezTo>
                    <a:cubicBezTo>
                      <a:pt x="111" y="10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rgbClr val="E6B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127"/>
              <p:cNvSpPr/>
              <p:nvPr/>
            </p:nvSpPr>
            <p:spPr>
              <a:xfrm>
                <a:off x="479450" y="1840925"/>
                <a:ext cx="195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14" extrusionOk="0">
                    <a:moveTo>
                      <a:pt x="635" y="0"/>
                    </a:moveTo>
                    <a:cubicBezTo>
                      <a:pt x="173" y="27"/>
                      <a:pt x="41" y="304"/>
                      <a:pt x="14" y="449"/>
                    </a:cubicBezTo>
                    <a:cubicBezTo>
                      <a:pt x="1" y="502"/>
                      <a:pt x="14" y="568"/>
                      <a:pt x="67" y="595"/>
                    </a:cubicBezTo>
                    <a:lnTo>
                      <a:pt x="80" y="595"/>
                    </a:lnTo>
                    <a:cubicBezTo>
                      <a:pt x="97" y="607"/>
                      <a:pt x="118" y="613"/>
                      <a:pt x="140" y="613"/>
                    </a:cubicBezTo>
                    <a:cubicBezTo>
                      <a:pt x="186" y="613"/>
                      <a:pt x="234" y="587"/>
                      <a:pt x="252" y="542"/>
                    </a:cubicBezTo>
                    <a:cubicBezTo>
                      <a:pt x="331" y="383"/>
                      <a:pt x="490" y="278"/>
                      <a:pt x="675" y="251"/>
                    </a:cubicBezTo>
                    <a:cubicBezTo>
                      <a:pt x="741" y="238"/>
                      <a:pt x="780" y="159"/>
                      <a:pt x="767" y="93"/>
                    </a:cubicBezTo>
                    <a:cubicBezTo>
                      <a:pt x="754" y="40"/>
                      <a:pt x="701" y="0"/>
                      <a:pt x="6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127"/>
              <p:cNvSpPr/>
              <p:nvPr/>
            </p:nvSpPr>
            <p:spPr>
              <a:xfrm>
                <a:off x="521075" y="1840925"/>
                <a:ext cx="198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08" extrusionOk="0">
                    <a:moveTo>
                      <a:pt x="145" y="0"/>
                    </a:moveTo>
                    <a:cubicBezTo>
                      <a:pt x="92" y="0"/>
                      <a:pt x="40" y="40"/>
                      <a:pt x="26" y="93"/>
                    </a:cubicBezTo>
                    <a:cubicBezTo>
                      <a:pt x="0" y="159"/>
                      <a:pt x="40" y="238"/>
                      <a:pt x="119" y="251"/>
                    </a:cubicBezTo>
                    <a:cubicBezTo>
                      <a:pt x="291" y="278"/>
                      <a:pt x="449" y="383"/>
                      <a:pt x="528" y="542"/>
                    </a:cubicBezTo>
                    <a:cubicBezTo>
                      <a:pt x="555" y="587"/>
                      <a:pt x="601" y="607"/>
                      <a:pt x="648" y="607"/>
                    </a:cubicBezTo>
                    <a:cubicBezTo>
                      <a:pt x="670" y="607"/>
                      <a:pt x="692" y="603"/>
                      <a:pt x="713" y="595"/>
                    </a:cubicBezTo>
                    <a:lnTo>
                      <a:pt x="726" y="595"/>
                    </a:lnTo>
                    <a:cubicBezTo>
                      <a:pt x="766" y="555"/>
                      <a:pt x="792" y="502"/>
                      <a:pt x="779" y="449"/>
                    </a:cubicBezTo>
                    <a:cubicBezTo>
                      <a:pt x="740" y="291"/>
                      <a:pt x="621" y="27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127"/>
              <p:cNvSpPr/>
              <p:nvPr/>
            </p:nvSpPr>
            <p:spPr>
              <a:xfrm>
                <a:off x="495650" y="1891800"/>
                <a:ext cx="386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41" extrusionOk="0">
                    <a:moveTo>
                      <a:pt x="74" y="1"/>
                    </a:moveTo>
                    <a:cubicBezTo>
                      <a:pt x="33" y="1"/>
                      <a:pt x="1" y="56"/>
                      <a:pt x="40" y="105"/>
                    </a:cubicBezTo>
                    <a:cubicBezTo>
                      <a:pt x="40" y="105"/>
                      <a:pt x="462" y="540"/>
                      <a:pt x="977" y="540"/>
                    </a:cubicBezTo>
                    <a:cubicBezTo>
                      <a:pt x="1175" y="540"/>
                      <a:pt x="1360" y="474"/>
                      <a:pt x="1506" y="369"/>
                    </a:cubicBezTo>
                    <a:cubicBezTo>
                      <a:pt x="1532" y="356"/>
                      <a:pt x="1545" y="316"/>
                      <a:pt x="1519" y="290"/>
                    </a:cubicBezTo>
                    <a:cubicBezTo>
                      <a:pt x="1511" y="273"/>
                      <a:pt x="1492" y="262"/>
                      <a:pt x="1473" y="262"/>
                    </a:cubicBezTo>
                    <a:cubicBezTo>
                      <a:pt x="1462" y="262"/>
                      <a:pt x="1450" y="266"/>
                      <a:pt x="1440" y="276"/>
                    </a:cubicBezTo>
                    <a:cubicBezTo>
                      <a:pt x="1282" y="388"/>
                      <a:pt x="1123" y="430"/>
                      <a:pt x="972" y="430"/>
                    </a:cubicBezTo>
                    <a:cubicBezTo>
                      <a:pt x="516" y="430"/>
                      <a:pt x="139" y="45"/>
                      <a:pt x="119" y="25"/>
                    </a:cubicBezTo>
                    <a:cubicBezTo>
                      <a:pt x="105" y="8"/>
                      <a:pt x="89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127"/>
              <p:cNvSpPr/>
              <p:nvPr/>
            </p:nvSpPr>
            <p:spPr>
              <a:xfrm>
                <a:off x="421250" y="1871400"/>
                <a:ext cx="31500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36" extrusionOk="0">
                    <a:moveTo>
                      <a:pt x="645" y="1"/>
                    </a:moveTo>
                    <a:cubicBezTo>
                      <a:pt x="522" y="1"/>
                      <a:pt x="396" y="59"/>
                      <a:pt x="282" y="221"/>
                    </a:cubicBezTo>
                    <a:cubicBezTo>
                      <a:pt x="0" y="649"/>
                      <a:pt x="421" y="1636"/>
                      <a:pt x="969" y="1636"/>
                    </a:cubicBezTo>
                    <a:cubicBezTo>
                      <a:pt x="1063" y="1636"/>
                      <a:pt x="1161" y="1607"/>
                      <a:pt x="1259" y="1541"/>
                    </a:cubicBezTo>
                    <a:lnTo>
                      <a:pt x="1259" y="392"/>
                    </a:lnTo>
                    <a:cubicBezTo>
                      <a:pt x="1259" y="392"/>
                      <a:pt x="964" y="1"/>
                      <a:pt x="645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127"/>
              <p:cNvSpPr/>
              <p:nvPr/>
            </p:nvSpPr>
            <p:spPr>
              <a:xfrm>
                <a:off x="434225" y="1881075"/>
                <a:ext cx="182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44" extrusionOk="0">
                    <a:moveTo>
                      <a:pt x="64" y="0"/>
                    </a:moveTo>
                    <a:cubicBezTo>
                      <a:pt x="40" y="0"/>
                      <a:pt x="24" y="12"/>
                      <a:pt x="14" y="32"/>
                    </a:cubicBezTo>
                    <a:cubicBezTo>
                      <a:pt x="1" y="58"/>
                      <a:pt x="14" y="98"/>
                      <a:pt x="40" y="111"/>
                    </a:cubicBezTo>
                    <a:cubicBezTo>
                      <a:pt x="357" y="256"/>
                      <a:pt x="569" y="547"/>
                      <a:pt x="608" y="890"/>
                    </a:cubicBezTo>
                    <a:cubicBezTo>
                      <a:pt x="608" y="917"/>
                      <a:pt x="635" y="943"/>
                      <a:pt x="661" y="943"/>
                    </a:cubicBezTo>
                    <a:lnTo>
                      <a:pt x="674" y="943"/>
                    </a:lnTo>
                    <a:cubicBezTo>
                      <a:pt x="701" y="930"/>
                      <a:pt x="727" y="903"/>
                      <a:pt x="727" y="877"/>
                    </a:cubicBezTo>
                    <a:cubicBezTo>
                      <a:pt x="674" y="494"/>
                      <a:pt x="437" y="164"/>
                      <a:pt x="93" y="5"/>
                    </a:cubicBezTo>
                    <a:cubicBezTo>
                      <a:pt x="83" y="2"/>
                      <a:pt x="73" y="0"/>
                      <a:pt x="64" y="0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7" name="Google Shape;10437;p127"/>
              <p:cNvSpPr/>
              <p:nvPr/>
            </p:nvSpPr>
            <p:spPr>
              <a:xfrm>
                <a:off x="435550" y="1889775"/>
                <a:ext cx="11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39" extrusionOk="0">
                    <a:moveTo>
                      <a:pt x="436" y="1"/>
                    </a:moveTo>
                    <a:cubicBezTo>
                      <a:pt x="278" y="1"/>
                      <a:pt x="133" y="40"/>
                      <a:pt x="27" y="146"/>
                    </a:cubicBezTo>
                    <a:cubicBezTo>
                      <a:pt x="1" y="159"/>
                      <a:pt x="1" y="199"/>
                      <a:pt x="27" y="225"/>
                    </a:cubicBezTo>
                    <a:cubicBezTo>
                      <a:pt x="40" y="239"/>
                      <a:pt x="53" y="239"/>
                      <a:pt x="67" y="239"/>
                    </a:cubicBezTo>
                    <a:lnTo>
                      <a:pt x="106" y="239"/>
                    </a:lnTo>
                    <a:cubicBezTo>
                      <a:pt x="141" y="203"/>
                      <a:pt x="271" y="115"/>
                      <a:pt x="364" y="115"/>
                    </a:cubicBezTo>
                    <a:cubicBezTo>
                      <a:pt x="376" y="115"/>
                      <a:pt x="387" y="117"/>
                      <a:pt x="397" y="120"/>
                    </a:cubicBezTo>
                    <a:cubicBezTo>
                      <a:pt x="436" y="120"/>
                      <a:pt x="463" y="106"/>
                      <a:pt x="476" y="80"/>
                    </a:cubicBezTo>
                    <a:cubicBezTo>
                      <a:pt x="476" y="40"/>
                      <a:pt x="463" y="14"/>
                      <a:pt x="436" y="1"/>
                    </a:cubicBezTo>
                    <a:close/>
                  </a:path>
                </a:pathLst>
              </a:custGeom>
              <a:solidFill>
                <a:srgbClr val="E8C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8" name="Google Shape;10438;p127"/>
              <p:cNvSpPr/>
              <p:nvPr/>
            </p:nvSpPr>
            <p:spPr>
              <a:xfrm>
                <a:off x="439500" y="1802375"/>
                <a:ext cx="100625" cy="8347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339" extrusionOk="0">
                    <a:moveTo>
                      <a:pt x="2044" y="1"/>
                    </a:moveTo>
                    <a:cubicBezTo>
                      <a:pt x="1825" y="1"/>
                      <a:pt x="1605" y="22"/>
                      <a:pt x="1388" y="63"/>
                    </a:cubicBezTo>
                    <a:cubicBezTo>
                      <a:pt x="1" y="327"/>
                      <a:pt x="1" y="1938"/>
                      <a:pt x="1" y="1938"/>
                    </a:cubicBezTo>
                    <a:lnTo>
                      <a:pt x="41" y="2770"/>
                    </a:lnTo>
                    <a:cubicBezTo>
                      <a:pt x="344" y="2942"/>
                      <a:pt x="516" y="3074"/>
                      <a:pt x="595" y="3285"/>
                    </a:cubicBezTo>
                    <a:lnTo>
                      <a:pt x="965" y="3338"/>
                    </a:lnTo>
                    <a:cubicBezTo>
                      <a:pt x="991" y="2995"/>
                      <a:pt x="965" y="2638"/>
                      <a:pt x="886" y="2295"/>
                    </a:cubicBezTo>
                    <a:cubicBezTo>
                      <a:pt x="767" y="1846"/>
                      <a:pt x="1348" y="1793"/>
                      <a:pt x="1176" y="1199"/>
                    </a:cubicBezTo>
                    <a:cubicBezTo>
                      <a:pt x="1150" y="1133"/>
                      <a:pt x="1493" y="988"/>
                      <a:pt x="1533" y="974"/>
                    </a:cubicBezTo>
                    <a:cubicBezTo>
                      <a:pt x="1625" y="922"/>
                      <a:pt x="1731" y="908"/>
                      <a:pt x="1837" y="908"/>
                    </a:cubicBezTo>
                    <a:cubicBezTo>
                      <a:pt x="1943" y="930"/>
                      <a:pt x="2015" y="1002"/>
                      <a:pt x="2122" y="1002"/>
                    </a:cubicBezTo>
                    <a:cubicBezTo>
                      <a:pt x="2148" y="1002"/>
                      <a:pt x="2176" y="998"/>
                      <a:pt x="2206" y="988"/>
                    </a:cubicBezTo>
                    <a:cubicBezTo>
                      <a:pt x="2365" y="935"/>
                      <a:pt x="2457" y="789"/>
                      <a:pt x="2444" y="618"/>
                    </a:cubicBezTo>
                    <a:lnTo>
                      <a:pt x="2444" y="618"/>
                    </a:lnTo>
                    <a:cubicBezTo>
                      <a:pt x="2550" y="737"/>
                      <a:pt x="2656" y="829"/>
                      <a:pt x="2774" y="922"/>
                    </a:cubicBezTo>
                    <a:cubicBezTo>
                      <a:pt x="2859" y="972"/>
                      <a:pt x="2955" y="996"/>
                      <a:pt x="3050" y="996"/>
                    </a:cubicBezTo>
                    <a:cubicBezTo>
                      <a:pt x="3104" y="996"/>
                      <a:pt x="3158" y="989"/>
                      <a:pt x="3210" y="974"/>
                    </a:cubicBezTo>
                    <a:cubicBezTo>
                      <a:pt x="3355" y="922"/>
                      <a:pt x="3448" y="776"/>
                      <a:pt x="3421" y="631"/>
                    </a:cubicBezTo>
                    <a:lnTo>
                      <a:pt x="3421" y="631"/>
                    </a:lnTo>
                    <a:cubicBezTo>
                      <a:pt x="3567" y="789"/>
                      <a:pt x="3765" y="895"/>
                      <a:pt x="3976" y="922"/>
                    </a:cubicBezTo>
                    <a:cubicBezTo>
                      <a:pt x="3978" y="922"/>
                      <a:pt x="3980" y="922"/>
                      <a:pt x="3982" y="922"/>
                    </a:cubicBezTo>
                    <a:cubicBezTo>
                      <a:pt x="4025" y="922"/>
                      <a:pt x="3975" y="773"/>
                      <a:pt x="3950" y="697"/>
                    </a:cubicBezTo>
                    <a:cubicBezTo>
                      <a:pt x="3937" y="684"/>
                      <a:pt x="3937" y="671"/>
                      <a:pt x="3937" y="657"/>
                    </a:cubicBezTo>
                    <a:cubicBezTo>
                      <a:pt x="3857" y="578"/>
                      <a:pt x="3778" y="512"/>
                      <a:pt x="3686" y="459"/>
                    </a:cubicBezTo>
                    <a:cubicBezTo>
                      <a:pt x="3488" y="327"/>
                      <a:pt x="3276" y="222"/>
                      <a:pt x="3052" y="156"/>
                    </a:cubicBezTo>
                    <a:cubicBezTo>
                      <a:pt x="2723" y="51"/>
                      <a:pt x="2384" y="1"/>
                      <a:pt x="20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9" name="Google Shape;10439;p127"/>
              <p:cNvSpPr/>
              <p:nvPr/>
            </p:nvSpPr>
            <p:spPr>
              <a:xfrm>
                <a:off x="432900" y="1948550"/>
                <a:ext cx="532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95" extrusionOk="0">
                    <a:moveTo>
                      <a:pt x="595" y="1"/>
                    </a:moveTo>
                    <a:cubicBezTo>
                      <a:pt x="595" y="1"/>
                      <a:pt x="212" y="133"/>
                      <a:pt x="1" y="1017"/>
                    </a:cubicBezTo>
                    <a:cubicBezTo>
                      <a:pt x="265" y="1823"/>
                      <a:pt x="1044" y="2497"/>
                      <a:pt x="2127" y="2695"/>
                    </a:cubicBezTo>
                    <a:lnTo>
                      <a:pt x="2127" y="1110"/>
                    </a:lnTo>
                    <a:cubicBezTo>
                      <a:pt x="1506" y="925"/>
                      <a:pt x="965" y="542"/>
                      <a:pt x="5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127"/>
              <p:cNvSpPr/>
              <p:nvPr/>
            </p:nvSpPr>
            <p:spPr>
              <a:xfrm>
                <a:off x="485725" y="1954175"/>
                <a:ext cx="5252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470" extrusionOk="0">
                    <a:moveTo>
                      <a:pt x="1176" y="0"/>
                    </a:moveTo>
                    <a:cubicBezTo>
                      <a:pt x="622" y="872"/>
                      <a:pt x="1" y="885"/>
                      <a:pt x="1" y="885"/>
                    </a:cubicBezTo>
                    <a:lnTo>
                      <a:pt x="1" y="2470"/>
                    </a:lnTo>
                    <a:cubicBezTo>
                      <a:pt x="1031" y="2206"/>
                      <a:pt x="1401" y="1889"/>
                      <a:pt x="2101" y="1043"/>
                    </a:cubicBezTo>
                    <a:cubicBezTo>
                      <a:pt x="1823" y="159"/>
                      <a:pt x="1176" y="0"/>
                      <a:pt x="1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127"/>
              <p:cNvSpPr/>
              <p:nvPr/>
            </p:nvSpPr>
            <p:spPr>
              <a:xfrm>
                <a:off x="467575" y="1987500"/>
                <a:ext cx="36025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996" extrusionOk="0">
                    <a:moveTo>
                      <a:pt x="727" y="1"/>
                    </a:moveTo>
                    <a:lnTo>
                      <a:pt x="1" y="912"/>
                    </a:lnTo>
                    <a:lnTo>
                      <a:pt x="740" y="1995"/>
                    </a:lnTo>
                    <a:lnTo>
                      <a:pt x="1440" y="899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127"/>
              <p:cNvSpPr/>
              <p:nvPr/>
            </p:nvSpPr>
            <p:spPr>
              <a:xfrm>
                <a:off x="445750" y="1985200"/>
                <a:ext cx="796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2114" extrusionOk="0">
                    <a:moveTo>
                      <a:pt x="1600" y="0"/>
                    </a:moveTo>
                    <a:cubicBezTo>
                      <a:pt x="1573" y="0"/>
                      <a:pt x="1547" y="14"/>
                      <a:pt x="1534" y="27"/>
                    </a:cubicBezTo>
                    <a:lnTo>
                      <a:pt x="68" y="1717"/>
                    </a:lnTo>
                    <a:cubicBezTo>
                      <a:pt x="0" y="1776"/>
                      <a:pt x="60" y="1862"/>
                      <a:pt x="129" y="1862"/>
                    </a:cubicBezTo>
                    <a:cubicBezTo>
                      <a:pt x="153" y="1862"/>
                      <a:pt x="179" y="1851"/>
                      <a:pt x="200" y="1823"/>
                    </a:cubicBezTo>
                    <a:lnTo>
                      <a:pt x="1600" y="225"/>
                    </a:lnTo>
                    <a:lnTo>
                      <a:pt x="3013" y="2074"/>
                    </a:lnTo>
                    <a:cubicBezTo>
                      <a:pt x="3039" y="2100"/>
                      <a:pt x="3066" y="2114"/>
                      <a:pt x="3092" y="2114"/>
                    </a:cubicBezTo>
                    <a:cubicBezTo>
                      <a:pt x="3105" y="2114"/>
                      <a:pt x="3119" y="2100"/>
                      <a:pt x="3132" y="2100"/>
                    </a:cubicBezTo>
                    <a:cubicBezTo>
                      <a:pt x="3171" y="2074"/>
                      <a:pt x="3185" y="2021"/>
                      <a:pt x="3145" y="1981"/>
                    </a:cubicBezTo>
                    <a:lnTo>
                      <a:pt x="1666" y="40"/>
                    </a:lnTo>
                    <a:cubicBezTo>
                      <a:pt x="1653" y="14"/>
                      <a:pt x="1626" y="0"/>
                      <a:pt x="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127"/>
              <p:cNvSpPr/>
              <p:nvPr/>
            </p:nvSpPr>
            <p:spPr>
              <a:xfrm>
                <a:off x="483750" y="1975950"/>
                <a:ext cx="40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43" extrusionOk="0">
                    <a:moveTo>
                      <a:pt x="80" y="1"/>
                    </a:moveTo>
                    <a:cubicBezTo>
                      <a:pt x="27" y="1"/>
                      <a:pt x="1" y="40"/>
                      <a:pt x="1" y="93"/>
                    </a:cubicBezTo>
                    <a:lnTo>
                      <a:pt x="1" y="463"/>
                    </a:lnTo>
                    <a:cubicBezTo>
                      <a:pt x="1" y="503"/>
                      <a:pt x="27" y="542"/>
                      <a:pt x="80" y="542"/>
                    </a:cubicBezTo>
                    <a:cubicBezTo>
                      <a:pt x="133" y="542"/>
                      <a:pt x="159" y="503"/>
                      <a:pt x="159" y="463"/>
                    </a:cubicBezTo>
                    <a:lnTo>
                      <a:pt x="159" y="93"/>
                    </a:lnTo>
                    <a:cubicBezTo>
                      <a:pt x="159" y="40"/>
                      <a:pt x="120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127"/>
              <p:cNvSpPr/>
              <p:nvPr/>
            </p:nvSpPr>
            <p:spPr>
              <a:xfrm>
                <a:off x="349700" y="2378525"/>
                <a:ext cx="1010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470" extrusionOk="0">
                    <a:moveTo>
                      <a:pt x="1217" y="1"/>
                    </a:moveTo>
                    <a:cubicBezTo>
                      <a:pt x="1194" y="1"/>
                      <a:pt x="1171" y="4"/>
                      <a:pt x="1150" y="10"/>
                    </a:cubicBezTo>
                    <a:cubicBezTo>
                      <a:pt x="555" y="168"/>
                      <a:pt x="1" y="908"/>
                      <a:pt x="106" y="1198"/>
                    </a:cubicBezTo>
                    <a:cubicBezTo>
                      <a:pt x="265" y="1647"/>
                      <a:pt x="806" y="2453"/>
                      <a:pt x="965" y="2757"/>
                    </a:cubicBezTo>
                    <a:cubicBezTo>
                      <a:pt x="1071" y="2994"/>
                      <a:pt x="1189" y="3219"/>
                      <a:pt x="1335" y="3443"/>
                    </a:cubicBezTo>
                    <a:cubicBezTo>
                      <a:pt x="1431" y="3461"/>
                      <a:pt x="1524" y="3470"/>
                      <a:pt x="1615" y="3470"/>
                    </a:cubicBezTo>
                    <a:cubicBezTo>
                      <a:pt x="2387" y="3470"/>
                      <a:pt x="2976" y="2850"/>
                      <a:pt x="3342" y="2189"/>
                    </a:cubicBezTo>
                    <a:cubicBezTo>
                      <a:pt x="2959" y="1819"/>
                      <a:pt x="2735" y="1621"/>
                      <a:pt x="2735" y="1621"/>
                    </a:cubicBezTo>
                    <a:lnTo>
                      <a:pt x="2735" y="1621"/>
                    </a:lnTo>
                    <a:cubicBezTo>
                      <a:pt x="2867" y="1647"/>
                      <a:pt x="2985" y="1713"/>
                      <a:pt x="3091" y="1792"/>
                    </a:cubicBezTo>
                    <a:lnTo>
                      <a:pt x="3250" y="1938"/>
                    </a:lnTo>
                    <a:cubicBezTo>
                      <a:pt x="3523" y="2184"/>
                      <a:pt x="3707" y="2266"/>
                      <a:pt x="3828" y="2266"/>
                    </a:cubicBezTo>
                    <a:cubicBezTo>
                      <a:pt x="3888" y="2266"/>
                      <a:pt x="3932" y="2246"/>
                      <a:pt x="3963" y="2215"/>
                    </a:cubicBezTo>
                    <a:cubicBezTo>
                      <a:pt x="4042" y="2136"/>
                      <a:pt x="4042" y="2017"/>
                      <a:pt x="3963" y="1951"/>
                    </a:cubicBezTo>
                    <a:cubicBezTo>
                      <a:pt x="3659" y="1608"/>
                      <a:pt x="2985" y="842"/>
                      <a:pt x="2853" y="723"/>
                    </a:cubicBezTo>
                    <a:cubicBezTo>
                      <a:pt x="2550" y="485"/>
                      <a:pt x="2206" y="313"/>
                      <a:pt x="1850" y="221"/>
                    </a:cubicBezTo>
                    <a:cubicBezTo>
                      <a:pt x="1628" y="162"/>
                      <a:pt x="1395" y="1"/>
                      <a:pt x="1217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127"/>
              <p:cNvSpPr/>
              <p:nvPr/>
            </p:nvSpPr>
            <p:spPr>
              <a:xfrm>
                <a:off x="238125" y="1997075"/>
                <a:ext cx="185225" cy="42165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16866" extrusionOk="0">
                    <a:moveTo>
                      <a:pt x="5230" y="1"/>
                    </a:moveTo>
                    <a:lnTo>
                      <a:pt x="5151" y="67"/>
                    </a:lnTo>
                    <a:lnTo>
                      <a:pt x="5085" y="120"/>
                    </a:lnTo>
                    <a:lnTo>
                      <a:pt x="4952" y="225"/>
                    </a:lnTo>
                    <a:cubicBezTo>
                      <a:pt x="4873" y="291"/>
                      <a:pt x="4794" y="357"/>
                      <a:pt x="4715" y="437"/>
                    </a:cubicBezTo>
                    <a:cubicBezTo>
                      <a:pt x="4569" y="569"/>
                      <a:pt x="4424" y="714"/>
                      <a:pt x="4279" y="846"/>
                    </a:cubicBezTo>
                    <a:cubicBezTo>
                      <a:pt x="4002" y="1123"/>
                      <a:pt x="3724" y="1414"/>
                      <a:pt x="3460" y="1718"/>
                    </a:cubicBezTo>
                    <a:cubicBezTo>
                      <a:pt x="2932" y="2312"/>
                      <a:pt x="2443" y="2946"/>
                      <a:pt x="2007" y="3619"/>
                    </a:cubicBezTo>
                    <a:cubicBezTo>
                      <a:pt x="1558" y="4280"/>
                      <a:pt x="1175" y="4993"/>
                      <a:pt x="845" y="5733"/>
                    </a:cubicBezTo>
                    <a:cubicBezTo>
                      <a:pt x="674" y="6102"/>
                      <a:pt x="528" y="6472"/>
                      <a:pt x="396" y="6868"/>
                    </a:cubicBezTo>
                    <a:cubicBezTo>
                      <a:pt x="317" y="7053"/>
                      <a:pt x="264" y="7251"/>
                      <a:pt x="198" y="7449"/>
                    </a:cubicBezTo>
                    <a:cubicBezTo>
                      <a:pt x="172" y="7542"/>
                      <a:pt x="145" y="7647"/>
                      <a:pt x="119" y="7740"/>
                    </a:cubicBezTo>
                    <a:lnTo>
                      <a:pt x="106" y="7819"/>
                    </a:lnTo>
                    <a:lnTo>
                      <a:pt x="92" y="7859"/>
                    </a:lnTo>
                    <a:lnTo>
                      <a:pt x="79" y="7938"/>
                    </a:lnTo>
                    <a:cubicBezTo>
                      <a:pt x="40" y="8057"/>
                      <a:pt x="26" y="8176"/>
                      <a:pt x="13" y="8295"/>
                    </a:cubicBezTo>
                    <a:cubicBezTo>
                      <a:pt x="0" y="8400"/>
                      <a:pt x="0" y="8493"/>
                      <a:pt x="0" y="8598"/>
                    </a:cubicBezTo>
                    <a:cubicBezTo>
                      <a:pt x="0" y="8691"/>
                      <a:pt x="0" y="8783"/>
                      <a:pt x="13" y="8862"/>
                    </a:cubicBezTo>
                    <a:cubicBezTo>
                      <a:pt x="26" y="9008"/>
                      <a:pt x="53" y="9153"/>
                      <a:pt x="79" y="9311"/>
                    </a:cubicBezTo>
                    <a:cubicBezTo>
                      <a:pt x="132" y="9549"/>
                      <a:pt x="198" y="9787"/>
                      <a:pt x="277" y="10011"/>
                    </a:cubicBezTo>
                    <a:cubicBezTo>
                      <a:pt x="343" y="10236"/>
                      <a:pt x="423" y="10434"/>
                      <a:pt x="502" y="10632"/>
                    </a:cubicBezTo>
                    <a:cubicBezTo>
                      <a:pt x="581" y="10817"/>
                      <a:pt x="674" y="11002"/>
                      <a:pt x="753" y="11187"/>
                    </a:cubicBezTo>
                    <a:cubicBezTo>
                      <a:pt x="924" y="11543"/>
                      <a:pt x="1109" y="11887"/>
                      <a:pt x="1294" y="12217"/>
                    </a:cubicBezTo>
                    <a:cubicBezTo>
                      <a:pt x="1479" y="12560"/>
                      <a:pt x="1677" y="12877"/>
                      <a:pt x="1862" y="13194"/>
                    </a:cubicBezTo>
                    <a:cubicBezTo>
                      <a:pt x="2258" y="13841"/>
                      <a:pt x="2668" y="14462"/>
                      <a:pt x="3077" y="15070"/>
                    </a:cubicBezTo>
                    <a:cubicBezTo>
                      <a:pt x="3288" y="15373"/>
                      <a:pt x="3500" y="15664"/>
                      <a:pt x="3724" y="15968"/>
                    </a:cubicBezTo>
                    <a:cubicBezTo>
                      <a:pt x="3830" y="16113"/>
                      <a:pt x="3936" y="16271"/>
                      <a:pt x="4054" y="16417"/>
                    </a:cubicBezTo>
                    <a:lnTo>
                      <a:pt x="4213" y="16641"/>
                    </a:lnTo>
                    <a:lnTo>
                      <a:pt x="4385" y="16866"/>
                    </a:lnTo>
                    <a:lnTo>
                      <a:pt x="6630" y="15281"/>
                    </a:lnTo>
                    <a:lnTo>
                      <a:pt x="6498" y="15070"/>
                    </a:lnTo>
                    <a:lnTo>
                      <a:pt x="6352" y="14845"/>
                    </a:lnTo>
                    <a:lnTo>
                      <a:pt x="6088" y="14396"/>
                    </a:lnTo>
                    <a:cubicBezTo>
                      <a:pt x="5903" y="14092"/>
                      <a:pt x="5718" y="13788"/>
                      <a:pt x="5547" y="13498"/>
                    </a:cubicBezTo>
                    <a:cubicBezTo>
                      <a:pt x="5190" y="12890"/>
                      <a:pt x="4847" y="12283"/>
                      <a:pt x="4530" y="11675"/>
                    </a:cubicBezTo>
                    <a:cubicBezTo>
                      <a:pt x="4358" y="11372"/>
                      <a:pt x="4213" y="11068"/>
                      <a:pt x="4068" y="10764"/>
                    </a:cubicBezTo>
                    <a:cubicBezTo>
                      <a:pt x="3922" y="10474"/>
                      <a:pt x="3790" y="10170"/>
                      <a:pt x="3658" y="9866"/>
                    </a:cubicBezTo>
                    <a:cubicBezTo>
                      <a:pt x="3553" y="9602"/>
                      <a:pt x="3447" y="9325"/>
                      <a:pt x="3368" y="9034"/>
                    </a:cubicBezTo>
                    <a:cubicBezTo>
                      <a:pt x="3331" y="8936"/>
                      <a:pt x="3305" y="8838"/>
                      <a:pt x="3291" y="8729"/>
                    </a:cubicBezTo>
                    <a:lnTo>
                      <a:pt x="3291" y="8729"/>
                    </a:lnTo>
                    <a:lnTo>
                      <a:pt x="3302" y="8678"/>
                    </a:lnTo>
                    <a:cubicBezTo>
                      <a:pt x="3328" y="8612"/>
                      <a:pt x="3354" y="8545"/>
                      <a:pt x="3368" y="8466"/>
                    </a:cubicBezTo>
                    <a:cubicBezTo>
                      <a:pt x="3420" y="8321"/>
                      <a:pt x="3473" y="8176"/>
                      <a:pt x="3539" y="8030"/>
                    </a:cubicBezTo>
                    <a:cubicBezTo>
                      <a:pt x="3658" y="7753"/>
                      <a:pt x="3777" y="7463"/>
                      <a:pt x="3922" y="7185"/>
                    </a:cubicBezTo>
                    <a:cubicBezTo>
                      <a:pt x="4200" y="6631"/>
                      <a:pt x="4530" y="6089"/>
                      <a:pt x="4900" y="5574"/>
                    </a:cubicBezTo>
                    <a:cubicBezTo>
                      <a:pt x="5071" y="5310"/>
                      <a:pt x="5269" y="5059"/>
                      <a:pt x="5468" y="4808"/>
                    </a:cubicBezTo>
                    <a:cubicBezTo>
                      <a:pt x="5666" y="4557"/>
                      <a:pt x="5877" y="4306"/>
                      <a:pt x="6101" y="4082"/>
                    </a:cubicBezTo>
                    <a:cubicBezTo>
                      <a:pt x="6313" y="3844"/>
                      <a:pt x="6537" y="3606"/>
                      <a:pt x="6762" y="3395"/>
                    </a:cubicBezTo>
                    <a:cubicBezTo>
                      <a:pt x="6867" y="3276"/>
                      <a:pt x="6986" y="3170"/>
                      <a:pt x="7105" y="3065"/>
                    </a:cubicBezTo>
                    <a:lnTo>
                      <a:pt x="7264" y="2920"/>
                    </a:lnTo>
                    <a:lnTo>
                      <a:pt x="7343" y="2854"/>
                    </a:lnTo>
                    <a:lnTo>
                      <a:pt x="7409" y="2801"/>
                    </a:lnTo>
                    <a:lnTo>
                      <a:pt x="52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127"/>
              <p:cNvSpPr/>
              <p:nvPr/>
            </p:nvSpPr>
            <p:spPr>
              <a:xfrm>
                <a:off x="284000" y="2207325"/>
                <a:ext cx="366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47" extrusionOk="0">
                    <a:moveTo>
                      <a:pt x="73" y="1"/>
                    </a:moveTo>
                    <a:cubicBezTo>
                      <a:pt x="31" y="1"/>
                      <a:pt x="1" y="37"/>
                      <a:pt x="1" y="83"/>
                    </a:cubicBezTo>
                    <a:cubicBezTo>
                      <a:pt x="1" y="122"/>
                      <a:pt x="40" y="162"/>
                      <a:pt x="80" y="162"/>
                    </a:cubicBezTo>
                    <a:cubicBezTo>
                      <a:pt x="516" y="188"/>
                      <a:pt x="938" y="254"/>
                      <a:pt x="1361" y="347"/>
                    </a:cubicBezTo>
                    <a:lnTo>
                      <a:pt x="1374" y="347"/>
                    </a:lnTo>
                    <a:cubicBezTo>
                      <a:pt x="1414" y="347"/>
                      <a:pt x="1453" y="320"/>
                      <a:pt x="1453" y="281"/>
                    </a:cubicBezTo>
                    <a:cubicBezTo>
                      <a:pt x="1467" y="241"/>
                      <a:pt x="1440" y="188"/>
                      <a:pt x="1401" y="188"/>
                    </a:cubicBezTo>
                    <a:cubicBezTo>
                      <a:pt x="965" y="83"/>
                      <a:pt x="529" y="30"/>
                      <a:pt x="93" y="3"/>
                    </a:cubicBezTo>
                    <a:cubicBezTo>
                      <a:pt x="86" y="2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127"/>
              <p:cNvSpPr/>
              <p:nvPr/>
            </p:nvSpPr>
            <p:spPr>
              <a:xfrm>
                <a:off x="297550" y="2200125"/>
                <a:ext cx="224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99" h="635" extrusionOk="0">
                    <a:moveTo>
                      <a:pt x="100" y="0"/>
                    </a:moveTo>
                    <a:cubicBezTo>
                      <a:pt x="72" y="0"/>
                      <a:pt x="44" y="15"/>
                      <a:pt x="27" y="41"/>
                    </a:cubicBezTo>
                    <a:cubicBezTo>
                      <a:pt x="0" y="80"/>
                      <a:pt x="13" y="133"/>
                      <a:pt x="53" y="159"/>
                    </a:cubicBezTo>
                    <a:cubicBezTo>
                      <a:pt x="53" y="159"/>
                      <a:pt x="462" y="397"/>
                      <a:pt x="740" y="608"/>
                    </a:cubicBezTo>
                    <a:cubicBezTo>
                      <a:pt x="753" y="622"/>
                      <a:pt x="766" y="635"/>
                      <a:pt x="793" y="635"/>
                    </a:cubicBezTo>
                    <a:cubicBezTo>
                      <a:pt x="872" y="635"/>
                      <a:pt x="898" y="529"/>
                      <a:pt x="832" y="476"/>
                    </a:cubicBezTo>
                    <a:cubicBezTo>
                      <a:pt x="555" y="265"/>
                      <a:pt x="159" y="27"/>
                      <a:pt x="145" y="14"/>
                    </a:cubicBezTo>
                    <a:cubicBezTo>
                      <a:pt x="131" y="5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127"/>
              <p:cNvSpPr/>
              <p:nvPr/>
            </p:nvSpPr>
            <p:spPr>
              <a:xfrm>
                <a:off x="341450" y="2082850"/>
                <a:ext cx="684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3385" extrusionOk="0">
                    <a:moveTo>
                      <a:pt x="2608" y="0"/>
                    </a:moveTo>
                    <a:cubicBezTo>
                      <a:pt x="2588" y="0"/>
                      <a:pt x="2568" y="9"/>
                      <a:pt x="2550" y="30"/>
                    </a:cubicBezTo>
                    <a:cubicBezTo>
                      <a:pt x="1559" y="888"/>
                      <a:pt x="93" y="3147"/>
                      <a:pt x="27" y="3252"/>
                    </a:cubicBezTo>
                    <a:cubicBezTo>
                      <a:pt x="1" y="3292"/>
                      <a:pt x="14" y="3345"/>
                      <a:pt x="53" y="3371"/>
                    </a:cubicBezTo>
                    <a:cubicBezTo>
                      <a:pt x="67" y="3371"/>
                      <a:pt x="93" y="3384"/>
                      <a:pt x="106" y="3384"/>
                    </a:cubicBezTo>
                    <a:cubicBezTo>
                      <a:pt x="133" y="3384"/>
                      <a:pt x="159" y="3371"/>
                      <a:pt x="172" y="3345"/>
                    </a:cubicBezTo>
                    <a:cubicBezTo>
                      <a:pt x="186" y="3318"/>
                      <a:pt x="1691" y="994"/>
                      <a:pt x="2655" y="162"/>
                    </a:cubicBezTo>
                    <a:cubicBezTo>
                      <a:pt x="2737" y="101"/>
                      <a:pt x="2677" y="0"/>
                      <a:pt x="2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127"/>
              <p:cNvSpPr/>
              <p:nvPr/>
            </p:nvSpPr>
            <p:spPr>
              <a:xfrm>
                <a:off x="390975" y="2093150"/>
                <a:ext cx="231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79" extrusionOk="0">
                    <a:moveTo>
                      <a:pt x="819" y="1"/>
                    </a:moveTo>
                    <a:lnTo>
                      <a:pt x="93" y="120"/>
                    </a:lnTo>
                    <a:cubicBezTo>
                      <a:pt x="1" y="133"/>
                      <a:pt x="14" y="265"/>
                      <a:pt x="106" y="278"/>
                    </a:cubicBezTo>
                    <a:lnTo>
                      <a:pt x="119" y="278"/>
                    </a:lnTo>
                    <a:lnTo>
                      <a:pt x="846" y="173"/>
                    </a:lnTo>
                    <a:cubicBezTo>
                      <a:pt x="885" y="159"/>
                      <a:pt x="925" y="120"/>
                      <a:pt x="912" y="80"/>
                    </a:cubicBezTo>
                    <a:cubicBezTo>
                      <a:pt x="899" y="27"/>
                      <a:pt x="859" y="1"/>
                      <a:pt x="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127"/>
              <p:cNvSpPr/>
              <p:nvPr/>
            </p:nvSpPr>
            <p:spPr>
              <a:xfrm>
                <a:off x="326600" y="2349625"/>
                <a:ext cx="6105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694" extrusionOk="0">
                    <a:moveTo>
                      <a:pt x="2308" y="1"/>
                    </a:moveTo>
                    <a:cubicBezTo>
                      <a:pt x="2296" y="1"/>
                      <a:pt x="2283" y="6"/>
                      <a:pt x="2272" y="17"/>
                    </a:cubicBezTo>
                    <a:lnTo>
                      <a:pt x="40" y="1549"/>
                    </a:lnTo>
                    <a:cubicBezTo>
                      <a:pt x="0" y="1575"/>
                      <a:pt x="0" y="1628"/>
                      <a:pt x="27" y="1667"/>
                    </a:cubicBezTo>
                    <a:cubicBezTo>
                      <a:pt x="40" y="1694"/>
                      <a:pt x="66" y="1694"/>
                      <a:pt x="93" y="1694"/>
                    </a:cubicBezTo>
                    <a:cubicBezTo>
                      <a:pt x="106" y="1694"/>
                      <a:pt x="132" y="1694"/>
                      <a:pt x="146" y="1681"/>
                    </a:cubicBezTo>
                    <a:lnTo>
                      <a:pt x="2364" y="162"/>
                    </a:lnTo>
                    <a:cubicBezTo>
                      <a:pt x="2441" y="118"/>
                      <a:pt x="2372" y="1"/>
                      <a:pt x="2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127"/>
              <p:cNvSpPr/>
              <p:nvPr/>
            </p:nvSpPr>
            <p:spPr>
              <a:xfrm>
                <a:off x="342500" y="2377950"/>
                <a:ext cx="2242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95" extrusionOk="0">
                    <a:moveTo>
                      <a:pt x="116" y="0"/>
                    </a:moveTo>
                    <a:cubicBezTo>
                      <a:pt x="56" y="0"/>
                      <a:pt x="0" y="59"/>
                      <a:pt x="38" y="125"/>
                    </a:cubicBezTo>
                    <a:lnTo>
                      <a:pt x="725" y="1168"/>
                    </a:lnTo>
                    <a:cubicBezTo>
                      <a:pt x="751" y="1195"/>
                      <a:pt x="777" y="1195"/>
                      <a:pt x="804" y="1195"/>
                    </a:cubicBezTo>
                    <a:cubicBezTo>
                      <a:pt x="817" y="1195"/>
                      <a:pt x="830" y="1195"/>
                      <a:pt x="843" y="1182"/>
                    </a:cubicBezTo>
                    <a:cubicBezTo>
                      <a:pt x="883" y="1155"/>
                      <a:pt x="896" y="1102"/>
                      <a:pt x="870" y="1063"/>
                    </a:cubicBezTo>
                    <a:lnTo>
                      <a:pt x="183" y="33"/>
                    </a:lnTo>
                    <a:cubicBezTo>
                      <a:pt x="164" y="10"/>
                      <a:pt x="140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127"/>
              <p:cNvSpPr/>
              <p:nvPr/>
            </p:nvSpPr>
            <p:spPr>
              <a:xfrm>
                <a:off x="360600" y="2379325"/>
                <a:ext cx="12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98" extrusionOk="0">
                    <a:moveTo>
                      <a:pt x="277" y="1"/>
                    </a:moveTo>
                    <a:cubicBezTo>
                      <a:pt x="99" y="1"/>
                      <a:pt x="0" y="258"/>
                      <a:pt x="186" y="374"/>
                    </a:cubicBezTo>
                    <a:cubicBezTo>
                      <a:pt x="214" y="390"/>
                      <a:pt x="245" y="397"/>
                      <a:pt x="275" y="397"/>
                    </a:cubicBezTo>
                    <a:cubicBezTo>
                      <a:pt x="344" y="397"/>
                      <a:pt x="413" y="359"/>
                      <a:pt x="450" y="295"/>
                    </a:cubicBezTo>
                    <a:cubicBezTo>
                      <a:pt x="489" y="189"/>
                      <a:pt x="463" y="70"/>
                      <a:pt x="357" y="17"/>
                    </a:cubicBezTo>
                    <a:cubicBezTo>
                      <a:pt x="329" y="6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3" name="Google Shape;10453;p127"/>
          <p:cNvGrpSpPr/>
          <p:nvPr/>
        </p:nvGrpSpPr>
        <p:grpSpPr>
          <a:xfrm>
            <a:off x="-1034867" y="2174649"/>
            <a:ext cx="3519137" cy="3257452"/>
            <a:chOff x="-875775" y="2423224"/>
            <a:chExt cx="3071647" cy="2604520"/>
          </a:xfrm>
        </p:grpSpPr>
        <p:grpSp>
          <p:nvGrpSpPr>
            <p:cNvPr id="10454" name="Google Shape;10454;p127"/>
            <p:cNvGrpSpPr/>
            <p:nvPr/>
          </p:nvGrpSpPr>
          <p:grpSpPr>
            <a:xfrm>
              <a:off x="-875775" y="2801416"/>
              <a:ext cx="3071647" cy="2226327"/>
              <a:chOff x="0" y="2801416"/>
              <a:chExt cx="3071647" cy="2226327"/>
            </a:xfrm>
          </p:grpSpPr>
          <p:grpSp>
            <p:nvGrpSpPr>
              <p:cNvPr id="10455" name="Google Shape;10455;p127"/>
              <p:cNvGrpSpPr/>
              <p:nvPr/>
            </p:nvGrpSpPr>
            <p:grpSpPr>
              <a:xfrm>
                <a:off x="0" y="2801416"/>
                <a:ext cx="3071647" cy="2226327"/>
                <a:chOff x="6701325" y="2327691"/>
                <a:chExt cx="3071647" cy="2226327"/>
              </a:xfrm>
            </p:grpSpPr>
            <p:sp>
              <p:nvSpPr>
                <p:cNvPr id="10456" name="Google Shape;10456;p127"/>
                <p:cNvSpPr/>
                <p:nvPr/>
              </p:nvSpPr>
              <p:spPr>
                <a:xfrm>
                  <a:off x="6701325" y="4243499"/>
                  <a:ext cx="3071647" cy="3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38" h="5373" extrusionOk="0">
                      <a:moveTo>
                        <a:pt x="67869" y="3837"/>
                      </a:moveTo>
                      <a:cubicBezTo>
                        <a:pt x="67905" y="3847"/>
                        <a:pt x="67927" y="3852"/>
                        <a:pt x="67933" y="3852"/>
                      </a:cubicBezTo>
                      <a:cubicBezTo>
                        <a:pt x="67937" y="3852"/>
                        <a:pt x="67935" y="3850"/>
                        <a:pt x="67925" y="3846"/>
                      </a:cubicBezTo>
                      <a:cubicBezTo>
                        <a:pt x="67919" y="3842"/>
                        <a:pt x="67900" y="3840"/>
                        <a:pt x="67869" y="3837"/>
                      </a:cubicBezTo>
                      <a:close/>
                      <a:moveTo>
                        <a:pt x="54862" y="0"/>
                      </a:moveTo>
                      <a:cubicBezTo>
                        <a:pt x="53722" y="0"/>
                        <a:pt x="0" y="966"/>
                        <a:pt x="0" y="966"/>
                      </a:cubicBezTo>
                      <a:lnTo>
                        <a:pt x="12445" y="5372"/>
                      </a:lnTo>
                      <a:cubicBezTo>
                        <a:pt x="12445" y="5372"/>
                        <a:pt x="61358" y="3828"/>
                        <a:pt x="67332" y="3828"/>
                      </a:cubicBezTo>
                      <a:cubicBezTo>
                        <a:pt x="67600" y="3828"/>
                        <a:pt x="67782" y="3831"/>
                        <a:pt x="67869" y="3837"/>
                      </a:cubicBezTo>
                      <a:lnTo>
                        <a:pt x="67869" y="3837"/>
                      </a:lnTo>
                      <a:cubicBezTo>
                        <a:pt x="66912" y="3575"/>
                        <a:pt x="55935" y="0"/>
                        <a:pt x="548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7" name="Google Shape;10457;p127"/>
                <p:cNvSpPr/>
                <p:nvPr/>
              </p:nvSpPr>
              <p:spPr>
                <a:xfrm>
                  <a:off x="7748231" y="4131703"/>
                  <a:ext cx="874287" cy="3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7" h="909" extrusionOk="0">
                      <a:moveTo>
                        <a:pt x="13334" y="0"/>
                      </a:moveTo>
                      <a:lnTo>
                        <a:pt x="0" y="618"/>
                      </a:lnTo>
                      <a:lnTo>
                        <a:pt x="2280" y="908"/>
                      </a:lnTo>
                      <a:lnTo>
                        <a:pt x="20407" y="580"/>
                      </a:lnTo>
                      <a:lnTo>
                        <a:pt x="133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8" name="Google Shape;10458;p127"/>
                <p:cNvSpPr/>
                <p:nvPr/>
              </p:nvSpPr>
              <p:spPr>
                <a:xfrm>
                  <a:off x="7567735" y="4145755"/>
                  <a:ext cx="42243" cy="310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7248" extrusionOk="0">
                      <a:moveTo>
                        <a:pt x="986" y="1"/>
                      </a:moveTo>
                      <a:lnTo>
                        <a:pt x="0" y="7247"/>
                      </a:lnTo>
                      <a:lnTo>
                        <a:pt x="406" y="7247"/>
                      </a:lnTo>
                      <a:lnTo>
                        <a:pt x="98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9" name="Google Shape;10459;p127"/>
                <p:cNvSpPr/>
                <p:nvPr/>
              </p:nvSpPr>
              <p:spPr>
                <a:xfrm>
                  <a:off x="7681139" y="2761514"/>
                  <a:ext cx="107706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9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0" name="Google Shape;10460;p127"/>
                <p:cNvSpPr/>
                <p:nvPr/>
              </p:nvSpPr>
              <p:spPr>
                <a:xfrm>
                  <a:off x="7680325" y="276232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1" y="1"/>
                      </a:moveTo>
                      <a:lnTo>
                        <a:pt x="967" y="11537"/>
                      </a:lnTo>
                      <a:lnTo>
                        <a:pt x="1257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1" name="Google Shape;10461;p127"/>
                <p:cNvSpPr/>
                <p:nvPr/>
              </p:nvSpPr>
              <p:spPr>
                <a:xfrm>
                  <a:off x="7691936" y="289809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0" y="1"/>
                      </a:moveTo>
                      <a:lnTo>
                        <a:pt x="77" y="1064"/>
                      </a:lnTo>
                      <a:lnTo>
                        <a:pt x="2126" y="542"/>
                      </a:lnTo>
                      <a:lnTo>
                        <a:pt x="2145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2" name="Google Shape;10462;p127"/>
                <p:cNvSpPr/>
                <p:nvPr/>
              </p:nvSpPr>
              <p:spPr>
                <a:xfrm>
                  <a:off x="8361693" y="2761514"/>
                  <a:ext cx="107663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8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3" name="Google Shape;10463;p127"/>
                <p:cNvSpPr/>
                <p:nvPr/>
              </p:nvSpPr>
              <p:spPr>
                <a:xfrm>
                  <a:off x="8360879" y="276232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0" y="1"/>
                      </a:moveTo>
                      <a:lnTo>
                        <a:pt x="966" y="11537"/>
                      </a:lnTo>
                      <a:lnTo>
                        <a:pt x="1256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4" name="Google Shape;10464;p127"/>
                <p:cNvSpPr/>
                <p:nvPr/>
              </p:nvSpPr>
              <p:spPr>
                <a:xfrm>
                  <a:off x="8372446" y="289809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1" y="1"/>
                      </a:moveTo>
                      <a:lnTo>
                        <a:pt x="78" y="1064"/>
                      </a:lnTo>
                      <a:lnTo>
                        <a:pt x="2126" y="542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5" name="Google Shape;10465;p127"/>
                <p:cNvSpPr/>
                <p:nvPr/>
              </p:nvSpPr>
              <p:spPr>
                <a:xfrm>
                  <a:off x="8279735" y="3319495"/>
                  <a:ext cx="108477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19538" extrusionOk="0">
                      <a:moveTo>
                        <a:pt x="0" y="1"/>
                      </a:moveTo>
                      <a:lnTo>
                        <a:pt x="967" y="19538"/>
                      </a:lnTo>
                      <a:lnTo>
                        <a:pt x="2087" y="19538"/>
                      </a:lnTo>
                      <a:lnTo>
                        <a:pt x="253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6" name="Google Shape;10466;p127"/>
                <p:cNvSpPr/>
                <p:nvPr/>
              </p:nvSpPr>
              <p:spPr>
                <a:xfrm>
                  <a:off x="8279735" y="3320352"/>
                  <a:ext cx="53039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9557" extrusionOk="0">
                      <a:moveTo>
                        <a:pt x="0" y="0"/>
                      </a:moveTo>
                      <a:lnTo>
                        <a:pt x="947" y="19556"/>
                      </a:lnTo>
                      <a:lnTo>
                        <a:pt x="123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7" name="Google Shape;10467;p127"/>
                <p:cNvSpPr/>
                <p:nvPr/>
              </p:nvSpPr>
              <p:spPr>
                <a:xfrm>
                  <a:off x="8282220" y="3382431"/>
                  <a:ext cx="103507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064" extrusionOk="0">
                      <a:moveTo>
                        <a:pt x="0" y="1"/>
                      </a:moveTo>
                      <a:lnTo>
                        <a:pt x="3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8" name="Google Shape;10468;p127"/>
                <p:cNvSpPr/>
                <p:nvPr/>
              </p:nvSpPr>
              <p:spPr>
                <a:xfrm>
                  <a:off x="7707659" y="331949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0" y="1"/>
                      </a:moveTo>
                      <a:lnTo>
                        <a:pt x="966" y="19538"/>
                      </a:lnTo>
                      <a:lnTo>
                        <a:pt x="2068" y="19538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9" name="Google Shape;10469;p127"/>
                <p:cNvSpPr/>
                <p:nvPr/>
              </p:nvSpPr>
              <p:spPr>
                <a:xfrm>
                  <a:off x="7706802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0" name="Google Shape;10470;p127"/>
                <p:cNvSpPr/>
                <p:nvPr/>
              </p:nvSpPr>
              <p:spPr>
                <a:xfrm>
                  <a:off x="7709287" y="3360924"/>
                  <a:ext cx="105221" cy="67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" h="1566" extrusionOk="0">
                      <a:moveTo>
                        <a:pt x="1" y="0"/>
                      </a:moveTo>
                      <a:lnTo>
                        <a:pt x="78" y="1565"/>
                      </a:lnTo>
                      <a:lnTo>
                        <a:pt x="2436" y="1005"/>
                      </a:lnTo>
                      <a:lnTo>
                        <a:pt x="2455" y="5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1" name="Google Shape;10471;p127"/>
                <p:cNvSpPr/>
                <p:nvPr/>
              </p:nvSpPr>
              <p:spPr>
                <a:xfrm>
                  <a:off x="7874873" y="331949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1" y="1"/>
                      </a:moveTo>
                      <a:lnTo>
                        <a:pt x="967" y="19538"/>
                      </a:lnTo>
                      <a:lnTo>
                        <a:pt x="2068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2" name="Google Shape;10472;p127"/>
                <p:cNvSpPr/>
                <p:nvPr/>
              </p:nvSpPr>
              <p:spPr>
                <a:xfrm>
                  <a:off x="7874059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0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3" name="Google Shape;10473;p127"/>
                <p:cNvSpPr/>
                <p:nvPr/>
              </p:nvSpPr>
              <p:spPr>
                <a:xfrm>
                  <a:off x="7877358" y="3382431"/>
                  <a:ext cx="10355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7" h="1064" extrusionOk="0">
                      <a:moveTo>
                        <a:pt x="1" y="1"/>
                      </a:moveTo>
                      <a:lnTo>
                        <a:pt x="5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4" name="Google Shape;10474;p127"/>
                <p:cNvSpPr/>
                <p:nvPr/>
              </p:nvSpPr>
              <p:spPr>
                <a:xfrm>
                  <a:off x="8533877" y="3319495"/>
                  <a:ext cx="107706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9538" extrusionOk="0">
                      <a:moveTo>
                        <a:pt x="1" y="1"/>
                      </a:moveTo>
                      <a:lnTo>
                        <a:pt x="948" y="19538"/>
                      </a:lnTo>
                      <a:lnTo>
                        <a:pt x="2069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5" name="Google Shape;10475;p127"/>
                <p:cNvSpPr/>
                <p:nvPr/>
              </p:nvSpPr>
              <p:spPr>
                <a:xfrm>
                  <a:off x="8533063" y="332035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48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6" name="Google Shape;10476;p127"/>
                <p:cNvSpPr/>
                <p:nvPr/>
              </p:nvSpPr>
              <p:spPr>
                <a:xfrm>
                  <a:off x="8534733" y="3382431"/>
                  <a:ext cx="103507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064" extrusionOk="0">
                      <a:moveTo>
                        <a:pt x="0" y="1"/>
                      </a:moveTo>
                      <a:lnTo>
                        <a:pt x="39" y="1063"/>
                      </a:lnTo>
                      <a:lnTo>
                        <a:pt x="2416" y="503"/>
                      </a:lnTo>
                      <a:lnTo>
                        <a:pt x="2416" y="1"/>
                      </a:lnTo>
                      <a:close/>
                    </a:path>
                  </a:pathLst>
                </a:custGeom>
                <a:solidFill>
                  <a:srgbClr val="D0C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7" name="Google Shape;10477;p127"/>
                <p:cNvSpPr/>
                <p:nvPr/>
              </p:nvSpPr>
              <p:spPr>
                <a:xfrm>
                  <a:off x="7561095" y="2327691"/>
                  <a:ext cx="1025821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4" h="13315" extrusionOk="0">
                      <a:moveTo>
                        <a:pt x="1180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23" y="13315"/>
                        <a:pt x="1180" y="13315"/>
                      </a:cubicBezTo>
                      <a:lnTo>
                        <a:pt x="22765" y="13315"/>
                      </a:lnTo>
                      <a:cubicBezTo>
                        <a:pt x="23422" y="13315"/>
                        <a:pt x="23944" y="12774"/>
                        <a:pt x="23944" y="12117"/>
                      </a:cubicBezTo>
                      <a:lnTo>
                        <a:pt x="23944" y="1199"/>
                      </a:lnTo>
                      <a:cubicBezTo>
                        <a:pt x="23944" y="541"/>
                        <a:pt x="23422" y="0"/>
                        <a:pt x="227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8" name="Google Shape;10478;p127"/>
                <p:cNvSpPr/>
                <p:nvPr/>
              </p:nvSpPr>
              <p:spPr>
                <a:xfrm>
                  <a:off x="7561095" y="2327691"/>
                  <a:ext cx="107663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3315" extrusionOk="0">
                      <a:moveTo>
                        <a:pt x="1199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42" y="13315"/>
                        <a:pt x="1199" y="13315"/>
                      </a:cubicBezTo>
                      <a:lnTo>
                        <a:pt x="2513" y="13315"/>
                      </a:lnTo>
                      <a:cubicBezTo>
                        <a:pt x="1856" y="13315"/>
                        <a:pt x="1334" y="12774"/>
                        <a:pt x="1334" y="12117"/>
                      </a:cubicBezTo>
                      <a:lnTo>
                        <a:pt x="1334" y="1199"/>
                      </a:lnTo>
                      <a:cubicBezTo>
                        <a:pt x="1334" y="541"/>
                        <a:pt x="1856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9" name="Google Shape;10479;p127"/>
                <p:cNvSpPr/>
                <p:nvPr/>
              </p:nvSpPr>
              <p:spPr>
                <a:xfrm>
                  <a:off x="7615762" y="3337746"/>
                  <a:ext cx="1077960" cy="4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1" h="1044" extrusionOk="0">
                      <a:moveTo>
                        <a:pt x="0" y="0"/>
                      </a:moveTo>
                      <a:cubicBezTo>
                        <a:pt x="116" y="599"/>
                        <a:pt x="638" y="1044"/>
                        <a:pt x="1256" y="1044"/>
                      </a:cubicBezTo>
                      <a:lnTo>
                        <a:pt x="23905" y="1044"/>
                      </a:lnTo>
                      <a:cubicBezTo>
                        <a:pt x="24523" y="1044"/>
                        <a:pt x="25045" y="599"/>
                        <a:pt x="25161" y="0"/>
                      </a:cubicBez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0" name="Google Shape;10480;p127"/>
                <p:cNvSpPr/>
                <p:nvPr/>
              </p:nvSpPr>
              <p:spPr>
                <a:xfrm>
                  <a:off x="7614905" y="3255745"/>
                  <a:ext cx="1079631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0" h="1934" extrusionOk="0">
                      <a:moveTo>
                        <a:pt x="1276" y="1"/>
                      </a:moveTo>
                      <a:cubicBezTo>
                        <a:pt x="581" y="1"/>
                        <a:pt x="1" y="581"/>
                        <a:pt x="1" y="1276"/>
                      </a:cubicBezTo>
                      <a:lnTo>
                        <a:pt x="1" y="1682"/>
                      </a:lnTo>
                      <a:cubicBezTo>
                        <a:pt x="1" y="1759"/>
                        <a:pt x="20" y="1856"/>
                        <a:pt x="20" y="1933"/>
                      </a:cubicBezTo>
                      <a:lnTo>
                        <a:pt x="25181" y="1933"/>
                      </a:lnTo>
                      <a:cubicBezTo>
                        <a:pt x="25200" y="1856"/>
                        <a:pt x="25200" y="1759"/>
                        <a:pt x="25200" y="1682"/>
                      </a:cubicBezTo>
                      <a:lnTo>
                        <a:pt x="25200" y="1276"/>
                      </a:lnTo>
                      <a:cubicBezTo>
                        <a:pt x="25200" y="581"/>
                        <a:pt x="24640" y="1"/>
                        <a:pt x="23925" y="1"/>
                      </a:cubicBezTo>
                      <a:close/>
                    </a:path>
                  </a:pathLst>
                </a:custGeom>
                <a:solidFill>
                  <a:srgbClr val="A67C5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1" name="Google Shape;10481;p127"/>
                <p:cNvSpPr/>
                <p:nvPr/>
              </p:nvSpPr>
              <p:spPr>
                <a:xfrm>
                  <a:off x="7614905" y="3256559"/>
                  <a:ext cx="95282" cy="125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4" h="2939" extrusionOk="0">
                      <a:moveTo>
                        <a:pt x="2188" y="1"/>
                      </a:moveTo>
                      <a:cubicBezTo>
                        <a:pt x="2177" y="1"/>
                        <a:pt x="2165" y="1"/>
                        <a:pt x="2154" y="1"/>
                      </a:cubicBezTo>
                      <a:lnTo>
                        <a:pt x="2223" y="1"/>
                      </a:lnTo>
                      <a:cubicBezTo>
                        <a:pt x="2212" y="1"/>
                        <a:pt x="2200" y="1"/>
                        <a:pt x="2188" y="1"/>
                      </a:cubicBezTo>
                      <a:close/>
                      <a:moveTo>
                        <a:pt x="1243" y="1"/>
                      </a:moveTo>
                      <a:cubicBezTo>
                        <a:pt x="562" y="1"/>
                        <a:pt x="1" y="573"/>
                        <a:pt x="1" y="1257"/>
                      </a:cubicBezTo>
                      <a:lnTo>
                        <a:pt x="1" y="1663"/>
                      </a:lnTo>
                      <a:cubicBezTo>
                        <a:pt x="1" y="1740"/>
                        <a:pt x="20" y="1818"/>
                        <a:pt x="20" y="1895"/>
                      </a:cubicBezTo>
                      <a:cubicBezTo>
                        <a:pt x="136" y="2494"/>
                        <a:pt x="658" y="2919"/>
                        <a:pt x="1276" y="2939"/>
                      </a:cubicBezTo>
                      <a:lnTo>
                        <a:pt x="2223" y="2939"/>
                      </a:lnTo>
                      <a:cubicBezTo>
                        <a:pt x="1605" y="2939"/>
                        <a:pt x="1083" y="2494"/>
                        <a:pt x="967" y="1914"/>
                      </a:cubicBezTo>
                      <a:cubicBezTo>
                        <a:pt x="948" y="1818"/>
                        <a:pt x="948" y="1740"/>
                        <a:pt x="948" y="1663"/>
                      </a:cubicBezTo>
                      <a:lnTo>
                        <a:pt x="948" y="1257"/>
                      </a:lnTo>
                      <a:cubicBezTo>
                        <a:pt x="948" y="584"/>
                        <a:pt x="1472" y="20"/>
                        <a:pt x="2154" y="1"/>
                      </a:cubicBezTo>
                      <a:lnTo>
                        <a:pt x="1276" y="1"/>
                      </a:lnTo>
                      <a:cubicBezTo>
                        <a:pt x="1265" y="1"/>
                        <a:pt x="1254" y="1"/>
                        <a:pt x="1243" y="1"/>
                      </a:cubicBezTo>
                      <a:close/>
                    </a:path>
                  </a:pathLst>
                </a:custGeom>
                <a:solidFill>
                  <a:srgbClr val="D6A9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2" name="Google Shape;10482;p127"/>
                <p:cNvSpPr/>
                <p:nvPr/>
              </p:nvSpPr>
              <p:spPr>
                <a:xfrm>
                  <a:off x="9056298" y="2888157"/>
                  <a:ext cx="156504" cy="136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31887" extrusionOk="0">
                      <a:moveTo>
                        <a:pt x="1" y="1"/>
                      </a:moveTo>
                      <a:lnTo>
                        <a:pt x="2513" y="31886"/>
                      </a:lnTo>
                      <a:lnTo>
                        <a:pt x="3653" y="31886"/>
                      </a:lnTo>
                      <a:lnTo>
                        <a:pt x="365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3" name="Google Shape;10483;p127"/>
                <p:cNvSpPr/>
                <p:nvPr/>
              </p:nvSpPr>
              <p:spPr>
                <a:xfrm>
                  <a:off x="6829259" y="2871619"/>
                  <a:ext cx="741004" cy="121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8408" extrusionOk="0">
                      <a:moveTo>
                        <a:pt x="580" y="0"/>
                      </a:moveTo>
                      <a:lnTo>
                        <a:pt x="0" y="24697"/>
                      </a:lnTo>
                      <a:lnTo>
                        <a:pt x="16967" y="28407"/>
                      </a:lnTo>
                      <a:lnTo>
                        <a:pt x="17295" y="56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4" name="Google Shape;10484;p127"/>
                <p:cNvSpPr/>
                <p:nvPr/>
              </p:nvSpPr>
              <p:spPr>
                <a:xfrm>
                  <a:off x="7536289" y="2916304"/>
                  <a:ext cx="2136855" cy="114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7" h="26669" extrusionOk="0">
                      <a:moveTo>
                        <a:pt x="0" y="1"/>
                      </a:moveTo>
                      <a:lnTo>
                        <a:pt x="0" y="26669"/>
                      </a:lnTo>
                      <a:lnTo>
                        <a:pt x="49876" y="24562"/>
                      </a:lnTo>
                      <a:lnTo>
                        <a:pt x="4987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5" name="Google Shape;10485;p127"/>
                <p:cNvSpPr/>
                <p:nvPr/>
              </p:nvSpPr>
              <p:spPr>
                <a:xfrm>
                  <a:off x="7536289" y="2916304"/>
                  <a:ext cx="163958" cy="153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35945" extrusionOk="0">
                      <a:moveTo>
                        <a:pt x="0" y="1"/>
                      </a:moveTo>
                      <a:lnTo>
                        <a:pt x="0" y="35944"/>
                      </a:lnTo>
                      <a:lnTo>
                        <a:pt x="1140" y="35944"/>
                      </a:lnTo>
                      <a:lnTo>
                        <a:pt x="382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6" name="Google Shape;10486;p127"/>
                <p:cNvSpPr/>
                <p:nvPr/>
              </p:nvSpPr>
              <p:spPr>
                <a:xfrm>
                  <a:off x="6834175" y="2839325"/>
                  <a:ext cx="164001" cy="1453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33916" extrusionOk="0">
                      <a:moveTo>
                        <a:pt x="1" y="1"/>
                      </a:moveTo>
                      <a:lnTo>
                        <a:pt x="1" y="33915"/>
                      </a:lnTo>
                      <a:lnTo>
                        <a:pt x="1141" y="33915"/>
                      </a:lnTo>
                      <a:lnTo>
                        <a:pt x="382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" name="Google Shape;10487;p127"/>
                <p:cNvSpPr/>
                <p:nvPr/>
              </p:nvSpPr>
              <p:spPr>
                <a:xfrm>
                  <a:off x="6780375" y="2790425"/>
                  <a:ext cx="755956" cy="12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" h="2783" extrusionOk="0">
                      <a:moveTo>
                        <a:pt x="1" y="0"/>
                      </a:moveTo>
                      <a:lnTo>
                        <a:pt x="1" y="1643"/>
                      </a:lnTo>
                      <a:lnTo>
                        <a:pt x="17644" y="2783"/>
                      </a:lnTo>
                      <a:lnTo>
                        <a:pt x="17644" y="6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" name="Google Shape;10488;p127"/>
                <p:cNvSpPr/>
                <p:nvPr/>
              </p:nvSpPr>
              <p:spPr>
                <a:xfrm>
                  <a:off x="7532125" y="2819775"/>
                  <a:ext cx="2231240" cy="105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83" h="2107" extrusionOk="0">
                      <a:moveTo>
                        <a:pt x="0" y="0"/>
                      </a:moveTo>
                      <a:lnTo>
                        <a:pt x="0" y="2107"/>
                      </a:lnTo>
                      <a:lnTo>
                        <a:pt x="51983" y="2107"/>
                      </a:lnTo>
                      <a:lnTo>
                        <a:pt x="519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" name="Google Shape;10489;p127"/>
                <p:cNvSpPr/>
                <p:nvPr/>
              </p:nvSpPr>
              <p:spPr>
                <a:xfrm>
                  <a:off x="7532125" y="2905275"/>
                  <a:ext cx="2140970" cy="560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7" h="12814" extrusionOk="0">
                      <a:moveTo>
                        <a:pt x="0" y="1"/>
                      </a:moveTo>
                      <a:lnTo>
                        <a:pt x="0" y="2552"/>
                      </a:lnTo>
                      <a:lnTo>
                        <a:pt x="49876" y="12813"/>
                      </a:lnTo>
                      <a:lnTo>
                        <a:pt x="498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" name="Google Shape;10490;p127"/>
                <p:cNvSpPr/>
                <p:nvPr/>
              </p:nvSpPr>
              <p:spPr>
                <a:xfrm>
                  <a:off x="6862376" y="3923060"/>
                  <a:ext cx="49697" cy="36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8620" extrusionOk="0">
                      <a:moveTo>
                        <a:pt x="1159" y="0"/>
                      </a:moveTo>
                      <a:lnTo>
                        <a:pt x="0" y="8619"/>
                      </a:lnTo>
                      <a:lnTo>
                        <a:pt x="483" y="8619"/>
                      </a:lnTo>
                      <a:lnTo>
                        <a:pt x="11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1" name="Google Shape;10491;p127"/>
                <p:cNvSpPr/>
                <p:nvPr/>
              </p:nvSpPr>
              <p:spPr>
                <a:xfrm>
                  <a:off x="6834175" y="2858926"/>
                  <a:ext cx="702146" cy="16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3614" extrusionOk="0">
                      <a:moveTo>
                        <a:pt x="1" y="0"/>
                      </a:moveTo>
                      <a:lnTo>
                        <a:pt x="1" y="580"/>
                      </a:lnTo>
                      <a:lnTo>
                        <a:pt x="16388" y="3614"/>
                      </a:lnTo>
                      <a:lnTo>
                        <a:pt x="16388" y="106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2" name="Google Shape;10492;p127"/>
              <p:cNvSpPr/>
              <p:nvPr/>
            </p:nvSpPr>
            <p:spPr>
              <a:xfrm flipH="1">
                <a:off x="2819026" y="3390025"/>
                <a:ext cx="152649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3" name="Google Shape;10493;p127"/>
            <p:cNvGrpSpPr/>
            <p:nvPr/>
          </p:nvGrpSpPr>
          <p:grpSpPr>
            <a:xfrm>
              <a:off x="934288" y="2423224"/>
              <a:ext cx="1055511" cy="870920"/>
              <a:chOff x="3580800" y="2978725"/>
              <a:chExt cx="3009725" cy="2483375"/>
            </a:xfrm>
          </p:grpSpPr>
          <p:sp>
            <p:nvSpPr>
              <p:cNvPr id="10494" name="Google Shape;10494;p127"/>
              <p:cNvSpPr/>
              <p:nvPr/>
            </p:nvSpPr>
            <p:spPr>
              <a:xfrm>
                <a:off x="4656475" y="4997800"/>
                <a:ext cx="859100" cy="464300"/>
              </a:xfrm>
              <a:custGeom>
                <a:avLst/>
                <a:gdLst/>
                <a:ahLst/>
                <a:cxnLst/>
                <a:rect l="l" t="t" r="r" b="b"/>
                <a:pathLst>
                  <a:path w="34364" h="18572" extrusionOk="0">
                    <a:moveTo>
                      <a:pt x="16916" y="0"/>
                    </a:moveTo>
                    <a:lnTo>
                      <a:pt x="16916" y="148"/>
                    </a:lnTo>
                    <a:lnTo>
                      <a:pt x="5472" y="3637"/>
                    </a:lnTo>
                    <a:lnTo>
                      <a:pt x="4318" y="14106"/>
                    </a:lnTo>
                    <a:lnTo>
                      <a:pt x="1" y="15082"/>
                    </a:lnTo>
                    <a:lnTo>
                      <a:pt x="1" y="18572"/>
                    </a:lnTo>
                    <a:lnTo>
                      <a:pt x="34364" y="18572"/>
                    </a:lnTo>
                    <a:lnTo>
                      <a:pt x="34364" y="15082"/>
                    </a:lnTo>
                    <a:lnTo>
                      <a:pt x="30046" y="14106"/>
                    </a:lnTo>
                    <a:lnTo>
                      <a:pt x="28863" y="3637"/>
                    </a:lnTo>
                    <a:lnTo>
                      <a:pt x="17419" y="148"/>
                    </a:lnTo>
                    <a:lnTo>
                      <a:pt x="17419" y="0"/>
                    </a:lnTo>
                    <a:lnTo>
                      <a:pt x="17182" y="59"/>
                    </a:lnTo>
                    <a:lnTo>
                      <a:pt x="16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127"/>
              <p:cNvSpPr/>
              <p:nvPr/>
            </p:nvSpPr>
            <p:spPr>
              <a:xfrm>
                <a:off x="3580800" y="2998700"/>
                <a:ext cx="3005300" cy="2169150"/>
              </a:xfrm>
              <a:custGeom>
                <a:avLst/>
                <a:gdLst/>
                <a:ahLst/>
                <a:cxnLst/>
                <a:rect l="l" t="t" r="r" b="b"/>
                <a:pathLst>
                  <a:path w="120212" h="86766" extrusionOk="0">
                    <a:moveTo>
                      <a:pt x="3312" y="0"/>
                    </a:moveTo>
                    <a:cubicBezTo>
                      <a:pt x="1479" y="0"/>
                      <a:pt x="0" y="1479"/>
                      <a:pt x="30" y="3283"/>
                    </a:cubicBezTo>
                    <a:lnTo>
                      <a:pt x="30" y="83454"/>
                    </a:lnTo>
                    <a:cubicBezTo>
                      <a:pt x="0" y="85287"/>
                      <a:pt x="1479" y="86736"/>
                      <a:pt x="3312" y="86766"/>
                    </a:cubicBezTo>
                    <a:lnTo>
                      <a:pt x="116929" y="86766"/>
                    </a:lnTo>
                    <a:cubicBezTo>
                      <a:pt x="118733" y="86736"/>
                      <a:pt x="120212" y="85287"/>
                      <a:pt x="120212" y="83454"/>
                    </a:cubicBezTo>
                    <a:lnTo>
                      <a:pt x="120212" y="3283"/>
                    </a:lnTo>
                    <a:cubicBezTo>
                      <a:pt x="120212" y="1479"/>
                      <a:pt x="118733" y="0"/>
                      <a:pt x="1169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127"/>
              <p:cNvSpPr/>
              <p:nvPr/>
            </p:nvSpPr>
            <p:spPr>
              <a:xfrm>
                <a:off x="3633275" y="3031225"/>
                <a:ext cx="2905500" cy="1968800"/>
              </a:xfrm>
              <a:custGeom>
                <a:avLst/>
                <a:gdLst/>
                <a:ahLst/>
                <a:cxnLst/>
                <a:rect l="l" t="t" r="r" b="b"/>
                <a:pathLst>
                  <a:path w="116220" h="78752" extrusionOk="0">
                    <a:moveTo>
                      <a:pt x="1213" y="1"/>
                    </a:moveTo>
                    <a:cubicBezTo>
                      <a:pt x="622" y="1"/>
                      <a:pt x="1" y="858"/>
                      <a:pt x="1" y="1982"/>
                    </a:cubicBezTo>
                    <a:lnTo>
                      <a:pt x="1" y="78752"/>
                    </a:lnTo>
                    <a:lnTo>
                      <a:pt x="116220" y="78752"/>
                    </a:lnTo>
                    <a:lnTo>
                      <a:pt x="116220" y="1982"/>
                    </a:lnTo>
                    <a:cubicBezTo>
                      <a:pt x="116220" y="858"/>
                      <a:pt x="115569" y="1"/>
                      <a:pt x="115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127"/>
              <p:cNvSpPr/>
              <p:nvPr/>
            </p:nvSpPr>
            <p:spPr>
              <a:xfrm>
                <a:off x="3581525" y="2978725"/>
                <a:ext cx="3009000" cy="2073800"/>
              </a:xfrm>
              <a:custGeom>
                <a:avLst/>
                <a:gdLst/>
                <a:ahLst/>
                <a:cxnLst/>
                <a:rect l="l" t="t" r="r" b="b"/>
                <a:pathLst>
                  <a:path w="120360" h="82952" extrusionOk="0">
                    <a:moveTo>
                      <a:pt x="116190" y="4200"/>
                    </a:moveTo>
                    <a:lnTo>
                      <a:pt x="116190" y="78752"/>
                    </a:lnTo>
                    <a:lnTo>
                      <a:pt x="4170" y="78752"/>
                    </a:lnTo>
                    <a:lnTo>
                      <a:pt x="4170" y="4200"/>
                    </a:lnTo>
                    <a:close/>
                    <a:moveTo>
                      <a:pt x="3283" y="1"/>
                    </a:moveTo>
                    <a:cubicBezTo>
                      <a:pt x="1450" y="1"/>
                      <a:pt x="1" y="1834"/>
                      <a:pt x="1" y="4082"/>
                    </a:cubicBezTo>
                    <a:lnTo>
                      <a:pt x="1" y="82951"/>
                    </a:lnTo>
                    <a:lnTo>
                      <a:pt x="120360" y="82951"/>
                    </a:lnTo>
                    <a:lnTo>
                      <a:pt x="120360" y="4082"/>
                    </a:lnTo>
                    <a:cubicBezTo>
                      <a:pt x="120360" y="1834"/>
                      <a:pt x="118881" y="30"/>
                      <a:pt x="117077" y="30"/>
                    </a:cubicBezTo>
                    <a:lnTo>
                      <a:pt x="117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127"/>
              <p:cNvSpPr/>
              <p:nvPr/>
            </p:nvSpPr>
            <p:spPr>
              <a:xfrm>
                <a:off x="3685025" y="3082250"/>
                <a:ext cx="2801275" cy="1871950"/>
              </a:xfrm>
              <a:custGeom>
                <a:avLst/>
                <a:gdLst/>
                <a:ahLst/>
                <a:cxnLst/>
                <a:rect l="l" t="t" r="r" b="b"/>
                <a:pathLst>
                  <a:path w="112051" h="74878" extrusionOk="0">
                    <a:moveTo>
                      <a:pt x="1" y="0"/>
                    </a:moveTo>
                    <a:lnTo>
                      <a:pt x="1" y="74877"/>
                    </a:lnTo>
                    <a:lnTo>
                      <a:pt x="112050" y="74877"/>
                    </a:lnTo>
                    <a:lnTo>
                      <a:pt x="11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127"/>
              <p:cNvSpPr/>
              <p:nvPr/>
            </p:nvSpPr>
            <p:spPr>
              <a:xfrm>
                <a:off x="3668025" y="3079275"/>
                <a:ext cx="2158075" cy="1877875"/>
              </a:xfrm>
              <a:custGeom>
                <a:avLst/>
                <a:gdLst/>
                <a:ahLst/>
                <a:cxnLst/>
                <a:rect l="l" t="t" r="r" b="b"/>
                <a:pathLst>
                  <a:path w="86323" h="75115" extrusionOk="0">
                    <a:moveTo>
                      <a:pt x="2987" y="1"/>
                    </a:moveTo>
                    <a:cubicBezTo>
                      <a:pt x="1331" y="1"/>
                      <a:pt x="1" y="1657"/>
                      <a:pt x="1" y="3697"/>
                    </a:cubicBezTo>
                    <a:lnTo>
                      <a:pt x="1" y="75115"/>
                    </a:lnTo>
                    <a:lnTo>
                      <a:pt x="86322" y="75115"/>
                    </a:lnTo>
                    <a:lnTo>
                      <a:pt x="41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0" name="Google Shape;10500;p127"/>
            <p:cNvGrpSpPr/>
            <p:nvPr/>
          </p:nvGrpSpPr>
          <p:grpSpPr>
            <a:xfrm flipH="1">
              <a:off x="495117" y="2962465"/>
              <a:ext cx="329857" cy="331694"/>
              <a:chOff x="7482936" y="3488783"/>
              <a:chExt cx="450871" cy="483379"/>
            </a:xfrm>
          </p:grpSpPr>
          <p:sp>
            <p:nvSpPr>
              <p:cNvPr id="10501" name="Google Shape;10501;p127"/>
              <p:cNvSpPr/>
              <p:nvPr/>
            </p:nvSpPr>
            <p:spPr>
              <a:xfrm>
                <a:off x="7482936" y="3620184"/>
                <a:ext cx="450871" cy="351978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2826" extrusionOk="0">
                    <a:moveTo>
                      <a:pt x="2354" y="0"/>
                    </a:moveTo>
                    <a:cubicBezTo>
                      <a:pt x="2124" y="0"/>
                      <a:pt x="1897" y="66"/>
                      <a:pt x="1691" y="187"/>
                    </a:cubicBezTo>
                    <a:cubicBezTo>
                      <a:pt x="1691" y="187"/>
                      <a:pt x="1383" y="38"/>
                      <a:pt x="1031" y="38"/>
                    </a:cubicBezTo>
                    <a:cubicBezTo>
                      <a:pt x="719" y="38"/>
                      <a:pt x="371" y="155"/>
                      <a:pt x="172" y="596"/>
                    </a:cubicBezTo>
                    <a:cubicBezTo>
                      <a:pt x="1" y="966"/>
                      <a:pt x="14" y="1402"/>
                      <a:pt x="185" y="1771"/>
                    </a:cubicBezTo>
                    <a:cubicBezTo>
                      <a:pt x="344" y="2115"/>
                      <a:pt x="568" y="2419"/>
                      <a:pt x="833" y="2683"/>
                    </a:cubicBezTo>
                    <a:cubicBezTo>
                      <a:pt x="833" y="2683"/>
                      <a:pt x="1189" y="2825"/>
                      <a:pt x="1626" y="2825"/>
                    </a:cubicBezTo>
                    <a:cubicBezTo>
                      <a:pt x="1917" y="2825"/>
                      <a:pt x="2243" y="2762"/>
                      <a:pt x="2523" y="2551"/>
                    </a:cubicBezTo>
                    <a:cubicBezTo>
                      <a:pt x="3619" y="1719"/>
                      <a:pt x="3553" y="913"/>
                      <a:pt x="3131" y="372"/>
                    </a:cubicBezTo>
                    <a:cubicBezTo>
                      <a:pt x="2959" y="147"/>
                      <a:pt x="2708" y="2"/>
                      <a:pt x="2417" y="2"/>
                    </a:cubicBezTo>
                    <a:cubicBezTo>
                      <a:pt x="2396" y="1"/>
                      <a:pt x="2375" y="0"/>
                      <a:pt x="23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127"/>
              <p:cNvSpPr/>
              <p:nvPr/>
            </p:nvSpPr>
            <p:spPr>
              <a:xfrm>
                <a:off x="7505978" y="3620308"/>
                <a:ext cx="427829" cy="351854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825" extrusionOk="0">
                    <a:moveTo>
                      <a:pt x="2232" y="1"/>
                    </a:moveTo>
                    <a:cubicBezTo>
                      <a:pt x="2206" y="14"/>
                      <a:pt x="2166" y="40"/>
                      <a:pt x="2166" y="40"/>
                    </a:cubicBezTo>
                    <a:cubicBezTo>
                      <a:pt x="2166" y="40"/>
                      <a:pt x="2774" y="1044"/>
                      <a:pt x="1942" y="1757"/>
                    </a:cubicBezTo>
                    <a:cubicBezTo>
                      <a:pt x="1678" y="1979"/>
                      <a:pt x="1373" y="2055"/>
                      <a:pt x="1078" y="2055"/>
                    </a:cubicBezTo>
                    <a:cubicBezTo>
                      <a:pt x="634" y="2055"/>
                      <a:pt x="215" y="1882"/>
                      <a:pt x="0" y="1770"/>
                    </a:cubicBezTo>
                    <a:lnTo>
                      <a:pt x="0" y="1770"/>
                    </a:lnTo>
                    <a:cubicBezTo>
                      <a:pt x="159" y="2114"/>
                      <a:pt x="383" y="2418"/>
                      <a:pt x="648" y="2682"/>
                    </a:cubicBezTo>
                    <a:cubicBezTo>
                      <a:pt x="648" y="2682"/>
                      <a:pt x="1004" y="2824"/>
                      <a:pt x="1441" y="2824"/>
                    </a:cubicBezTo>
                    <a:cubicBezTo>
                      <a:pt x="1732" y="2824"/>
                      <a:pt x="2058" y="2761"/>
                      <a:pt x="2338" y="2550"/>
                    </a:cubicBezTo>
                    <a:cubicBezTo>
                      <a:pt x="3434" y="1718"/>
                      <a:pt x="3368" y="912"/>
                      <a:pt x="2946" y="371"/>
                    </a:cubicBezTo>
                    <a:cubicBezTo>
                      <a:pt x="2774" y="146"/>
                      <a:pt x="2523" y="1"/>
                      <a:pt x="2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127"/>
              <p:cNvSpPr/>
              <p:nvPr/>
            </p:nvSpPr>
            <p:spPr>
              <a:xfrm>
                <a:off x="7570121" y="3488783"/>
                <a:ext cx="123429" cy="16789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48" extrusionOk="0">
                    <a:moveTo>
                      <a:pt x="212" y="0"/>
                    </a:moveTo>
                    <a:lnTo>
                      <a:pt x="1" y="119"/>
                    </a:lnTo>
                    <a:cubicBezTo>
                      <a:pt x="344" y="489"/>
                      <a:pt x="634" y="885"/>
                      <a:pt x="859" y="1334"/>
                    </a:cubicBezTo>
                    <a:lnTo>
                      <a:pt x="991" y="1347"/>
                    </a:lnTo>
                    <a:cubicBezTo>
                      <a:pt x="951" y="793"/>
                      <a:pt x="212" y="0"/>
                      <a:pt x="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3-12 19-32-56">
            <a:hlinkClick r:id="" action="ppaction://media"/>
            <a:extLst>
              <a:ext uri="{FF2B5EF4-FFF2-40B4-BE49-F238E27FC236}">
                <a16:creationId xmlns:a16="http://schemas.microsoft.com/office/drawing/2014/main" id="{DEBC99E7-6706-EA9B-4E9D-E09E8EA4D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9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68"/>
          <p:cNvSpPr txBox="1">
            <a:spLocks noGrp="1"/>
          </p:cNvSpPr>
          <p:nvPr>
            <p:ph type="ctrTitle"/>
          </p:nvPr>
        </p:nvSpPr>
        <p:spPr>
          <a:xfrm>
            <a:off x="2477550" y="942475"/>
            <a:ext cx="41889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/>
              <a:t>Building a Chatbot Using LSTM in </a:t>
            </a:r>
            <a:r>
              <a:rPr lang="en-US" sz="4400" dirty="0">
                <a:solidFill>
                  <a:schemeClr val="accent1"/>
                </a:solidFill>
              </a:rPr>
              <a:t>TensorFlow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4365" name="Google Shape;4365;p68"/>
          <p:cNvSpPr txBox="1">
            <a:spLocks noGrp="1"/>
          </p:cNvSpPr>
          <p:nvPr>
            <p:ph type="subTitle" idx="1"/>
          </p:nvPr>
        </p:nvSpPr>
        <p:spPr>
          <a:xfrm>
            <a:off x="2477575" y="3330588"/>
            <a:ext cx="4188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Deep Learning Approach to Conversational AI</a:t>
            </a:r>
          </a:p>
        </p:txBody>
      </p:sp>
      <p:grpSp>
        <p:nvGrpSpPr>
          <p:cNvPr id="4366" name="Google Shape;4366;p68"/>
          <p:cNvGrpSpPr/>
          <p:nvPr/>
        </p:nvGrpSpPr>
        <p:grpSpPr>
          <a:xfrm>
            <a:off x="1036816" y="1179360"/>
            <a:ext cx="1297909" cy="3336140"/>
            <a:chOff x="808216" y="1179360"/>
            <a:chExt cx="1297909" cy="3336140"/>
          </a:xfrm>
        </p:grpSpPr>
        <p:sp>
          <p:nvSpPr>
            <p:cNvPr id="4367" name="Google Shape;4367;p68"/>
            <p:cNvSpPr/>
            <p:nvPr/>
          </p:nvSpPr>
          <p:spPr>
            <a:xfrm>
              <a:off x="973625" y="424670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8" name="Google Shape;4368;p68"/>
            <p:cNvGrpSpPr/>
            <p:nvPr/>
          </p:nvGrpSpPr>
          <p:grpSpPr>
            <a:xfrm>
              <a:off x="808216" y="1179360"/>
              <a:ext cx="1278059" cy="3227963"/>
              <a:chOff x="238125" y="1775525"/>
              <a:chExt cx="543300" cy="1372200"/>
            </a:xfrm>
          </p:grpSpPr>
          <p:sp>
            <p:nvSpPr>
              <p:cNvPr id="4369" name="Google Shape;4369;p68"/>
              <p:cNvSpPr/>
              <p:nvPr/>
            </p:nvSpPr>
            <p:spPr>
              <a:xfrm>
                <a:off x="531625" y="2006150"/>
                <a:ext cx="167325" cy="251700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10068" extrusionOk="0">
                    <a:moveTo>
                      <a:pt x="2162" y="1"/>
                    </a:moveTo>
                    <a:cubicBezTo>
                      <a:pt x="2011" y="1"/>
                      <a:pt x="1866" y="139"/>
                      <a:pt x="1757" y="259"/>
                    </a:cubicBezTo>
                    <a:lnTo>
                      <a:pt x="542" y="1751"/>
                    </a:lnTo>
                    <a:cubicBezTo>
                      <a:pt x="331" y="1962"/>
                      <a:pt x="172" y="2226"/>
                      <a:pt x="80" y="2517"/>
                    </a:cubicBezTo>
                    <a:cubicBezTo>
                      <a:pt x="1" y="2873"/>
                      <a:pt x="106" y="3256"/>
                      <a:pt x="212" y="3600"/>
                    </a:cubicBezTo>
                    <a:lnTo>
                      <a:pt x="1704" y="8341"/>
                    </a:lnTo>
                    <a:cubicBezTo>
                      <a:pt x="1810" y="8698"/>
                      <a:pt x="2074" y="9833"/>
                      <a:pt x="2444" y="9939"/>
                    </a:cubicBezTo>
                    <a:cubicBezTo>
                      <a:pt x="2718" y="10014"/>
                      <a:pt x="2935" y="10068"/>
                      <a:pt x="3163" y="10068"/>
                    </a:cubicBezTo>
                    <a:cubicBezTo>
                      <a:pt x="3298" y="10068"/>
                      <a:pt x="3436" y="10049"/>
                      <a:pt x="3593" y="10005"/>
                    </a:cubicBezTo>
                    <a:cubicBezTo>
                      <a:pt x="4227" y="9847"/>
                      <a:pt x="5019" y="9437"/>
                      <a:pt x="5415" y="8909"/>
                    </a:cubicBezTo>
                    <a:cubicBezTo>
                      <a:pt x="5851" y="8341"/>
                      <a:pt x="5851" y="7575"/>
                      <a:pt x="5957" y="6901"/>
                    </a:cubicBezTo>
                    <a:cubicBezTo>
                      <a:pt x="6049" y="6215"/>
                      <a:pt x="6181" y="5502"/>
                      <a:pt x="6261" y="4802"/>
                    </a:cubicBezTo>
                    <a:cubicBezTo>
                      <a:pt x="6300" y="4539"/>
                      <a:pt x="6692" y="1975"/>
                      <a:pt x="6163" y="1975"/>
                    </a:cubicBezTo>
                    <a:cubicBezTo>
                      <a:pt x="6160" y="1975"/>
                      <a:pt x="6158" y="1975"/>
                      <a:pt x="6155" y="1975"/>
                    </a:cubicBezTo>
                    <a:cubicBezTo>
                      <a:pt x="6099" y="1977"/>
                      <a:pt x="6043" y="1977"/>
                      <a:pt x="5987" y="1977"/>
                    </a:cubicBezTo>
                    <a:cubicBezTo>
                      <a:pt x="5502" y="1977"/>
                      <a:pt x="5017" y="1928"/>
                      <a:pt x="4544" y="1857"/>
                    </a:cubicBezTo>
                    <a:cubicBezTo>
                      <a:pt x="4398" y="2345"/>
                      <a:pt x="4134" y="2781"/>
                      <a:pt x="3949" y="3243"/>
                    </a:cubicBezTo>
                    <a:cubicBezTo>
                      <a:pt x="3725" y="3772"/>
                      <a:pt x="3553" y="4339"/>
                      <a:pt x="3355" y="4881"/>
                    </a:cubicBezTo>
                    <a:cubicBezTo>
                      <a:pt x="3302" y="3309"/>
                      <a:pt x="2999" y="1764"/>
                      <a:pt x="2457" y="298"/>
                    </a:cubicBezTo>
                    <a:cubicBezTo>
                      <a:pt x="2431" y="179"/>
                      <a:pt x="2351" y="87"/>
                      <a:pt x="2259" y="21"/>
                    </a:cubicBezTo>
                    <a:cubicBezTo>
                      <a:pt x="2227" y="7"/>
                      <a:pt x="2194" y="1"/>
                      <a:pt x="2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8"/>
              <p:cNvSpPr/>
              <p:nvPr/>
            </p:nvSpPr>
            <p:spPr>
              <a:xfrm>
                <a:off x="632650" y="2079025"/>
                <a:ext cx="581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859" extrusionOk="0">
                    <a:moveTo>
                      <a:pt x="94" y="1"/>
                    </a:moveTo>
                    <a:cubicBezTo>
                      <a:pt x="76" y="1"/>
                      <a:pt x="57" y="8"/>
                      <a:pt x="40" y="25"/>
                    </a:cubicBezTo>
                    <a:cubicBezTo>
                      <a:pt x="1" y="51"/>
                      <a:pt x="1" y="104"/>
                      <a:pt x="27" y="143"/>
                    </a:cubicBezTo>
                    <a:cubicBezTo>
                      <a:pt x="27" y="154"/>
                      <a:pt x="630" y="858"/>
                      <a:pt x="1516" y="858"/>
                    </a:cubicBezTo>
                    <a:cubicBezTo>
                      <a:pt x="1751" y="858"/>
                      <a:pt x="2005" y="809"/>
                      <a:pt x="2272" y="685"/>
                    </a:cubicBezTo>
                    <a:lnTo>
                      <a:pt x="2286" y="672"/>
                    </a:lnTo>
                    <a:cubicBezTo>
                      <a:pt x="2312" y="645"/>
                      <a:pt x="2325" y="606"/>
                      <a:pt x="2312" y="566"/>
                    </a:cubicBezTo>
                    <a:cubicBezTo>
                      <a:pt x="2292" y="536"/>
                      <a:pt x="2257" y="521"/>
                      <a:pt x="2225" y="521"/>
                    </a:cubicBezTo>
                    <a:cubicBezTo>
                      <a:pt x="2214" y="521"/>
                      <a:pt x="2203" y="523"/>
                      <a:pt x="2193" y="526"/>
                    </a:cubicBezTo>
                    <a:cubicBezTo>
                      <a:pt x="1951" y="639"/>
                      <a:pt x="1723" y="684"/>
                      <a:pt x="1512" y="684"/>
                    </a:cubicBezTo>
                    <a:cubicBezTo>
                      <a:pt x="710" y="684"/>
                      <a:pt x="170" y="38"/>
                      <a:pt x="159" y="38"/>
                    </a:cubicBezTo>
                    <a:cubicBezTo>
                      <a:pt x="144" y="15"/>
                      <a:pt x="120" y="1"/>
                      <a:pt x="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8"/>
              <p:cNvSpPr/>
              <p:nvPr/>
            </p:nvSpPr>
            <p:spPr>
              <a:xfrm>
                <a:off x="670625" y="2070375"/>
                <a:ext cx="92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203" extrusionOk="0">
                    <a:moveTo>
                      <a:pt x="291" y="1"/>
                    </a:moveTo>
                    <a:cubicBezTo>
                      <a:pt x="251" y="1"/>
                      <a:pt x="199" y="27"/>
                      <a:pt x="199" y="80"/>
                    </a:cubicBezTo>
                    <a:lnTo>
                      <a:pt x="1" y="1097"/>
                    </a:lnTo>
                    <a:cubicBezTo>
                      <a:pt x="1" y="1150"/>
                      <a:pt x="27" y="1189"/>
                      <a:pt x="67" y="1203"/>
                    </a:cubicBezTo>
                    <a:cubicBezTo>
                      <a:pt x="93" y="1203"/>
                      <a:pt x="119" y="1203"/>
                      <a:pt x="146" y="1189"/>
                    </a:cubicBezTo>
                    <a:cubicBezTo>
                      <a:pt x="159" y="1163"/>
                      <a:pt x="172" y="1150"/>
                      <a:pt x="172" y="1136"/>
                    </a:cubicBezTo>
                    <a:lnTo>
                      <a:pt x="370" y="106"/>
                    </a:lnTo>
                    <a:cubicBezTo>
                      <a:pt x="370" y="67"/>
                      <a:pt x="344" y="14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8"/>
              <p:cNvSpPr/>
              <p:nvPr/>
            </p:nvSpPr>
            <p:spPr>
              <a:xfrm>
                <a:off x="648925" y="2075350"/>
                <a:ext cx="1040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4" extrusionOk="0">
                    <a:moveTo>
                      <a:pt x="215" y="0"/>
                    </a:moveTo>
                    <a:cubicBezTo>
                      <a:pt x="103" y="0"/>
                      <a:pt x="1" y="133"/>
                      <a:pt x="89" y="251"/>
                    </a:cubicBezTo>
                    <a:cubicBezTo>
                      <a:pt x="123" y="288"/>
                      <a:pt x="163" y="303"/>
                      <a:pt x="201" y="303"/>
                    </a:cubicBezTo>
                    <a:cubicBezTo>
                      <a:pt x="314" y="303"/>
                      <a:pt x="416" y="171"/>
                      <a:pt x="327" y="53"/>
                    </a:cubicBezTo>
                    <a:cubicBezTo>
                      <a:pt x="293" y="16"/>
                      <a:pt x="254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8"/>
              <p:cNvSpPr/>
              <p:nvPr/>
            </p:nvSpPr>
            <p:spPr>
              <a:xfrm>
                <a:off x="591400" y="2174775"/>
                <a:ext cx="23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12" extrusionOk="0">
                    <a:moveTo>
                      <a:pt x="854" y="1"/>
                    </a:moveTo>
                    <a:cubicBezTo>
                      <a:pt x="842" y="1"/>
                      <a:pt x="830" y="4"/>
                      <a:pt x="819" y="11"/>
                    </a:cubicBezTo>
                    <a:cubicBezTo>
                      <a:pt x="541" y="156"/>
                      <a:pt x="277" y="341"/>
                      <a:pt x="40" y="566"/>
                    </a:cubicBezTo>
                    <a:cubicBezTo>
                      <a:pt x="0" y="592"/>
                      <a:pt x="0" y="658"/>
                      <a:pt x="40" y="685"/>
                    </a:cubicBezTo>
                    <a:cubicBezTo>
                      <a:pt x="53" y="698"/>
                      <a:pt x="66" y="711"/>
                      <a:pt x="79" y="711"/>
                    </a:cubicBezTo>
                    <a:cubicBezTo>
                      <a:pt x="106" y="711"/>
                      <a:pt x="132" y="711"/>
                      <a:pt x="158" y="685"/>
                    </a:cubicBezTo>
                    <a:cubicBezTo>
                      <a:pt x="383" y="487"/>
                      <a:pt x="621" y="315"/>
                      <a:pt x="898" y="170"/>
                    </a:cubicBezTo>
                    <a:cubicBezTo>
                      <a:pt x="938" y="143"/>
                      <a:pt x="951" y="90"/>
                      <a:pt x="938" y="51"/>
                    </a:cubicBezTo>
                    <a:cubicBezTo>
                      <a:pt x="919" y="22"/>
                      <a:pt x="886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8"/>
              <p:cNvSpPr/>
              <p:nvPr/>
            </p:nvSpPr>
            <p:spPr>
              <a:xfrm>
                <a:off x="605575" y="2176050"/>
                <a:ext cx="85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859" extrusionOk="0">
                    <a:moveTo>
                      <a:pt x="207" y="1"/>
                    </a:moveTo>
                    <a:cubicBezTo>
                      <a:pt x="181" y="1"/>
                      <a:pt x="158" y="12"/>
                      <a:pt x="146" y="39"/>
                    </a:cubicBezTo>
                    <a:cubicBezTo>
                      <a:pt x="54" y="277"/>
                      <a:pt x="1" y="528"/>
                      <a:pt x="14" y="779"/>
                    </a:cubicBezTo>
                    <a:cubicBezTo>
                      <a:pt x="14" y="819"/>
                      <a:pt x="41" y="845"/>
                      <a:pt x="80" y="858"/>
                    </a:cubicBezTo>
                    <a:lnTo>
                      <a:pt x="107" y="858"/>
                    </a:lnTo>
                    <a:cubicBezTo>
                      <a:pt x="146" y="858"/>
                      <a:pt x="186" y="819"/>
                      <a:pt x="186" y="766"/>
                    </a:cubicBezTo>
                    <a:cubicBezTo>
                      <a:pt x="173" y="541"/>
                      <a:pt x="225" y="330"/>
                      <a:pt x="305" y="119"/>
                    </a:cubicBezTo>
                    <a:cubicBezTo>
                      <a:pt x="342" y="63"/>
                      <a:pt x="26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8"/>
              <p:cNvSpPr/>
              <p:nvPr/>
            </p:nvSpPr>
            <p:spPr>
              <a:xfrm>
                <a:off x="677550" y="2020400"/>
                <a:ext cx="4922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732" extrusionOk="0">
                    <a:moveTo>
                      <a:pt x="1634" y="0"/>
                    </a:moveTo>
                    <a:cubicBezTo>
                      <a:pt x="1346" y="0"/>
                      <a:pt x="898" y="109"/>
                      <a:pt x="397" y="402"/>
                    </a:cubicBezTo>
                    <a:cubicBezTo>
                      <a:pt x="265" y="455"/>
                      <a:pt x="133" y="507"/>
                      <a:pt x="1" y="534"/>
                    </a:cubicBezTo>
                    <a:cubicBezTo>
                      <a:pt x="357" y="547"/>
                      <a:pt x="701" y="613"/>
                      <a:pt x="1044" y="732"/>
                    </a:cubicBezTo>
                    <a:cubicBezTo>
                      <a:pt x="1044" y="732"/>
                      <a:pt x="1969" y="336"/>
                      <a:pt x="1969" y="138"/>
                    </a:cubicBezTo>
                    <a:cubicBezTo>
                      <a:pt x="1963" y="55"/>
                      <a:pt x="1839" y="0"/>
                      <a:pt x="1634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8"/>
              <p:cNvSpPr/>
              <p:nvPr/>
            </p:nvSpPr>
            <p:spPr>
              <a:xfrm>
                <a:off x="662700" y="1969350"/>
                <a:ext cx="885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2766" extrusionOk="0">
                    <a:moveTo>
                      <a:pt x="2365" y="1"/>
                    </a:moveTo>
                    <a:cubicBezTo>
                      <a:pt x="2114" y="1"/>
                      <a:pt x="1863" y="67"/>
                      <a:pt x="1651" y="185"/>
                    </a:cubicBezTo>
                    <a:cubicBezTo>
                      <a:pt x="1651" y="185"/>
                      <a:pt x="1350" y="40"/>
                      <a:pt x="1004" y="40"/>
                    </a:cubicBezTo>
                    <a:cubicBezTo>
                      <a:pt x="698" y="40"/>
                      <a:pt x="357" y="154"/>
                      <a:pt x="159" y="582"/>
                    </a:cubicBezTo>
                    <a:cubicBezTo>
                      <a:pt x="1" y="951"/>
                      <a:pt x="1" y="1374"/>
                      <a:pt x="186" y="1744"/>
                    </a:cubicBezTo>
                    <a:cubicBezTo>
                      <a:pt x="331" y="2074"/>
                      <a:pt x="542" y="2378"/>
                      <a:pt x="819" y="2629"/>
                    </a:cubicBezTo>
                    <a:cubicBezTo>
                      <a:pt x="819" y="2629"/>
                      <a:pt x="1164" y="2766"/>
                      <a:pt x="1588" y="2766"/>
                    </a:cubicBezTo>
                    <a:cubicBezTo>
                      <a:pt x="1873" y="2766"/>
                      <a:pt x="2194" y="2704"/>
                      <a:pt x="2470" y="2497"/>
                    </a:cubicBezTo>
                    <a:cubicBezTo>
                      <a:pt x="3540" y="1691"/>
                      <a:pt x="3487" y="899"/>
                      <a:pt x="3065" y="370"/>
                    </a:cubicBezTo>
                    <a:cubicBezTo>
                      <a:pt x="2893" y="146"/>
                      <a:pt x="2642" y="14"/>
                      <a:pt x="2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68"/>
              <p:cNvSpPr/>
              <p:nvPr/>
            </p:nvSpPr>
            <p:spPr>
              <a:xfrm>
                <a:off x="667325" y="1969350"/>
                <a:ext cx="8387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2766" extrusionOk="0">
                    <a:moveTo>
                      <a:pt x="2180" y="1"/>
                    </a:moveTo>
                    <a:lnTo>
                      <a:pt x="2114" y="53"/>
                    </a:lnTo>
                    <a:cubicBezTo>
                      <a:pt x="2114" y="53"/>
                      <a:pt x="2708" y="1031"/>
                      <a:pt x="1902" y="1717"/>
                    </a:cubicBezTo>
                    <a:cubicBezTo>
                      <a:pt x="1643" y="1940"/>
                      <a:pt x="1341" y="2016"/>
                      <a:pt x="1050" y="2016"/>
                    </a:cubicBezTo>
                    <a:cubicBezTo>
                      <a:pt x="615" y="2016"/>
                      <a:pt x="206" y="1847"/>
                      <a:pt x="1" y="1744"/>
                    </a:cubicBezTo>
                    <a:lnTo>
                      <a:pt x="1" y="1744"/>
                    </a:lnTo>
                    <a:cubicBezTo>
                      <a:pt x="146" y="2074"/>
                      <a:pt x="357" y="2378"/>
                      <a:pt x="634" y="2629"/>
                    </a:cubicBezTo>
                    <a:cubicBezTo>
                      <a:pt x="634" y="2629"/>
                      <a:pt x="979" y="2766"/>
                      <a:pt x="1403" y="2766"/>
                    </a:cubicBezTo>
                    <a:cubicBezTo>
                      <a:pt x="1688" y="2766"/>
                      <a:pt x="2009" y="2704"/>
                      <a:pt x="2285" y="2497"/>
                    </a:cubicBezTo>
                    <a:cubicBezTo>
                      <a:pt x="3355" y="1691"/>
                      <a:pt x="3302" y="899"/>
                      <a:pt x="2880" y="370"/>
                    </a:cubicBezTo>
                    <a:cubicBezTo>
                      <a:pt x="2708" y="146"/>
                      <a:pt x="2457" y="14"/>
                      <a:pt x="2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68"/>
              <p:cNvSpPr/>
              <p:nvPr/>
            </p:nvSpPr>
            <p:spPr>
              <a:xfrm>
                <a:off x="679875" y="1943600"/>
                <a:ext cx="241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22" extrusionOk="0">
                    <a:moveTo>
                      <a:pt x="198" y="0"/>
                    </a:moveTo>
                    <a:lnTo>
                      <a:pt x="0" y="119"/>
                    </a:lnTo>
                    <a:cubicBezTo>
                      <a:pt x="331" y="476"/>
                      <a:pt x="621" y="872"/>
                      <a:pt x="846" y="1308"/>
                    </a:cubicBezTo>
                    <a:lnTo>
                      <a:pt x="964" y="1321"/>
                    </a:lnTo>
                    <a:cubicBezTo>
                      <a:pt x="925" y="780"/>
                      <a:pt x="198" y="0"/>
                      <a:pt x="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68"/>
              <p:cNvSpPr/>
              <p:nvPr/>
            </p:nvSpPr>
            <p:spPr>
              <a:xfrm>
                <a:off x="680525" y="1935675"/>
                <a:ext cx="469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639" extrusionOk="0">
                    <a:moveTo>
                      <a:pt x="1678" y="0"/>
                    </a:moveTo>
                    <a:lnTo>
                      <a:pt x="1678" y="0"/>
                    </a:lnTo>
                    <a:cubicBezTo>
                      <a:pt x="1" y="1004"/>
                      <a:pt x="965" y="1638"/>
                      <a:pt x="965" y="1638"/>
                    </a:cubicBezTo>
                    <a:cubicBezTo>
                      <a:pt x="1876" y="1559"/>
                      <a:pt x="1678" y="1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68"/>
              <p:cNvSpPr/>
              <p:nvPr/>
            </p:nvSpPr>
            <p:spPr>
              <a:xfrm>
                <a:off x="692750" y="2002850"/>
                <a:ext cx="782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1883" extrusionOk="0">
                    <a:moveTo>
                      <a:pt x="2821" y="0"/>
                    </a:moveTo>
                    <a:cubicBezTo>
                      <a:pt x="2447" y="0"/>
                      <a:pt x="1198" y="1028"/>
                      <a:pt x="634" y="1196"/>
                    </a:cubicBezTo>
                    <a:cubicBezTo>
                      <a:pt x="0" y="1394"/>
                      <a:pt x="674" y="1883"/>
                      <a:pt x="674" y="1883"/>
                    </a:cubicBezTo>
                    <a:cubicBezTo>
                      <a:pt x="674" y="1883"/>
                      <a:pt x="1400" y="1645"/>
                      <a:pt x="1730" y="1223"/>
                    </a:cubicBezTo>
                    <a:cubicBezTo>
                      <a:pt x="2061" y="813"/>
                      <a:pt x="3130" y="338"/>
                      <a:pt x="2906" y="34"/>
                    </a:cubicBezTo>
                    <a:cubicBezTo>
                      <a:pt x="2888" y="11"/>
                      <a:pt x="2859" y="0"/>
                      <a:pt x="2821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68"/>
              <p:cNvSpPr/>
              <p:nvPr/>
            </p:nvSpPr>
            <p:spPr>
              <a:xfrm>
                <a:off x="696375" y="2008650"/>
                <a:ext cx="786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1110" extrusionOk="0">
                    <a:moveTo>
                      <a:pt x="2858" y="1"/>
                    </a:moveTo>
                    <a:cubicBezTo>
                      <a:pt x="2589" y="1"/>
                      <a:pt x="2165" y="90"/>
                      <a:pt x="1784" y="264"/>
                    </a:cubicBezTo>
                    <a:cubicBezTo>
                      <a:pt x="1150" y="555"/>
                      <a:pt x="1" y="1109"/>
                      <a:pt x="1" y="1109"/>
                    </a:cubicBezTo>
                    <a:cubicBezTo>
                      <a:pt x="1" y="1109"/>
                      <a:pt x="1150" y="1109"/>
                      <a:pt x="1612" y="806"/>
                    </a:cubicBezTo>
                    <a:cubicBezTo>
                      <a:pt x="2074" y="515"/>
                      <a:pt x="3078" y="317"/>
                      <a:pt x="3131" y="119"/>
                    </a:cubicBezTo>
                    <a:cubicBezTo>
                      <a:pt x="3146" y="40"/>
                      <a:pt x="3036" y="1"/>
                      <a:pt x="2858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68"/>
              <p:cNvSpPr/>
              <p:nvPr/>
            </p:nvSpPr>
            <p:spPr>
              <a:xfrm>
                <a:off x="644225" y="2015375"/>
                <a:ext cx="137200" cy="547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2188" extrusionOk="0">
                    <a:moveTo>
                      <a:pt x="5136" y="0"/>
                    </a:moveTo>
                    <a:cubicBezTo>
                      <a:pt x="4870" y="0"/>
                      <a:pt x="4479" y="60"/>
                      <a:pt x="4173" y="141"/>
                    </a:cubicBezTo>
                    <a:cubicBezTo>
                      <a:pt x="3619" y="299"/>
                      <a:pt x="2324" y="642"/>
                      <a:pt x="2324" y="642"/>
                    </a:cubicBezTo>
                    <a:cubicBezTo>
                      <a:pt x="2324" y="642"/>
                      <a:pt x="1903" y="524"/>
                      <a:pt x="1419" y="524"/>
                    </a:cubicBezTo>
                    <a:cubicBezTo>
                      <a:pt x="1217" y="524"/>
                      <a:pt x="1004" y="544"/>
                      <a:pt x="806" y="603"/>
                    </a:cubicBezTo>
                    <a:lnTo>
                      <a:pt x="713" y="642"/>
                    </a:lnTo>
                    <a:lnTo>
                      <a:pt x="687" y="656"/>
                    </a:lnTo>
                    <a:cubicBezTo>
                      <a:pt x="528" y="695"/>
                      <a:pt x="396" y="774"/>
                      <a:pt x="277" y="880"/>
                    </a:cubicBezTo>
                    <a:cubicBezTo>
                      <a:pt x="40" y="1131"/>
                      <a:pt x="0" y="1501"/>
                      <a:pt x="172" y="1791"/>
                    </a:cubicBezTo>
                    <a:cubicBezTo>
                      <a:pt x="238" y="1897"/>
                      <a:pt x="330" y="1976"/>
                      <a:pt x="436" y="2042"/>
                    </a:cubicBezTo>
                    <a:cubicBezTo>
                      <a:pt x="542" y="2095"/>
                      <a:pt x="660" y="2148"/>
                      <a:pt x="779" y="2188"/>
                    </a:cubicBezTo>
                    <a:cubicBezTo>
                      <a:pt x="779" y="2188"/>
                      <a:pt x="2760" y="1871"/>
                      <a:pt x="3381" y="1329"/>
                    </a:cubicBezTo>
                    <a:cubicBezTo>
                      <a:pt x="4002" y="788"/>
                      <a:pt x="5296" y="378"/>
                      <a:pt x="5428" y="141"/>
                    </a:cubicBezTo>
                    <a:cubicBezTo>
                      <a:pt x="5487" y="40"/>
                      <a:pt x="5353" y="0"/>
                      <a:pt x="5136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68"/>
              <p:cNvSpPr/>
              <p:nvPr/>
            </p:nvSpPr>
            <p:spPr>
              <a:xfrm>
                <a:off x="448100" y="3043050"/>
                <a:ext cx="502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440" extrusionOk="0">
                    <a:moveTo>
                      <a:pt x="2008" y="0"/>
                    </a:moveTo>
                    <a:lnTo>
                      <a:pt x="0" y="79"/>
                    </a:lnTo>
                    <a:lnTo>
                      <a:pt x="172" y="1440"/>
                    </a:lnTo>
                    <a:lnTo>
                      <a:pt x="1915" y="1440"/>
                    </a:ln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68"/>
              <p:cNvSpPr/>
              <p:nvPr/>
            </p:nvSpPr>
            <p:spPr>
              <a:xfrm>
                <a:off x="564325" y="3038075"/>
                <a:ext cx="488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639" extrusionOk="0">
                    <a:moveTo>
                      <a:pt x="1875" y="1"/>
                    </a:moveTo>
                    <a:lnTo>
                      <a:pt x="0" y="54"/>
                    </a:lnTo>
                    <a:lnTo>
                      <a:pt x="211" y="1639"/>
                    </a:lnTo>
                    <a:lnTo>
                      <a:pt x="1955" y="1625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68"/>
              <p:cNvSpPr/>
              <p:nvPr/>
            </p:nvSpPr>
            <p:spPr>
              <a:xfrm>
                <a:off x="552750" y="3066725"/>
                <a:ext cx="16972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3240" extrusionOk="0">
                    <a:moveTo>
                      <a:pt x="2346" y="0"/>
                    </a:moveTo>
                    <a:cubicBezTo>
                      <a:pt x="2039" y="0"/>
                      <a:pt x="1644" y="302"/>
                      <a:pt x="1244" y="302"/>
                    </a:cubicBezTo>
                    <a:cubicBezTo>
                      <a:pt x="1066" y="302"/>
                      <a:pt x="887" y="243"/>
                      <a:pt x="714" y="70"/>
                    </a:cubicBezTo>
                    <a:cubicBezTo>
                      <a:pt x="688" y="64"/>
                      <a:pt x="662" y="61"/>
                      <a:pt x="637" y="61"/>
                    </a:cubicBezTo>
                    <a:cubicBezTo>
                      <a:pt x="433" y="61"/>
                      <a:pt x="269" y="241"/>
                      <a:pt x="305" y="453"/>
                    </a:cubicBezTo>
                    <a:cubicBezTo>
                      <a:pt x="305" y="532"/>
                      <a:pt x="291" y="611"/>
                      <a:pt x="278" y="677"/>
                    </a:cubicBezTo>
                    <a:cubicBezTo>
                      <a:pt x="278" y="743"/>
                      <a:pt x="265" y="796"/>
                      <a:pt x="265" y="862"/>
                    </a:cubicBezTo>
                    <a:cubicBezTo>
                      <a:pt x="173" y="1430"/>
                      <a:pt x="1" y="2315"/>
                      <a:pt x="40" y="2870"/>
                    </a:cubicBezTo>
                    <a:cubicBezTo>
                      <a:pt x="40" y="2989"/>
                      <a:pt x="67" y="3121"/>
                      <a:pt x="133" y="3240"/>
                    </a:cubicBezTo>
                    <a:lnTo>
                      <a:pt x="6710" y="3226"/>
                    </a:lnTo>
                    <a:cubicBezTo>
                      <a:pt x="6776" y="3107"/>
                      <a:pt x="6789" y="2975"/>
                      <a:pt x="6763" y="2857"/>
                    </a:cubicBezTo>
                    <a:cubicBezTo>
                      <a:pt x="6697" y="2579"/>
                      <a:pt x="6432" y="2170"/>
                      <a:pt x="5455" y="1760"/>
                    </a:cubicBezTo>
                    <a:cubicBezTo>
                      <a:pt x="4689" y="1443"/>
                      <a:pt x="3804" y="1140"/>
                      <a:pt x="3276" y="664"/>
                    </a:cubicBezTo>
                    <a:cubicBezTo>
                      <a:pt x="2761" y="202"/>
                      <a:pt x="2563" y="70"/>
                      <a:pt x="2563" y="70"/>
                    </a:cubicBezTo>
                    <a:cubicBezTo>
                      <a:pt x="2497" y="20"/>
                      <a:pt x="2425" y="0"/>
                      <a:pt x="2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68"/>
              <p:cNvSpPr/>
              <p:nvPr/>
            </p:nvSpPr>
            <p:spPr>
              <a:xfrm>
                <a:off x="553750" y="3138125"/>
                <a:ext cx="1687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384" extrusionOk="0">
                    <a:moveTo>
                      <a:pt x="6723" y="1"/>
                    </a:moveTo>
                    <a:lnTo>
                      <a:pt x="0" y="14"/>
                    </a:lnTo>
                    <a:cubicBezTo>
                      <a:pt x="0" y="133"/>
                      <a:pt x="27" y="265"/>
                      <a:pt x="93" y="384"/>
                    </a:cubicBezTo>
                    <a:lnTo>
                      <a:pt x="6670" y="370"/>
                    </a:lnTo>
                    <a:cubicBezTo>
                      <a:pt x="6736" y="251"/>
                      <a:pt x="6749" y="119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68"/>
              <p:cNvSpPr/>
              <p:nvPr/>
            </p:nvSpPr>
            <p:spPr>
              <a:xfrm>
                <a:off x="559350" y="3083650"/>
                <a:ext cx="221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2550" extrusionOk="0">
                    <a:moveTo>
                      <a:pt x="27" y="0"/>
                    </a:moveTo>
                    <a:cubicBezTo>
                      <a:pt x="27" y="53"/>
                      <a:pt x="14" y="119"/>
                      <a:pt x="1" y="185"/>
                    </a:cubicBezTo>
                    <a:cubicBezTo>
                      <a:pt x="410" y="502"/>
                      <a:pt x="661" y="978"/>
                      <a:pt x="701" y="1506"/>
                    </a:cubicBezTo>
                    <a:cubicBezTo>
                      <a:pt x="727" y="1889"/>
                      <a:pt x="595" y="2259"/>
                      <a:pt x="344" y="2549"/>
                    </a:cubicBezTo>
                    <a:lnTo>
                      <a:pt x="542" y="2549"/>
                    </a:lnTo>
                    <a:cubicBezTo>
                      <a:pt x="767" y="2246"/>
                      <a:pt x="886" y="1863"/>
                      <a:pt x="859" y="1480"/>
                    </a:cubicBezTo>
                    <a:cubicBezTo>
                      <a:pt x="807" y="885"/>
                      <a:pt x="503" y="344"/>
                      <a:pt x="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68"/>
              <p:cNvSpPr/>
              <p:nvPr/>
            </p:nvSpPr>
            <p:spPr>
              <a:xfrm>
                <a:off x="628125" y="3085225"/>
                <a:ext cx="174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322" extrusionOk="0">
                    <a:moveTo>
                      <a:pt x="578" y="0"/>
                    </a:moveTo>
                    <a:cubicBezTo>
                      <a:pt x="569" y="0"/>
                      <a:pt x="560" y="1"/>
                      <a:pt x="552" y="3"/>
                    </a:cubicBezTo>
                    <a:lnTo>
                      <a:pt x="129" y="109"/>
                    </a:lnTo>
                    <a:cubicBezTo>
                      <a:pt x="1" y="122"/>
                      <a:pt x="22" y="321"/>
                      <a:pt x="144" y="321"/>
                    </a:cubicBezTo>
                    <a:cubicBezTo>
                      <a:pt x="148" y="321"/>
                      <a:pt x="151" y="321"/>
                      <a:pt x="155" y="320"/>
                    </a:cubicBezTo>
                    <a:lnTo>
                      <a:pt x="182" y="320"/>
                    </a:lnTo>
                    <a:lnTo>
                      <a:pt x="591" y="215"/>
                    </a:lnTo>
                    <a:cubicBezTo>
                      <a:pt x="657" y="202"/>
                      <a:pt x="697" y="136"/>
                      <a:pt x="684" y="83"/>
                    </a:cubicBezTo>
                    <a:cubicBezTo>
                      <a:pt x="662" y="28"/>
                      <a:pt x="62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68"/>
              <p:cNvSpPr/>
              <p:nvPr/>
            </p:nvSpPr>
            <p:spPr>
              <a:xfrm>
                <a:off x="619125" y="3076600"/>
                <a:ext cx="169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23" extrusionOk="0">
                    <a:moveTo>
                      <a:pt x="534" y="0"/>
                    </a:moveTo>
                    <a:cubicBezTo>
                      <a:pt x="524" y="0"/>
                      <a:pt x="513" y="2"/>
                      <a:pt x="502" y="5"/>
                    </a:cubicBezTo>
                    <a:lnTo>
                      <a:pt x="93" y="111"/>
                    </a:lnTo>
                    <a:cubicBezTo>
                      <a:pt x="27" y="124"/>
                      <a:pt x="0" y="177"/>
                      <a:pt x="14" y="243"/>
                    </a:cubicBezTo>
                    <a:cubicBezTo>
                      <a:pt x="14" y="282"/>
                      <a:pt x="66" y="322"/>
                      <a:pt x="119" y="322"/>
                    </a:cubicBezTo>
                    <a:lnTo>
                      <a:pt x="146" y="322"/>
                    </a:lnTo>
                    <a:lnTo>
                      <a:pt x="555" y="216"/>
                    </a:lnTo>
                    <a:cubicBezTo>
                      <a:pt x="676" y="180"/>
                      <a:pt x="642" y="0"/>
                      <a:pt x="5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68"/>
              <p:cNvSpPr/>
              <p:nvPr/>
            </p:nvSpPr>
            <p:spPr>
              <a:xfrm>
                <a:off x="639600" y="3091125"/>
                <a:ext cx="172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3" extrusionOk="0">
                    <a:moveTo>
                      <a:pt x="537" y="0"/>
                    </a:moveTo>
                    <a:cubicBezTo>
                      <a:pt x="526" y="0"/>
                      <a:pt x="514" y="2"/>
                      <a:pt x="502" y="5"/>
                    </a:cubicBezTo>
                    <a:lnTo>
                      <a:pt x="93" y="111"/>
                    </a:lnTo>
                    <a:cubicBezTo>
                      <a:pt x="40" y="124"/>
                      <a:pt x="0" y="177"/>
                      <a:pt x="13" y="243"/>
                    </a:cubicBezTo>
                    <a:cubicBezTo>
                      <a:pt x="27" y="283"/>
                      <a:pt x="66" y="322"/>
                      <a:pt x="119" y="322"/>
                    </a:cubicBezTo>
                    <a:lnTo>
                      <a:pt x="145" y="322"/>
                    </a:lnTo>
                    <a:lnTo>
                      <a:pt x="555" y="217"/>
                    </a:lnTo>
                    <a:cubicBezTo>
                      <a:pt x="688" y="180"/>
                      <a:pt x="655" y="0"/>
                      <a:pt x="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8"/>
              <p:cNvSpPr/>
              <p:nvPr/>
            </p:nvSpPr>
            <p:spPr>
              <a:xfrm>
                <a:off x="649825" y="3096800"/>
                <a:ext cx="1700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20" extrusionOk="0">
                    <a:moveTo>
                      <a:pt x="526" y="0"/>
                    </a:moveTo>
                    <a:cubicBezTo>
                      <a:pt x="519" y="0"/>
                      <a:pt x="511" y="1"/>
                      <a:pt x="502" y="3"/>
                    </a:cubicBezTo>
                    <a:lnTo>
                      <a:pt x="93" y="108"/>
                    </a:lnTo>
                    <a:cubicBezTo>
                      <a:pt x="27" y="122"/>
                      <a:pt x="1" y="174"/>
                      <a:pt x="14" y="240"/>
                    </a:cubicBezTo>
                    <a:cubicBezTo>
                      <a:pt x="27" y="293"/>
                      <a:pt x="67" y="320"/>
                      <a:pt x="119" y="320"/>
                    </a:cubicBezTo>
                    <a:lnTo>
                      <a:pt x="146" y="320"/>
                    </a:lnTo>
                    <a:lnTo>
                      <a:pt x="555" y="214"/>
                    </a:lnTo>
                    <a:cubicBezTo>
                      <a:pt x="679" y="177"/>
                      <a:pt x="640" y="0"/>
                      <a:pt x="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8"/>
              <p:cNvSpPr/>
              <p:nvPr/>
            </p:nvSpPr>
            <p:spPr>
              <a:xfrm>
                <a:off x="660725" y="3102050"/>
                <a:ext cx="165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321" extrusionOk="0">
                    <a:moveTo>
                      <a:pt x="542" y="1"/>
                    </a:moveTo>
                    <a:cubicBezTo>
                      <a:pt x="533" y="1"/>
                      <a:pt x="524" y="2"/>
                      <a:pt x="515" y="4"/>
                    </a:cubicBezTo>
                    <a:lnTo>
                      <a:pt x="106" y="110"/>
                    </a:lnTo>
                    <a:cubicBezTo>
                      <a:pt x="40" y="123"/>
                      <a:pt x="0" y="176"/>
                      <a:pt x="27" y="242"/>
                    </a:cubicBezTo>
                    <a:cubicBezTo>
                      <a:pt x="40" y="295"/>
                      <a:pt x="80" y="321"/>
                      <a:pt x="132" y="321"/>
                    </a:cubicBezTo>
                    <a:cubicBezTo>
                      <a:pt x="132" y="321"/>
                      <a:pt x="146" y="321"/>
                      <a:pt x="159" y="308"/>
                    </a:cubicBezTo>
                    <a:lnTo>
                      <a:pt x="568" y="215"/>
                    </a:lnTo>
                    <a:cubicBezTo>
                      <a:pt x="621" y="189"/>
                      <a:pt x="661" y="136"/>
                      <a:pt x="647" y="83"/>
                    </a:cubicBezTo>
                    <a:cubicBezTo>
                      <a:pt x="625" y="28"/>
                      <a:pt x="585" y="1"/>
                      <a:pt x="5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8"/>
              <p:cNvSpPr/>
              <p:nvPr/>
            </p:nvSpPr>
            <p:spPr>
              <a:xfrm>
                <a:off x="672050" y="3106625"/>
                <a:ext cx="18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24" extrusionOk="0">
                    <a:moveTo>
                      <a:pt x="583" y="1"/>
                    </a:moveTo>
                    <a:cubicBezTo>
                      <a:pt x="573" y="1"/>
                      <a:pt x="562" y="3"/>
                      <a:pt x="551" y="6"/>
                    </a:cubicBezTo>
                    <a:lnTo>
                      <a:pt x="142" y="112"/>
                    </a:lnTo>
                    <a:cubicBezTo>
                      <a:pt x="1" y="124"/>
                      <a:pt x="21" y="323"/>
                      <a:pt x="155" y="323"/>
                    </a:cubicBezTo>
                    <a:cubicBezTo>
                      <a:pt x="159" y="323"/>
                      <a:pt x="164" y="323"/>
                      <a:pt x="168" y="323"/>
                    </a:cubicBezTo>
                    <a:lnTo>
                      <a:pt x="194" y="323"/>
                    </a:lnTo>
                    <a:lnTo>
                      <a:pt x="604" y="217"/>
                    </a:lnTo>
                    <a:cubicBezTo>
                      <a:pt x="725" y="181"/>
                      <a:pt x="691" y="1"/>
                      <a:pt x="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8"/>
              <p:cNvSpPr/>
              <p:nvPr/>
            </p:nvSpPr>
            <p:spPr>
              <a:xfrm>
                <a:off x="371175" y="2336150"/>
                <a:ext cx="25522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6081" extrusionOk="0">
                    <a:moveTo>
                      <a:pt x="8690" y="1"/>
                    </a:moveTo>
                    <a:lnTo>
                      <a:pt x="185" y="1810"/>
                    </a:lnTo>
                    <a:cubicBezTo>
                      <a:pt x="185" y="1810"/>
                      <a:pt x="0" y="3620"/>
                      <a:pt x="330" y="4927"/>
                    </a:cubicBezTo>
                    <a:cubicBezTo>
                      <a:pt x="344" y="4993"/>
                      <a:pt x="370" y="5059"/>
                      <a:pt x="383" y="5125"/>
                    </a:cubicBezTo>
                    <a:cubicBezTo>
                      <a:pt x="410" y="5218"/>
                      <a:pt x="436" y="5297"/>
                      <a:pt x="476" y="5389"/>
                    </a:cubicBezTo>
                    <a:cubicBezTo>
                      <a:pt x="674" y="5877"/>
                      <a:pt x="1804" y="6080"/>
                      <a:pt x="3216" y="6080"/>
                    </a:cubicBezTo>
                    <a:cubicBezTo>
                      <a:pt x="3871" y="6080"/>
                      <a:pt x="4585" y="6037"/>
                      <a:pt x="5296" y="5957"/>
                    </a:cubicBezTo>
                    <a:cubicBezTo>
                      <a:pt x="7026" y="5759"/>
                      <a:pt x="8743" y="5336"/>
                      <a:pt x="9496" y="4835"/>
                    </a:cubicBezTo>
                    <a:cubicBezTo>
                      <a:pt x="10209" y="4359"/>
                      <a:pt x="8690" y="1"/>
                      <a:pt x="8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8"/>
              <p:cNvSpPr/>
              <p:nvPr/>
            </p:nvSpPr>
            <p:spPr>
              <a:xfrm>
                <a:off x="506525" y="2428275"/>
                <a:ext cx="130775" cy="614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24578" extrusionOk="0">
                    <a:moveTo>
                      <a:pt x="4240" y="1"/>
                    </a:moveTo>
                    <a:lnTo>
                      <a:pt x="3408" y="384"/>
                    </a:lnTo>
                    <a:lnTo>
                      <a:pt x="3210" y="476"/>
                    </a:lnTo>
                    <a:lnTo>
                      <a:pt x="1" y="1955"/>
                    </a:lnTo>
                    <a:lnTo>
                      <a:pt x="41" y="2246"/>
                    </a:lnTo>
                    <a:lnTo>
                      <a:pt x="1454" y="14277"/>
                    </a:lnTo>
                    <a:cubicBezTo>
                      <a:pt x="1137" y="16297"/>
                      <a:pt x="2022" y="24578"/>
                      <a:pt x="2022" y="24578"/>
                    </a:cubicBezTo>
                    <a:lnTo>
                      <a:pt x="4518" y="24499"/>
                    </a:lnTo>
                    <a:lnTo>
                      <a:pt x="5231" y="13524"/>
                    </a:lnTo>
                    <a:cubicBezTo>
                      <a:pt x="5204" y="10341"/>
                      <a:pt x="4861" y="5943"/>
                      <a:pt x="4359" y="1163"/>
                    </a:cubicBezTo>
                    <a:cubicBezTo>
                      <a:pt x="4359" y="1084"/>
                      <a:pt x="4346" y="1004"/>
                      <a:pt x="4333" y="938"/>
                    </a:cubicBezTo>
                    <a:cubicBezTo>
                      <a:pt x="4306" y="687"/>
                      <a:pt x="4280" y="436"/>
                      <a:pt x="4253" y="199"/>
                    </a:cubicBezTo>
                    <a:cubicBezTo>
                      <a:pt x="4253" y="133"/>
                      <a:pt x="4240" y="67"/>
                      <a:pt x="4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8"/>
              <p:cNvSpPr/>
              <p:nvPr/>
            </p:nvSpPr>
            <p:spPr>
              <a:xfrm>
                <a:off x="518100" y="2485675"/>
                <a:ext cx="51525" cy="54847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1939" extrusionOk="0">
                    <a:moveTo>
                      <a:pt x="102" y="0"/>
                    </a:moveTo>
                    <a:cubicBezTo>
                      <a:pt x="50" y="0"/>
                      <a:pt x="0" y="37"/>
                      <a:pt x="0" y="108"/>
                    </a:cubicBezTo>
                    <a:lnTo>
                      <a:pt x="1519" y="11558"/>
                    </a:lnTo>
                    <a:cubicBezTo>
                      <a:pt x="1479" y="11809"/>
                      <a:pt x="977" y="14860"/>
                      <a:pt x="1849" y="21846"/>
                    </a:cubicBezTo>
                    <a:cubicBezTo>
                      <a:pt x="1849" y="21899"/>
                      <a:pt x="1902" y="21938"/>
                      <a:pt x="1955" y="21938"/>
                    </a:cubicBezTo>
                    <a:lnTo>
                      <a:pt x="1968" y="21938"/>
                    </a:lnTo>
                    <a:cubicBezTo>
                      <a:pt x="2021" y="21938"/>
                      <a:pt x="2060" y="21886"/>
                      <a:pt x="2060" y="21820"/>
                    </a:cubicBezTo>
                    <a:cubicBezTo>
                      <a:pt x="1149" y="14582"/>
                      <a:pt x="1730" y="11611"/>
                      <a:pt x="1730" y="11585"/>
                    </a:cubicBezTo>
                    <a:cubicBezTo>
                      <a:pt x="1730" y="11571"/>
                      <a:pt x="1730" y="11558"/>
                      <a:pt x="1730" y="11545"/>
                    </a:cubicBezTo>
                    <a:lnTo>
                      <a:pt x="211" y="82"/>
                    </a:lnTo>
                    <a:cubicBezTo>
                      <a:pt x="193" y="27"/>
                      <a:pt x="147" y="0"/>
                      <a:pt x="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8"/>
              <p:cNvSpPr/>
              <p:nvPr/>
            </p:nvSpPr>
            <p:spPr>
              <a:xfrm>
                <a:off x="563925" y="2390250"/>
                <a:ext cx="51600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684" extrusionOk="0">
                    <a:moveTo>
                      <a:pt x="117" y="1"/>
                    </a:moveTo>
                    <a:cubicBezTo>
                      <a:pt x="60" y="1"/>
                      <a:pt x="1" y="46"/>
                      <a:pt x="16" y="122"/>
                    </a:cubicBezTo>
                    <a:cubicBezTo>
                      <a:pt x="16" y="175"/>
                      <a:pt x="227" y="1244"/>
                      <a:pt x="914" y="1997"/>
                    </a:cubicBezTo>
                    <a:cubicBezTo>
                      <a:pt x="1059" y="2155"/>
                      <a:pt x="1218" y="2288"/>
                      <a:pt x="1403" y="2406"/>
                    </a:cubicBezTo>
                    <a:cubicBezTo>
                      <a:pt x="1535" y="2499"/>
                      <a:pt x="1680" y="2565"/>
                      <a:pt x="1839" y="2618"/>
                    </a:cubicBezTo>
                    <a:cubicBezTo>
                      <a:pt x="1918" y="2644"/>
                      <a:pt x="1984" y="2671"/>
                      <a:pt x="2063" y="2684"/>
                    </a:cubicBezTo>
                    <a:cubicBezTo>
                      <a:pt x="2063" y="2605"/>
                      <a:pt x="2050" y="2538"/>
                      <a:pt x="2037" y="2459"/>
                    </a:cubicBezTo>
                    <a:lnTo>
                      <a:pt x="1931" y="2433"/>
                    </a:lnTo>
                    <a:cubicBezTo>
                      <a:pt x="1786" y="2380"/>
                      <a:pt x="1640" y="2314"/>
                      <a:pt x="1508" y="2235"/>
                    </a:cubicBezTo>
                    <a:cubicBezTo>
                      <a:pt x="1363" y="2142"/>
                      <a:pt x="1231" y="2023"/>
                      <a:pt x="1112" y="1905"/>
                    </a:cubicBezTo>
                    <a:cubicBezTo>
                      <a:pt x="425" y="1191"/>
                      <a:pt x="214" y="95"/>
                      <a:pt x="214" y="82"/>
                    </a:cubicBezTo>
                    <a:cubicBezTo>
                      <a:pt x="203" y="26"/>
                      <a:pt x="160" y="1"/>
                      <a:pt x="1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8"/>
              <p:cNvSpPr/>
              <p:nvPr/>
            </p:nvSpPr>
            <p:spPr>
              <a:xfrm>
                <a:off x="508525" y="2360275"/>
                <a:ext cx="129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623" extrusionOk="0">
                    <a:moveTo>
                      <a:pt x="159" y="0"/>
                    </a:moveTo>
                    <a:lnTo>
                      <a:pt x="0" y="26"/>
                    </a:lnTo>
                    <a:cubicBezTo>
                      <a:pt x="0" y="145"/>
                      <a:pt x="27" y="277"/>
                      <a:pt x="40" y="449"/>
                    </a:cubicBezTo>
                    <a:cubicBezTo>
                      <a:pt x="40" y="502"/>
                      <a:pt x="53" y="555"/>
                      <a:pt x="53" y="608"/>
                    </a:cubicBezTo>
                    <a:cubicBezTo>
                      <a:pt x="106" y="1334"/>
                      <a:pt x="211" y="2364"/>
                      <a:pt x="277" y="3421"/>
                    </a:cubicBezTo>
                    <a:cubicBezTo>
                      <a:pt x="291" y="3473"/>
                      <a:pt x="291" y="3526"/>
                      <a:pt x="291" y="3579"/>
                    </a:cubicBezTo>
                    <a:cubicBezTo>
                      <a:pt x="304" y="3909"/>
                      <a:pt x="330" y="4226"/>
                      <a:pt x="344" y="4543"/>
                    </a:cubicBezTo>
                    <a:cubicBezTo>
                      <a:pt x="344" y="4583"/>
                      <a:pt x="383" y="4622"/>
                      <a:pt x="436" y="4622"/>
                    </a:cubicBezTo>
                    <a:cubicBezTo>
                      <a:pt x="476" y="4622"/>
                      <a:pt x="515" y="4583"/>
                      <a:pt x="515" y="4530"/>
                    </a:cubicBezTo>
                    <a:cubicBezTo>
                      <a:pt x="502" y="4213"/>
                      <a:pt x="476" y="3870"/>
                      <a:pt x="449" y="3553"/>
                    </a:cubicBezTo>
                    <a:cubicBezTo>
                      <a:pt x="436" y="3487"/>
                      <a:pt x="436" y="3434"/>
                      <a:pt x="436" y="3381"/>
                    </a:cubicBezTo>
                    <a:cubicBezTo>
                      <a:pt x="370" y="2338"/>
                      <a:pt x="277" y="1307"/>
                      <a:pt x="211" y="581"/>
                    </a:cubicBezTo>
                    <a:cubicBezTo>
                      <a:pt x="211" y="528"/>
                      <a:pt x="198" y="475"/>
                      <a:pt x="198" y="423"/>
                    </a:cubicBezTo>
                    <a:cubicBezTo>
                      <a:pt x="185" y="264"/>
                      <a:pt x="172" y="119"/>
                      <a:pt x="1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8"/>
              <p:cNvSpPr/>
              <p:nvPr/>
            </p:nvSpPr>
            <p:spPr>
              <a:xfrm>
                <a:off x="490700" y="2362575"/>
                <a:ext cx="38300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3519" extrusionOk="0">
                    <a:moveTo>
                      <a:pt x="172" y="0"/>
                    </a:moveTo>
                    <a:lnTo>
                      <a:pt x="0" y="27"/>
                    </a:lnTo>
                    <a:cubicBezTo>
                      <a:pt x="13" y="133"/>
                      <a:pt x="26" y="278"/>
                      <a:pt x="40" y="423"/>
                    </a:cubicBezTo>
                    <a:cubicBezTo>
                      <a:pt x="53" y="476"/>
                      <a:pt x="66" y="529"/>
                      <a:pt x="66" y="595"/>
                    </a:cubicBezTo>
                    <a:cubicBezTo>
                      <a:pt x="158" y="1546"/>
                      <a:pt x="291" y="2866"/>
                      <a:pt x="357" y="3196"/>
                    </a:cubicBezTo>
                    <a:cubicBezTo>
                      <a:pt x="370" y="3315"/>
                      <a:pt x="449" y="3421"/>
                      <a:pt x="555" y="3474"/>
                    </a:cubicBezTo>
                    <a:cubicBezTo>
                      <a:pt x="624" y="3504"/>
                      <a:pt x="693" y="3518"/>
                      <a:pt x="768" y="3518"/>
                    </a:cubicBezTo>
                    <a:cubicBezTo>
                      <a:pt x="793" y="3518"/>
                      <a:pt x="819" y="3517"/>
                      <a:pt x="845" y="3513"/>
                    </a:cubicBezTo>
                    <a:cubicBezTo>
                      <a:pt x="898" y="3513"/>
                      <a:pt x="951" y="3500"/>
                      <a:pt x="1004" y="3487"/>
                    </a:cubicBezTo>
                    <a:cubicBezTo>
                      <a:pt x="1057" y="3474"/>
                      <a:pt x="1123" y="3461"/>
                      <a:pt x="1175" y="3447"/>
                    </a:cubicBezTo>
                    <a:cubicBezTo>
                      <a:pt x="1281" y="3421"/>
                      <a:pt x="1373" y="3381"/>
                      <a:pt x="1479" y="3329"/>
                    </a:cubicBezTo>
                    <a:cubicBezTo>
                      <a:pt x="1519" y="3315"/>
                      <a:pt x="1532" y="3249"/>
                      <a:pt x="1506" y="3210"/>
                    </a:cubicBezTo>
                    <a:cubicBezTo>
                      <a:pt x="1486" y="3180"/>
                      <a:pt x="1451" y="3165"/>
                      <a:pt x="1418" y="3165"/>
                    </a:cubicBezTo>
                    <a:cubicBezTo>
                      <a:pt x="1407" y="3165"/>
                      <a:pt x="1397" y="3167"/>
                      <a:pt x="1387" y="3170"/>
                    </a:cubicBezTo>
                    <a:cubicBezTo>
                      <a:pt x="1307" y="3210"/>
                      <a:pt x="1228" y="3249"/>
                      <a:pt x="1149" y="3276"/>
                    </a:cubicBezTo>
                    <a:cubicBezTo>
                      <a:pt x="1109" y="3289"/>
                      <a:pt x="1043" y="3302"/>
                      <a:pt x="990" y="3315"/>
                    </a:cubicBezTo>
                    <a:cubicBezTo>
                      <a:pt x="931" y="3335"/>
                      <a:pt x="868" y="3345"/>
                      <a:pt x="806" y="3345"/>
                    </a:cubicBezTo>
                    <a:cubicBezTo>
                      <a:pt x="743" y="3345"/>
                      <a:pt x="680" y="3335"/>
                      <a:pt x="621" y="3315"/>
                    </a:cubicBezTo>
                    <a:cubicBezTo>
                      <a:pt x="568" y="3289"/>
                      <a:pt x="528" y="3236"/>
                      <a:pt x="515" y="3170"/>
                    </a:cubicBezTo>
                    <a:cubicBezTo>
                      <a:pt x="449" y="2853"/>
                      <a:pt x="317" y="1519"/>
                      <a:pt x="225" y="568"/>
                    </a:cubicBezTo>
                    <a:cubicBezTo>
                      <a:pt x="225" y="516"/>
                      <a:pt x="211" y="463"/>
                      <a:pt x="211" y="410"/>
                    </a:cubicBezTo>
                    <a:cubicBezTo>
                      <a:pt x="198" y="251"/>
                      <a:pt x="185" y="119"/>
                      <a:pt x="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8"/>
              <p:cNvSpPr/>
              <p:nvPr/>
            </p:nvSpPr>
            <p:spPr>
              <a:xfrm>
                <a:off x="376125" y="2414250"/>
                <a:ext cx="128450" cy="6308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5232" extrusionOk="0">
                    <a:moveTo>
                      <a:pt x="525" y="0"/>
                    </a:moveTo>
                    <a:cubicBezTo>
                      <a:pt x="321" y="0"/>
                      <a:pt x="142" y="27"/>
                      <a:pt x="0" y="86"/>
                    </a:cubicBezTo>
                    <a:cubicBezTo>
                      <a:pt x="0" y="86"/>
                      <a:pt x="66" y="760"/>
                      <a:pt x="172" y="1803"/>
                    </a:cubicBezTo>
                    <a:lnTo>
                      <a:pt x="185" y="2001"/>
                    </a:lnTo>
                    <a:lnTo>
                      <a:pt x="212" y="2212"/>
                    </a:lnTo>
                    <a:cubicBezTo>
                      <a:pt x="463" y="4827"/>
                      <a:pt x="885" y="9159"/>
                      <a:pt x="1163" y="11246"/>
                    </a:cubicBezTo>
                    <a:cubicBezTo>
                      <a:pt x="1163" y="11246"/>
                      <a:pt x="1123" y="15168"/>
                      <a:pt x="1281" y="18205"/>
                    </a:cubicBezTo>
                    <a:cubicBezTo>
                      <a:pt x="1413" y="21005"/>
                      <a:pt x="2391" y="24386"/>
                      <a:pt x="2536" y="25231"/>
                    </a:cubicBezTo>
                    <a:lnTo>
                      <a:pt x="5124" y="25231"/>
                    </a:lnTo>
                    <a:lnTo>
                      <a:pt x="5138" y="24862"/>
                    </a:lnTo>
                    <a:lnTo>
                      <a:pt x="5098" y="1446"/>
                    </a:lnTo>
                    <a:cubicBezTo>
                      <a:pt x="4306" y="1090"/>
                      <a:pt x="3513" y="760"/>
                      <a:pt x="2694" y="482"/>
                    </a:cubicBezTo>
                    <a:lnTo>
                      <a:pt x="2483" y="403"/>
                    </a:lnTo>
                    <a:lnTo>
                      <a:pt x="2100" y="284"/>
                    </a:lnTo>
                    <a:lnTo>
                      <a:pt x="1889" y="231"/>
                    </a:lnTo>
                    <a:cubicBezTo>
                      <a:pt x="1388" y="93"/>
                      <a:pt x="911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8"/>
              <p:cNvSpPr/>
              <p:nvPr/>
            </p:nvSpPr>
            <p:spPr>
              <a:xfrm>
                <a:off x="395925" y="2475150"/>
                <a:ext cx="53175" cy="5669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2677" extrusionOk="0">
                    <a:moveTo>
                      <a:pt x="104" y="1"/>
                    </a:moveTo>
                    <a:cubicBezTo>
                      <a:pt x="52" y="1"/>
                      <a:pt x="1" y="37"/>
                      <a:pt x="1" y="107"/>
                    </a:cubicBezTo>
                    <a:cubicBezTo>
                      <a:pt x="1" y="173"/>
                      <a:pt x="476" y="6868"/>
                      <a:pt x="714" y="8836"/>
                    </a:cubicBezTo>
                    <a:cubicBezTo>
                      <a:pt x="714" y="9074"/>
                      <a:pt x="582" y="14753"/>
                      <a:pt x="886" y="16813"/>
                    </a:cubicBezTo>
                    <a:cubicBezTo>
                      <a:pt x="1189" y="18886"/>
                      <a:pt x="1902" y="22558"/>
                      <a:pt x="1916" y="22584"/>
                    </a:cubicBezTo>
                    <a:cubicBezTo>
                      <a:pt x="1916" y="22637"/>
                      <a:pt x="1969" y="22676"/>
                      <a:pt x="2021" y="22676"/>
                    </a:cubicBezTo>
                    <a:lnTo>
                      <a:pt x="2035" y="22676"/>
                    </a:lnTo>
                    <a:cubicBezTo>
                      <a:pt x="2101" y="22663"/>
                      <a:pt x="2127" y="22610"/>
                      <a:pt x="2127" y="22558"/>
                    </a:cubicBezTo>
                    <a:cubicBezTo>
                      <a:pt x="2127" y="22518"/>
                      <a:pt x="1401" y="18860"/>
                      <a:pt x="1097" y="16773"/>
                    </a:cubicBezTo>
                    <a:cubicBezTo>
                      <a:pt x="780" y="14700"/>
                      <a:pt x="925" y="8889"/>
                      <a:pt x="925" y="8836"/>
                    </a:cubicBezTo>
                    <a:lnTo>
                      <a:pt x="925" y="8823"/>
                    </a:lnTo>
                    <a:cubicBezTo>
                      <a:pt x="687" y="6868"/>
                      <a:pt x="212" y="159"/>
                      <a:pt x="212" y="93"/>
                    </a:cubicBezTo>
                    <a:cubicBezTo>
                      <a:pt x="199" y="31"/>
                      <a:pt x="151" y="1"/>
                      <a:pt x="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8"/>
              <p:cNvSpPr/>
              <p:nvPr/>
            </p:nvSpPr>
            <p:spPr>
              <a:xfrm>
                <a:off x="415400" y="3061525"/>
                <a:ext cx="987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448" extrusionOk="0">
                    <a:moveTo>
                      <a:pt x="2418" y="1"/>
                    </a:moveTo>
                    <a:cubicBezTo>
                      <a:pt x="1718" y="1"/>
                      <a:pt x="1599" y="133"/>
                      <a:pt x="1480" y="410"/>
                    </a:cubicBezTo>
                    <a:cubicBezTo>
                      <a:pt x="1467" y="436"/>
                      <a:pt x="1322" y="885"/>
                      <a:pt x="1308" y="912"/>
                    </a:cubicBezTo>
                    <a:cubicBezTo>
                      <a:pt x="1163" y="1176"/>
                      <a:pt x="1440" y="1057"/>
                      <a:pt x="701" y="1625"/>
                    </a:cubicBezTo>
                    <a:cubicBezTo>
                      <a:pt x="278" y="1982"/>
                      <a:pt x="14" y="2510"/>
                      <a:pt x="14" y="3078"/>
                    </a:cubicBezTo>
                    <a:cubicBezTo>
                      <a:pt x="1" y="3197"/>
                      <a:pt x="1" y="3329"/>
                      <a:pt x="14" y="3448"/>
                    </a:cubicBezTo>
                    <a:lnTo>
                      <a:pt x="3936" y="3448"/>
                    </a:lnTo>
                    <a:cubicBezTo>
                      <a:pt x="3936" y="3448"/>
                      <a:pt x="3950" y="3368"/>
                      <a:pt x="3950" y="3249"/>
                    </a:cubicBezTo>
                    <a:lnTo>
                      <a:pt x="3950" y="3065"/>
                    </a:lnTo>
                    <a:lnTo>
                      <a:pt x="3950" y="3025"/>
                    </a:lnTo>
                    <a:cubicBezTo>
                      <a:pt x="3950" y="2787"/>
                      <a:pt x="3936" y="2563"/>
                      <a:pt x="3910" y="2338"/>
                    </a:cubicBezTo>
                    <a:cubicBezTo>
                      <a:pt x="3870" y="2114"/>
                      <a:pt x="3818" y="1823"/>
                      <a:pt x="3765" y="1559"/>
                    </a:cubicBezTo>
                    <a:cubicBezTo>
                      <a:pt x="3738" y="1453"/>
                      <a:pt x="3712" y="1348"/>
                      <a:pt x="3686" y="1242"/>
                    </a:cubicBezTo>
                    <a:cubicBezTo>
                      <a:pt x="3646" y="1057"/>
                      <a:pt x="3593" y="872"/>
                      <a:pt x="3540" y="687"/>
                    </a:cubicBezTo>
                    <a:cubicBezTo>
                      <a:pt x="3435" y="450"/>
                      <a:pt x="3355" y="1"/>
                      <a:pt x="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8"/>
              <p:cNvSpPr/>
              <p:nvPr/>
            </p:nvSpPr>
            <p:spPr>
              <a:xfrm>
                <a:off x="497950" y="3092575"/>
                <a:ext cx="162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008" extrusionOk="0">
                    <a:moveTo>
                      <a:pt x="384" y="0"/>
                    </a:moveTo>
                    <a:cubicBezTo>
                      <a:pt x="370" y="40"/>
                      <a:pt x="1" y="832"/>
                      <a:pt x="238" y="1492"/>
                    </a:cubicBezTo>
                    <a:cubicBezTo>
                      <a:pt x="318" y="1704"/>
                      <a:pt x="463" y="1889"/>
                      <a:pt x="648" y="2007"/>
                    </a:cubicBezTo>
                    <a:lnTo>
                      <a:pt x="648" y="1823"/>
                    </a:lnTo>
                    <a:lnTo>
                      <a:pt x="648" y="1783"/>
                    </a:lnTo>
                    <a:cubicBezTo>
                      <a:pt x="542" y="1677"/>
                      <a:pt x="463" y="1558"/>
                      <a:pt x="410" y="1413"/>
                    </a:cubicBezTo>
                    <a:cubicBezTo>
                      <a:pt x="265" y="1030"/>
                      <a:pt x="370" y="581"/>
                      <a:pt x="450" y="317"/>
                    </a:cubicBezTo>
                    <a:cubicBezTo>
                      <a:pt x="436" y="211"/>
                      <a:pt x="410" y="106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8"/>
              <p:cNvSpPr/>
              <p:nvPr/>
            </p:nvSpPr>
            <p:spPr>
              <a:xfrm>
                <a:off x="415400" y="3138125"/>
                <a:ext cx="987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84" extrusionOk="0">
                    <a:moveTo>
                      <a:pt x="3950" y="1"/>
                    </a:moveTo>
                    <a:lnTo>
                      <a:pt x="14" y="14"/>
                    </a:lnTo>
                    <a:cubicBezTo>
                      <a:pt x="1" y="133"/>
                      <a:pt x="1" y="265"/>
                      <a:pt x="14" y="384"/>
                    </a:cubicBezTo>
                    <a:lnTo>
                      <a:pt x="3923" y="384"/>
                    </a:lnTo>
                    <a:cubicBezTo>
                      <a:pt x="3923" y="384"/>
                      <a:pt x="3950" y="225"/>
                      <a:pt x="39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8"/>
              <p:cNvSpPr/>
              <p:nvPr/>
            </p:nvSpPr>
            <p:spPr>
              <a:xfrm>
                <a:off x="451725" y="3085125"/>
                <a:ext cx="31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85" extrusionOk="0">
                    <a:moveTo>
                      <a:pt x="565" y="0"/>
                    </a:moveTo>
                    <a:cubicBezTo>
                      <a:pt x="408" y="0"/>
                      <a:pt x="250" y="17"/>
                      <a:pt x="93" y="47"/>
                    </a:cubicBezTo>
                    <a:cubicBezTo>
                      <a:pt x="40" y="74"/>
                      <a:pt x="1" y="126"/>
                      <a:pt x="14" y="192"/>
                    </a:cubicBezTo>
                    <a:cubicBezTo>
                      <a:pt x="37" y="238"/>
                      <a:pt x="80" y="274"/>
                      <a:pt x="134" y="274"/>
                    </a:cubicBezTo>
                    <a:cubicBezTo>
                      <a:pt x="142" y="274"/>
                      <a:pt x="150" y="273"/>
                      <a:pt x="159" y="272"/>
                    </a:cubicBezTo>
                    <a:cubicBezTo>
                      <a:pt x="304" y="240"/>
                      <a:pt x="449" y="224"/>
                      <a:pt x="594" y="224"/>
                    </a:cubicBezTo>
                    <a:cubicBezTo>
                      <a:pt x="753" y="224"/>
                      <a:pt x="912" y="243"/>
                      <a:pt x="1070" y="285"/>
                    </a:cubicBezTo>
                    <a:lnTo>
                      <a:pt x="1097" y="285"/>
                    </a:lnTo>
                    <a:cubicBezTo>
                      <a:pt x="1216" y="285"/>
                      <a:pt x="1242" y="100"/>
                      <a:pt x="1123" y="74"/>
                    </a:cubicBezTo>
                    <a:cubicBezTo>
                      <a:pt x="937" y="23"/>
                      <a:pt x="751" y="0"/>
                      <a:pt x="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8"/>
              <p:cNvSpPr/>
              <p:nvPr/>
            </p:nvSpPr>
            <p:spPr>
              <a:xfrm>
                <a:off x="453375" y="3074400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59" y="0"/>
                    </a:moveTo>
                    <a:cubicBezTo>
                      <a:pt x="402" y="0"/>
                      <a:pt x="245" y="17"/>
                      <a:pt x="93" y="53"/>
                    </a:cubicBezTo>
                    <a:cubicBezTo>
                      <a:pt x="27" y="67"/>
                      <a:pt x="1" y="133"/>
                      <a:pt x="14" y="199"/>
                    </a:cubicBezTo>
                    <a:cubicBezTo>
                      <a:pt x="25" y="245"/>
                      <a:pt x="77" y="281"/>
                      <a:pt x="125" y="281"/>
                    </a:cubicBezTo>
                    <a:cubicBezTo>
                      <a:pt x="132" y="281"/>
                      <a:pt x="139" y="280"/>
                      <a:pt x="146" y="278"/>
                    </a:cubicBezTo>
                    <a:cubicBezTo>
                      <a:pt x="285" y="242"/>
                      <a:pt x="427" y="225"/>
                      <a:pt x="568" y="225"/>
                    </a:cubicBezTo>
                    <a:cubicBezTo>
                      <a:pt x="735" y="225"/>
                      <a:pt x="900" y="248"/>
                      <a:pt x="1057" y="291"/>
                    </a:cubicBezTo>
                    <a:lnTo>
                      <a:pt x="1084" y="291"/>
                    </a:lnTo>
                    <a:cubicBezTo>
                      <a:pt x="1216" y="291"/>
                      <a:pt x="1242" y="106"/>
                      <a:pt x="1110" y="67"/>
                    </a:cubicBezTo>
                    <a:cubicBezTo>
                      <a:pt x="931" y="24"/>
                      <a:pt x="745" y="0"/>
                      <a:pt x="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8"/>
              <p:cNvSpPr/>
              <p:nvPr/>
            </p:nvSpPr>
            <p:spPr>
              <a:xfrm>
                <a:off x="446750" y="3093875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99" y="0"/>
                    </a:moveTo>
                    <a:cubicBezTo>
                      <a:pt x="442" y="0"/>
                      <a:pt x="285" y="17"/>
                      <a:pt x="134" y="54"/>
                    </a:cubicBezTo>
                    <a:cubicBezTo>
                      <a:pt x="1" y="90"/>
                      <a:pt x="34" y="270"/>
                      <a:pt x="151" y="270"/>
                    </a:cubicBezTo>
                    <a:cubicBezTo>
                      <a:pt x="162" y="270"/>
                      <a:pt x="174" y="268"/>
                      <a:pt x="186" y="265"/>
                    </a:cubicBezTo>
                    <a:cubicBezTo>
                      <a:pt x="318" y="236"/>
                      <a:pt x="449" y="223"/>
                      <a:pt x="580" y="223"/>
                    </a:cubicBezTo>
                    <a:cubicBezTo>
                      <a:pt x="753" y="223"/>
                      <a:pt x="925" y="246"/>
                      <a:pt x="1098" y="291"/>
                    </a:cubicBezTo>
                    <a:lnTo>
                      <a:pt x="1124" y="291"/>
                    </a:lnTo>
                    <a:cubicBezTo>
                      <a:pt x="1177" y="291"/>
                      <a:pt x="1217" y="252"/>
                      <a:pt x="1230" y="212"/>
                    </a:cubicBezTo>
                    <a:cubicBezTo>
                      <a:pt x="1243" y="146"/>
                      <a:pt x="1217" y="80"/>
                      <a:pt x="1151" y="67"/>
                    </a:cubicBezTo>
                    <a:cubicBezTo>
                      <a:pt x="972" y="24"/>
                      <a:pt x="785" y="0"/>
                      <a:pt x="5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8"/>
              <p:cNvSpPr/>
              <p:nvPr/>
            </p:nvSpPr>
            <p:spPr>
              <a:xfrm>
                <a:off x="442825" y="3104000"/>
                <a:ext cx="30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283" extrusionOk="0">
                    <a:moveTo>
                      <a:pt x="581" y="0"/>
                    </a:moveTo>
                    <a:cubicBezTo>
                      <a:pt x="416" y="0"/>
                      <a:pt x="251" y="20"/>
                      <a:pt x="93" y="58"/>
                    </a:cubicBezTo>
                    <a:cubicBezTo>
                      <a:pt x="26" y="71"/>
                      <a:pt x="0" y="137"/>
                      <a:pt x="13" y="190"/>
                    </a:cubicBezTo>
                    <a:cubicBezTo>
                      <a:pt x="24" y="245"/>
                      <a:pt x="72" y="273"/>
                      <a:pt x="118" y="273"/>
                    </a:cubicBezTo>
                    <a:cubicBezTo>
                      <a:pt x="127" y="273"/>
                      <a:pt x="137" y="272"/>
                      <a:pt x="145" y="269"/>
                    </a:cubicBezTo>
                    <a:cubicBezTo>
                      <a:pt x="290" y="238"/>
                      <a:pt x="438" y="221"/>
                      <a:pt x="585" y="221"/>
                    </a:cubicBezTo>
                    <a:cubicBezTo>
                      <a:pt x="746" y="221"/>
                      <a:pt x="905" y="241"/>
                      <a:pt x="1057" y="283"/>
                    </a:cubicBezTo>
                    <a:lnTo>
                      <a:pt x="1083" y="283"/>
                    </a:lnTo>
                    <a:cubicBezTo>
                      <a:pt x="1136" y="283"/>
                      <a:pt x="1175" y="256"/>
                      <a:pt x="1189" y="203"/>
                    </a:cubicBezTo>
                    <a:cubicBezTo>
                      <a:pt x="1215" y="151"/>
                      <a:pt x="1175" y="84"/>
                      <a:pt x="1109" y="71"/>
                    </a:cubicBezTo>
                    <a:cubicBezTo>
                      <a:pt x="938" y="23"/>
                      <a:pt x="759" y="0"/>
                      <a:pt x="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8"/>
              <p:cNvSpPr/>
              <p:nvPr/>
            </p:nvSpPr>
            <p:spPr>
              <a:xfrm>
                <a:off x="380750" y="2408575"/>
                <a:ext cx="6902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466" extrusionOk="0">
                    <a:moveTo>
                      <a:pt x="2645" y="1"/>
                    </a:moveTo>
                    <a:cubicBezTo>
                      <a:pt x="2602" y="1"/>
                      <a:pt x="2559" y="34"/>
                      <a:pt x="2549" y="75"/>
                    </a:cubicBezTo>
                    <a:cubicBezTo>
                      <a:pt x="2470" y="260"/>
                      <a:pt x="2391" y="445"/>
                      <a:pt x="2298" y="630"/>
                    </a:cubicBezTo>
                    <a:cubicBezTo>
                      <a:pt x="2193" y="815"/>
                      <a:pt x="2087" y="1000"/>
                      <a:pt x="1968" y="1172"/>
                    </a:cubicBezTo>
                    <a:cubicBezTo>
                      <a:pt x="1677" y="1581"/>
                      <a:pt x="1294" y="1990"/>
                      <a:pt x="806" y="2162"/>
                    </a:cubicBezTo>
                    <a:cubicBezTo>
                      <a:pt x="641" y="2223"/>
                      <a:pt x="459" y="2255"/>
                      <a:pt x="279" y="2255"/>
                    </a:cubicBezTo>
                    <a:cubicBezTo>
                      <a:pt x="185" y="2255"/>
                      <a:pt x="91" y="2246"/>
                      <a:pt x="0" y="2228"/>
                    </a:cubicBezTo>
                    <a:lnTo>
                      <a:pt x="0" y="2228"/>
                    </a:lnTo>
                    <a:lnTo>
                      <a:pt x="27" y="2439"/>
                    </a:lnTo>
                    <a:cubicBezTo>
                      <a:pt x="123" y="2457"/>
                      <a:pt x="220" y="2466"/>
                      <a:pt x="317" y="2466"/>
                    </a:cubicBezTo>
                    <a:cubicBezTo>
                      <a:pt x="509" y="2466"/>
                      <a:pt x="700" y="2431"/>
                      <a:pt x="885" y="2360"/>
                    </a:cubicBezTo>
                    <a:cubicBezTo>
                      <a:pt x="1427" y="2162"/>
                      <a:pt x="1836" y="1726"/>
                      <a:pt x="2140" y="1290"/>
                    </a:cubicBezTo>
                    <a:cubicBezTo>
                      <a:pt x="2272" y="1106"/>
                      <a:pt x="2391" y="907"/>
                      <a:pt x="2496" y="696"/>
                    </a:cubicBezTo>
                    <a:cubicBezTo>
                      <a:pt x="2589" y="511"/>
                      <a:pt x="2668" y="326"/>
                      <a:pt x="2747" y="141"/>
                    </a:cubicBezTo>
                    <a:cubicBezTo>
                      <a:pt x="2760" y="89"/>
                      <a:pt x="2734" y="23"/>
                      <a:pt x="2681" y="9"/>
                    </a:cubicBezTo>
                    <a:cubicBezTo>
                      <a:pt x="2670" y="4"/>
                      <a:pt x="2657" y="1"/>
                      <a:pt x="2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8"/>
              <p:cNvSpPr/>
              <p:nvPr/>
            </p:nvSpPr>
            <p:spPr>
              <a:xfrm>
                <a:off x="371175" y="1960100"/>
                <a:ext cx="202750" cy="385975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15439" extrusionOk="0">
                    <a:moveTo>
                      <a:pt x="3038" y="1"/>
                    </a:moveTo>
                    <a:cubicBezTo>
                      <a:pt x="2853" y="133"/>
                      <a:pt x="2655" y="265"/>
                      <a:pt x="2457" y="357"/>
                    </a:cubicBezTo>
                    <a:lnTo>
                      <a:pt x="2338" y="423"/>
                    </a:lnTo>
                    <a:cubicBezTo>
                      <a:pt x="2245" y="463"/>
                      <a:pt x="2153" y="516"/>
                      <a:pt x="2034" y="555"/>
                    </a:cubicBezTo>
                    <a:cubicBezTo>
                      <a:pt x="1638" y="701"/>
                      <a:pt x="1413" y="661"/>
                      <a:pt x="1281" y="1084"/>
                    </a:cubicBezTo>
                    <a:cubicBezTo>
                      <a:pt x="1162" y="1506"/>
                      <a:pt x="1044" y="1969"/>
                      <a:pt x="938" y="2418"/>
                    </a:cubicBezTo>
                    <a:cubicBezTo>
                      <a:pt x="727" y="3276"/>
                      <a:pt x="555" y="4161"/>
                      <a:pt x="410" y="5046"/>
                    </a:cubicBezTo>
                    <a:cubicBezTo>
                      <a:pt x="132" y="6789"/>
                      <a:pt x="0" y="8559"/>
                      <a:pt x="0" y="10328"/>
                    </a:cubicBezTo>
                    <a:cubicBezTo>
                      <a:pt x="0" y="11372"/>
                      <a:pt x="79" y="12507"/>
                      <a:pt x="740" y="13326"/>
                    </a:cubicBezTo>
                    <a:cubicBezTo>
                      <a:pt x="1400" y="14145"/>
                      <a:pt x="2430" y="14462"/>
                      <a:pt x="3421" y="14726"/>
                    </a:cubicBezTo>
                    <a:cubicBezTo>
                      <a:pt x="4160" y="14924"/>
                      <a:pt x="4913" y="15122"/>
                      <a:pt x="5666" y="15307"/>
                    </a:cubicBezTo>
                    <a:cubicBezTo>
                      <a:pt x="5958" y="15376"/>
                      <a:pt x="6281" y="15438"/>
                      <a:pt x="6589" y="15438"/>
                    </a:cubicBezTo>
                    <a:cubicBezTo>
                      <a:pt x="6935" y="15438"/>
                      <a:pt x="7263" y="15360"/>
                      <a:pt x="7515" y="15122"/>
                    </a:cubicBezTo>
                    <a:cubicBezTo>
                      <a:pt x="7845" y="14805"/>
                      <a:pt x="7871" y="14343"/>
                      <a:pt x="7858" y="13920"/>
                    </a:cubicBezTo>
                    <a:cubicBezTo>
                      <a:pt x="7845" y="13564"/>
                      <a:pt x="7871" y="13194"/>
                      <a:pt x="7898" y="12851"/>
                    </a:cubicBezTo>
                    <a:cubicBezTo>
                      <a:pt x="7964" y="11741"/>
                      <a:pt x="7819" y="10592"/>
                      <a:pt x="7805" y="9483"/>
                    </a:cubicBezTo>
                    <a:cubicBezTo>
                      <a:pt x="7792" y="7238"/>
                      <a:pt x="7871" y="4993"/>
                      <a:pt x="8056" y="2761"/>
                    </a:cubicBezTo>
                    <a:cubicBezTo>
                      <a:pt x="8109" y="2404"/>
                      <a:pt x="8096" y="2035"/>
                      <a:pt x="8017" y="1678"/>
                    </a:cubicBezTo>
                    <a:cubicBezTo>
                      <a:pt x="7832" y="1018"/>
                      <a:pt x="7277" y="991"/>
                      <a:pt x="6722" y="780"/>
                    </a:cubicBezTo>
                    <a:cubicBezTo>
                      <a:pt x="6670" y="767"/>
                      <a:pt x="6617" y="740"/>
                      <a:pt x="6577" y="714"/>
                    </a:cubicBezTo>
                    <a:lnTo>
                      <a:pt x="6471" y="674"/>
                    </a:lnTo>
                    <a:cubicBezTo>
                      <a:pt x="6141" y="529"/>
                      <a:pt x="5864" y="291"/>
                      <a:pt x="5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8"/>
              <p:cNvSpPr/>
              <p:nvPr/>
            </p:nvSpPr>
            <p:spPr>
              <a:xfrm>
                <a:off x="455700" y="2026800"/>
                <a:ext cx="68700" cy="3097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389" extrusionOk="0">
                    <a:moveTo>
                      <a:pt x="1492" y="0"/>
                    </a:moveTo>
                    <a:lnTo>
                      <a:pt x="938" y="14"/>
                    </a:lnTo>
                    <a:lnTo>
                      <a:pt x="859" y="766"/>
                    </a:lnTo>
                    <a:lnTo>
                      <a:pt x="832" y="1083"/>
                    </a:lnTo>
                    <a:lnTo>
                      <a:pt x="753" y="1797"/>
                    </a:lnTo>
                    <a:lnTo>
                      <a:pt x="726" y="2114"/>
                    </a:lnTo>
                    <a:lnTo>
                      <a:pt x="660" y="2840"/>
                    </a:lnTo>
                    <a:lnTo>
                      <a:pt x="621" y="3157"/>
                    </a:lnTo>
                    <a:lnTo>
                      <a:pt x="555" y="3870"/>
                    </a:lnTo>
                    <a:lnTo>
                      <a:pt x="515" y="4200"/>
                    </a:lnTo>
                    <a:lnTo>
                      <a:pt x="449" y="4913"/>
                    </a:lnTo>
                    <a:lnTo>
                      <a:pt x="410" y="5230"/>
                    </a:lnTo>
                    <a:lnTo>
                      <a:pt x="343" y="5957"/>
                    </a:lnTo>
                    <a:lnTo>
                      <a:pt x="317" y="6274"/>
                    </a:lnTo>
                    <a:lnTo>
                      <a:pt x="238" y="6987"/>
                    </a:lnTo>
                    <a:lnTo>
                      <a:pt x="211" y="7304"/>
                    </a:lnTo>
                    <a:lnTo>
                      <a:pt x="132" y="8030"/>
                    </a:lnTo>
                    <a:lnTo>
                      <a:pt x="106" y="8347"/>
                    </a:lnTo>
                    <a:lnTo>
                      <a:pt x="27" y="9060"/>
                    </a:lnTo>
                    <a:lnTo>
                      <a:pt x="0" y="9377"/>
                    </a:lnTo>
                    <a:lnTo>
                      <a:pt x="0" y="9430"/>
                    </a:lnTo>
                    <a:lnTo>
                      <a:pt x="198" y="9826"/>
                    </a:lnTo>
                    <a:lnTo>
                      <a:pt x="304" y="10011"/>
                    </a:lnTo>
                    <a:lnTo>
                      <a:pt x="528" y="10434"/>
                    </a:lnTo>
                    <a:lnTo>
                      <a:pt x="621" y="10632"/>
                    </a:lnTo>
                    <a:lnTo>
                      <a:pt x="845" y="11054"/>
                    </a:lnTo>
                    <a:lnTo>
                      <a:pt x="938" y="11239"/>
                    </a:lnTo>
                    <a:lnTo>
                      <a:pt x="1162" y="11662"/>
                    </a:lnTo>
                    <a:lnTo>
                      <a:pt x="1255" y="11860"/>
                    </a:lnTo>
                    <a:lnTo>
                      <a:pt x="1532" y="12388"/>
                    </a:lnTo>
                    <a:lnTo>
                      <a:pt x="2100" y="11015"/>
                    </a:lnTo>
                    <a:lnTo>
                      <a:pt x="2298" y="10526"/>
                    </a:lnTo>
                    <a:lnTo>
                      <a:pt x="2747" y="9443"/>
                    </a:lnTo>
                    <a:lnTo>
                      <a:pt x="2747" y="9430"/>
                    </a:lnTo>
                    <a:lnTo>
                      <a:pt x="2721" y="9179"/>
                    </a:lnTo>
                    <a:lnTo>
                      <a:pt x="2641" y="8598"/>
                    </a:lnTo>
                    <a:lnTo>
                      <a:pt x="2602" y="8347"/>
                    </a:lnTo>
                    <a:lnTo>
                      <a:pt x="2523" y="7779"/>
                    </a:lnTo>
                    <a:lnTo>
                      <a:pt x="2496" y="7528"/>
                    </a:lnTo>
                    <a:lnTo>
                      <a:pt x="2417" y="6960"/>
                    </a:lnTo>
                    <a:lnTo>
                      <a:pt x="2390" y="6709"/>
                    </a:lnTo>
                    <a:lnTo>
                      <a:pt x="2311" y="6128"/>
                    </a:lnTo>
                    <a:lnTo>
                      <a:pt x="2272" y="5877"/>
                    </a:lnTo>
                    <a:lnTo>
                      <a:pt x="2192" y="5309"/>
                    </a:lnTo>
                    <a:lnTo>
                      <a:pt x="2166" y="5059"/>
                    </a:lnTo>
                    <a:lnTo>
                      <a:pt x="2087" y="4491"/>
                    </a:lnTo>
                    <a:lnTo>
                      <a:pt x="2047" y="4240"/>
                    </a:lnTo>
                    <a:lnTo>
                      <a:pt x="1981" y="3659"/>
                    </a:lnTo>
                    <a:lnTo>
                      <a:pt x="1941" y="3408"/>
                    </a:lnTo>
                    <a:lnTo>
                      <a:pt x="1862" y="2840"/>
                    </a:lnTo>
                    <a:lnTo>
                      <a:pt x="1836" y="2589"/>
                    </a:lnTo>
                    <a:lnTo>
                      <a:pt x="1757" y="2021"/>
                    </a:lnTo>
                    <a:lnTo>
                      <a:pt x="1717" y="1770"/>
                    </a:lnTo>
                    <a:lnTo>
                      <a:pt x="1651" y="1189"/>
                    </a:lnTo>
                    <a:lnTo>
                      <a:pt x="1611" y="938"/>
                    </a:lnTo>
                    <a:lnTo>
                      <a:pt x="1532" y="370"/>
                    </a:lnTo>
                    <a:lnTo>
                      <a:pt x="1506" y="119"/>
                    </a:lnTo>
                    <a:lnTo>
                      <a:pt x="14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8"/>
              <p:cNvSpPr/>
              <p:nvPr/>
            </p:nvSpPr>
            <p:spPr>
              <a:xfrm>
                <a:off x="342450" y="1973975"/>
                <a:ext cx="2737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0949" h="17499" extrusionOk="0">
                    <a:moveTo>
                      <a:pt x="3183" y="0"/>
                    </a:moveTo>
                    <a:cubicBezTo>
                      <a:pt x="2866" y="119"/>
                      <a:pt x="2536" y="199"/>
                      <a:pt x="2206" y="265"/>
                    </a:cubicBezTo>
                    <a:cubicBezTo>
                      <a:pt x="1030" y="449"/>
                      <a:pt x="357" y="1691"/>
                      <a:pt x="238" y="3711"/>
                    </a:cubicBezTo>
                    <a:cubicBezTo>
                      <a:pt x="172" y="4728"/>
                      <a:pt x="106" y="5692"/>
                      <a:pt x="66" y="6617"/>
                    </a:cubicBezTo>
                    <a:lnTo>
                      <a:pt x="66" y="6802"/>
                    </a:lnTo>
                    <a:cubicBezTo>
                      <a:pt x="0" y="7885"/>
                      <a:pt x="0" y="8981"/>
                      <a:pt x="66" y="10064"/>
                    </a:cubicBezTo>
                    <a:cubicBezTo>
                      <a:pt x="80" y="10288"/>
                      <a:pt x="106" y="10513"/>
                      <a:pt x="119" y="10724"/>
                    </a:cubicBezTo>
                    <a:cubicBezTo>
                      <a:pt x="238" y="11833"/>
                      <a:pt x="661" y="15558"/>
                      <a:pt x="1044" y="16601"/>
                    </a:cubicBezTo>
                    <a:cubicBezTo>
                      <a:pt x="2310" y="17193"/>
                      <a:pt x="3693" y="17498"/>
                      <a:pt x="5088" y="17498"/>
                    </a:cubicBezTo>
                    <a:cubicBezTo>
                      <a:pt x="5250" y="17498"/>
                      <a:pt x="5412" y="17494"/>
                      <a:pt x="5573" y="17486"/>
                    </a:cubicBezTo>
                    <a:lnTo>
                      <a:pt x="7158" y="17301"/>
                    </a:lnTo>
                    <a:cubicBezTo>
                      <a:pt x="8730" y="16997"/>
                      <a:pt x="10103" y="16363"/>
                      <a:pt x="10948" y="15558"/>
                    </a:cubicBezTo>
                    <a:cubicBezTo>
                      <a:pt x="10803" y="14990"/>
                      <a:pt x="10658" y="14263"/>
                      <a:pt x="10513" y="13497"/>
                    </a:cubicBezTo>
                    <a:cubicBezTo>
                      <a:pt x="10473" y="13313"/>
                      <a:pt x="10433" y="13128"/>
                      <a:pt x="10407" y="12943"/>
                    </a:cubicBezTo>
                    <a:cubicBezTo>
                      <a:pt x="10183" y="11781"/>
                      <a:pt x="9998" y="10618"/>
                      <a:pt x="9905" y="9945"/>
                    </a:cubicBezTo>
                    <a:cubicBezTo>
                      <a:pt x="9879" y="9720"/>
                      <a:pt x="9852" y="9496"/>
                      <a:pt x="9826" y="9285"/>
                    </a:cubicBezTo>
                    <a:cubicBezTo>
                      <a:pt x="9800" y="9073"/>
                      <a:pt x="9773" y="8875"/>
                      <a:pt x="9747" y="8677"/>
                    </a:cubicBezTo>
                    <a:cubicBezTo>
                      <a:pt x="9733" y="8439"/>
                      <a:pt x="9707" y="8228"/>
                      <a:pt x="9694" y="8017"/>
                    </a:cubicBezTo>
                    <a:cubicBezTo>
                      <a:pt x="9681" y="7805"/>
                      <a:pt x="9654" y="7555"/>
                      <a:pt x="9654" y="7343"/>
                    </a:cubicBezTo>
                    <a:cubicBezTo>
                      <a:pt x="9641" y="7119"/>
                      <a:pt x="9628" y="6894"/>
                      <a:pt x="9628" y="6670"/>
                    </a:cubicBezTo>
                    <a:cubicBezTo>
                      <a:pt x="9562" y="3751"/>
                      <a:pt x="10103" y="2298"/>
                      <a:pt x="9958" y="1598"/>
                    </a:cubicBezTo>
                    <a:cubicBezTo>
                      <a:pt x="9747" y="542"/>
                      <a:pt x="8769" y="555"/>
                      <a:pt x="7871" y="225"/>
                    </a:cubicBezTo>
                    <a:lnTo>
                      <a:pt x="7832" y="251"/>
                    </a:lnTo>
                    <a:lnTo>
                      <a:pt x="5904" y="8836"/>
                    </a:lnTo>
                    <a:lnTo>
                      <a:pt x="3236" y="14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8"/>
              <p:cNvSpPr/>
              <p:nvPr/>
            </p:nvSpPr>
            <p:spPr>
              <a:xfrm>
                <a:off x="547475" y="2282675"/>
                <a:ext cx="5780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50" extrusionOk="0">
                    <a:moveTo>
                      <a:pt x="119" y="1"/>
                    </a:moveTo>
                    <a:lnTo>
                      <a:pt x="1" y="463"/>
                    </a:lnTo>
                    <a:cubicBezTo>
                      <a:pt x="753" y="740"/>
                      <a:pt x="1519" y="978"/>
                      <a:pt x="2312" y="1149"/>
                    </a:cubicBezTo>
                    <a:cubicBezTo>
                      <a:pt x="2272" y="965"/>
                      <a:pt x="2232" y="780"/>
                      <a:pt x="2206" y="595"/>
                    </a:cubicBezTo>
                    <a:cubicBezTo>
                      <a:pt x="1242" y="357"/>
                      <a:pt x="119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8"/>
              <p:cNvSpPr/>
              <p:nvPr/>
            </p:nvSpPr>
            <p:spPr>
              <a:xfrm>
                <a:off x="363250" y="2294225"/>
                <a:ext cx="74625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8"/>
              <p:cNvSpPr/>
              <p:nvPr/>
            </p:nvSpPr>
            <p:spPr>
              <a:xfrm>
                <a:off x="490025" y="1977975"/>
                <a:ext cx="77625" cy="216900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676" extrusionOk="0">
                    <a:moveTo>
                      <a:pt x="2328" y="0"/>
                    </a:moveTo>
                    <a:cubicBezTo>
                      <a:pt x="2192" y="0"/>
                      <a:pt x="2055" y="30"/>
                      <a:pt x="1929" y="91"/>
                    </a:cubicBezTo>
                    <a:lnTo>
                      <a:pt x="1" y="8676"/>
                    </a:lnTo>
                    <a:lnTo>
                      <a:pt x="1" y="8676"/>
                    </a:lnTo>
                    <a:lnTo>
                      <a:pt x="1599" y="7474"/>
                    </a:lnTo>
                    <a:lnTo>
                      <a:pt x="2338" y="4199"/>
                    </a:lnTo>
                    <a:lnTo>
                      <a:pt x="1678" y="3802"/>
                    </a:lnTo>
                    <a:lnTo>
                      <a:pt x="2668" y="3221"/>
                    </a:lnTo>
                    <a:lnTo>
                      <a:pt x="3104" y="422"/>
                    </a:lnTo>
                    <a:cubicBezTo>
                      <a:pt x="2931" y="148"/>
                      <a:pt x="2632" y="0"/>
                      <a:pt x="23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8"/>
              <p:cNvSpPr/>
              <p:nvPr/>
            </p:nvSpPr>
            <p:spPr>
              <a:xfrm>
                <a:off x="402525" y="1970175"/>
                <a:ext cx="87525" cy="224700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8988" extrusionOk="0">
                    <a:moveTo>
                      <a:pt x="681" y="0"/>
                    </a:moveTo>
                    <a:cubicBezTo>
                      <a:pt x="461" y="0"/>
                      <a:pt x="209" y="84"/>
                      <a:pt x="1" y="377"/>
                    </a:cubicBezTo>
                    <a:lnTo>
                      <a:pt x="608" y="3547"/>
                    </a:lnTo>
                    <a:lnTo>
                      <a:pt x="1599" y="4128"/>
                    </a:lnTo>
                    <a:lnTo>
                      <a:pt x="939" y="4524"/>
                    </a:lnTo>
                    <a:lnTo>
                      <a:pt x="1691" y="7799"/>
                    </a:lnTo>
                    <a:lnTo>
                      <a:pt x="3501" y="8988"/>
                    </a:lnTo>
                    <a:lnTo>
                      <a:pt x="1216" y="152"/>
                    </a:lnTo>
                    <a:cubicBezTo>
                      <a:pt x="1216" y="152"/>
                      <a:pt x="977" y="0"/>
                      <a:pt x="6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8"/>
              <p:cNvSpPr/>
              <p:nvPr/>
            </p:nvSpPr>
            <p:spPr>
              <a:xfrm>
                <a:off x="493325" y="2352475"/>
                <a:ext cx="104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93" extrusionOk="0">
                    <a:moveTo>
                      <a:pt x="205" y="1"/>
                    </a:moveTo>
                    <a:cubicBezTo>
                      <a:pt x="115" y="1"/>
                      <a:pt x="26" y="58"/>
                      <a:pt x="14" y="180"/>
                    </a:cubicBezTo>
                    <a:cubicBezTo>
                      <a:pt x="1" y="286"/>
                      <a:pt x="80" y="391"/>
                      <a:pt x="199" y="391"/>
                    </a:cubicBezTo>
                    <a:cubicBezTo>
                      <a:pt x="207" y="392"/>
                      <a:pt x="214" y="393"/>
                      <a:pt x="222" y="393"/>
                    </a:cubicBezTo>
                    <a:cubicBezTo>
                      <a:pt x="318" y="393"/>
                      <a:pt x="398" y="317"/>
                      <a:pt x="410" y="220"/>
                    </a:cubicBezTo>
                    <a:cubicBezTo>
                      <a:pt x="417" y="78"/>
                      <a:pt x="310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8"/>
              <p:cNvSpPr/>
              <p:nvPr/>
            </p:nvSpPr>
            <p:spPr>
              <a:xfrm>
                <a:off x="489575" y="2316000"/>
                <a:ext cx="1202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99" extrusionOk="0">
                    <a:moveTo>
                      <a:pt x="271" y="0"/>
                    </a:moveTo>
                    <a:cubicBezTo>
                      <a:pt x="30" y="0"/>
                      <a:pt x="1" y="372"/>
                      <a:pt x="256" y="398"/>
                    </a:cubicBezTo>
                    <a:cubicBezTo>
                      <a:pt x="263" y="398"/>
                      <a:pt x="270" y="399"/>
                      <a:pt x="277" y="399"/>
                    </a:cubicBezTo>
                    <a:cubicBezTo>
                      <a:pt x="375" y="399"/>
                      <a:pt x="468" y="312"/>
                      <a:pt x="468" y="213"/>
                    </a:cubicBezTo>
                    <a:cubicBezTo>
                      <a:pt x="481" y="107"/>
                      <a:pt x="402" y="15"/>
                      <a:pt x="296" y="1"/>
                    </a:cubicBezTo>
                    <a:cubicBezTo>
                      <a:pt x="287" y="1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68"/>
              <p:cNvSpPr/>
              <p:nvPr/>
            </p:nvSpPr>
            <p:spPr>
              <a:xfrm>
                <a:off x="487800" y="2279700"/>
                <a:ext cx="118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58" y="0"/>
                    </a:moveTo>
                    <a:cubicBezTo>
                      <a:pt x="96" y="0"/>
                      <a:pt x="1" y="190"/>
                      <a:pt x="116" y="318"/>
                    </a:cubicBezTo>
                    <a:cubicBezTo>
                      <a:pt x="154" y="366"/>
                      <a:pt x="209" y="388"/>
                      <a:pt x="263" y="388"/>
                    </a:cubicBezTo>
                    <a:cubicBezTo>
                      <a:pt x="357" y="388"/>
                      <a:pt x="451" y="321"/>
                      <a:pt x="459" y="212"/>
                    </a:cubicBezTo>
                    <a:cubicBezTo>
                      <a:pt x="473" y="106"/>
                      <a:pt x="393" y="1"/>
                      <a:pt x="274" y="1"/>
                    </a:cubicBezTo>
                    <a:cubicBezTo>
                      <a:pt x="269" y="0"/>
                      <a:pt x="264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68"/>
              <p:cNvSpPr/>
              <p:nvPr/>
            </p:nvSpPr>
            <p:spPr>
              <a:xfrm>
                <a:off x="485825" y="2243050"/>
                <a:ext cx="1150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01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3" y="331"/>
                    </a:cubicBezTo>
                    <a:cubicBezTo>
                      <a:pt x="145" y="378"/>
                      <a:pt x="200" y="400"/>
                      <a:pt x="254" y="400"/>
                    </a:cubicBezTo>
                    <a:cubicBezTo>
                      <a:pt x="349" y="400"/>
                      <a:pt x="442" y="331"/>
                      <a:pt x="459" y="212"/>
                    </a:cubicBezTo>
                    <a:cubicBezTo>
                      <a:pt x="459" y="106"/>
                      <a:pt x="380" y="14"/>
                      <a:pt x="274" y="1"/>
                    </a:cubicBezTo>
                    <a:cubicBezTo>
                      <a:pt x="269" y="0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68"/>
              <p:cNvSpPr/>
              <p:nvPr/>
            </p:nvSpPr>
            <p:spPr>
              <a:xfrm>
                <a:off x="483850" y="2206725"/>
                <a:ext cx="114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88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2" y="318"/>
                    </a:cubicBezTo>
                    <a:cubicBezTo>
                      <a:pt x="146" y="366"/>
                      <a:pt x="201" y="388"/>
                      <a:pt x="255" y="388"/>
                    </a:cubicBezTo>
                    <a:cubicBezTo>
                      <a:pt x="349" y="388"/>
                      <a:pt x="437" y="321"/>
                      <a:pt x="446" y="212"/>
                    </a:cubicBezTo>
                    <a:cubicBezTo>
                      <a:pt x="459" y="107"/>
                      <a:pt x="380" y="1"/>
                      <a:pt x="274" y="1"/>
                    </a:cubicBezTo>
                    <a:cubicBezTo>
                      <a:pt x="269" y="1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68"/>
              <p:cNvSpPr/>
              <p:nvPr/>
            </p:nvSpPr>
            <p:spPr>
              <a:xfrm>
                <a:off x="580150" y="2085900"/>
                <a:ext cx="1457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06" extrusionOk="0">
                    <a:moveTo>
                      <a:pt x="173" y="0"/>
                    </a:moveTo>
                    <a:cubicBezTo>
                      <a:pt x="120" y="0"/>
                      <a:pt x="80" y="40"/>
                      <a:pt x="80" y="80"/>
                    </a:cubicBezTo>
                    <a:lnTo>
                      <a:pt x="80" y="159"/>
                    </a:lnTo>
                    <a:cubicBezTo>
                      <a:pt x="41" y="898"/>
                      <a:pt x="14" y="1585"/>
                      <a:pt x="14" y="2232"/>
                    </a:cubicBezTo>
                    <a:cubicBezTo>
                      <a:pt x="14" y="2232"/>
                      <a:pt x="14" y="2246"/>
                      <a:pt x="14" y="2246"/>
                    </a:cubicBezTo>
                    <a:cubicBezTo>
                      <a:pt x="1" y="2998"/>
                      <a:pt x="41" y="3751"/>
                      <a:pt x="107" y="4504"/>
                    </a:cubicBezTo>
                    <a:cubicBezTo>
                      <a:pt x="146" y="4887"/>
                      <a:pt x="186" y="5270"/>
                      <a:pt x="252" y="5653"/>
                    </a:cubicBezTo>
                    <a:cubicBezTo>
                      <a:pt x="278" y="5851"/>
                      <a:pt x="305" y="6036"/>
                      <a:pt x="331" y="6221"/>
                    </a:cubicBezTo>
                    <a:cubicBezTo>
                      <a:pt x="358" y="6406"/>
                      <a:pt x="397" y="6590"/>
                      <a:pt x="450" y="6762"/>
                    </a:cubicBezTo>
                    <a:cubicBezTo>
                      <a:pt x="468" y="6792"/>
                      <a:pt x="496" y="6806"/>
                      <a:pt x="522" y="6806"/>
                    </a:cubicBezTo>
                    <a:cubicBezTo>
                      <a:pt x="554" y="6806"/>
                      <a:pt x="582" y="6785"/>
                      <a:pt x="582" y="6749"/>
                    </a:cubicBezTo>
                    <a:cubicBezTo>
                      <a:pt x="569" y="6551"/>
                      <a:pt x="542" y="6366"/>
                      <a:pt x="503" y="6194"/>
                    </a:cubicBezTo>
                    <a:cubicBezTo>
                      <a:pt x="463" y="5996"/>
                      <a:pt x="437" y="5811"/>
                      <a:pt x="410" y="5613"/>
                    </a:cubicBezTo>
                    <a:cubicBezTo>
                      <a:pt x="344" y="5257"/>
                      <a:pt x="305" y="4887"/>
                      <a:pt x="265" y="4517"/>
                    </a:cubicBezTo>
                    <a:cubicBezTo>
                      <a:pt x="186" y="3777"/>
                      <a:pt x="159" y="3038"/>
                      <a:pt x="146" y="2298"/>
                    </a:cubicBezTo>
                    <a:cubicBezTo>
                      <a:pt x="159" y="2285"/>
                      <a:pt x="173" y="2259"/>
                      <a:pt x="173" y="2232"/>
                    </a:cubicBezTo>
                    <a:cubicBezTo>
                      <a:pt x="173" y="1585"/>
                      <a:pt x="199" y="898"/>
                      <a:pt x="252" y="172"/>
                    </a:cubicBezTo>
                    <a:lnTo>
                      <a:pt x="252" y="93"/>
                    </a:lnTo>
                    <a:cubicBezTo>
                      <a:pt x="252" y="53"/>
                      <a:pt x="212" y="14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8"/>
              <p:cNvSpPr/>
              <p:nvPr/>
            </p:nvSpPr>
            <p:spPr>
              <a:xfrm>
                <a:off x="415750" y="1775525"/>
                <a:ext cx="14000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4452" extrusionOk="0">
                    <a:moveTo>
                      <a:pt x="3131" y="0"/>
                    </a:moveTo>
                    <a:cubicBezTo>
                      <a:pt x="2441" y="0"/>
                      <a:pt x="2391" y="516"/>
                      <a:pt x="2391" y="516"/>
                    </a:cubicBezTo>
                    <a:cubicBezTo>
                      <a:pt x="2391" y="516"/>
                      <a:pt x="2271" y="75"/>
                      <a:pt x="1886" y="75"/>
                    </a:cubicBezTo>
                    <a:cubicBezTo>
                      <a:pt x="1809" y="75"/>
                      <a:pt x="1723" y="92"/>
                      <a:pt x="1625" y="133"/>
                    </a:cubicBezTo>
                    <a:cubicBezTo>
                      <a:pt x="1294" y="279"/>
                      <a:pt x="1096" y="635"/>
                      <a:pt x="1149" y="1005"/>
                    </a:cubicBezTo>
                    <a:cubicBezTo>
                      <a:pt x="1149" y="1005"/>
                      <a:pt x="1037" y="899"/>
                      <a:pt x="844" y="899"/>
                    </a:cubicBezTo>
                    <a:cubicBezTo>
                      <a:pt x="733" y="899"/>
                      <a:pt x="595" y="934"/>
                      <a:pt x="436" y="1045"/>
                    </a:cubicBezTo>
                    <a:cubicBezTo>
                      <a:pt x="0" y="1362"/>
                      <a:pt x="489" y="2035"/>
                      <a:pt x="489" y="2035"/>
                    </a:cubicBezTo>
                    <a:cubicBezTo>
                      <a:pt x="225" y="2062"/>
                      <a:pt x="40" y="2299"/>
                      <a:pt x="66" y="2563"/>
                    </a:cubicBezTo>
                    <a:cubicBezTo>
                      <a:pt x="53" y="3052"/>
                      <a:pt x="555" y="3237"/>
                      <a:pt x="555" y="3237"/>
                    </a:cubicBezTo>
                    <a:lnTo>
                      <a:pt x="991" y="4452"/>
                    </a:lnTo>
                    <a:lnTo>
                      <a:pt x="5111" y="3739"/>
                    </a:lnTo>
                    <a:lnTo>
                      <a:pt x="5111" y="2088"/>
                    </a:lnTo>
                    <a:cubicBezTo>
                      <a:pt x="5111" y="2088"/>
                      <a:pt x="5600" y="1745"/>
                      <a:pt x="5283" y="1309"/>
                    </a:cubicBezTo>
                    <a:cubicBezTo>
                      <a:pt x="5097" y="1046"/>
                      <a:pt x="4902" y="991"/>
                      <a:pt x="4773" y="991"/>
                    </a:cubicBezTo>
                    <a:cubicBezTo>
                      <a:pt x="4681" y="991"/>
                      <a:pt x="4622" y="1018"/>
                      <a:pt x="4622" y="1018"/>
                    </a:cubicBezTo>
                    <a:cubicBezTo>
                      <a:pt x="4622" y="1018"/>
                      <a:pt x="4821" y="767"/>
                      <a:pt x="4490" y="503"/>
                    </a:cubicBezTo>
                    <a:cubicBezTo>
                      <a:pt x="4395" y="430"/>
                      <a:pt x="4296" y="403"/>
                      <a:pt x="4202" y="403"/>
                    </a:cubicBezTo>
                    <a:cubicBezTo>
                      <a:pt x="3957" y="403"/>
                      <a:pt x="3751" y="582"/>
                      <a:pt x="3751" y="582"/>
                    </a:cubicBezTo>
                    <a:cubicBezTo>
                      <a:pt x="3751" y="582"/>
                      <a:pt x="3922" y="28"/>
                      <a:pt x="3183" y="1"/>
                    </a:cubicBezTo>
                    <a:cubicBezTo>
                      <a:pt x="3165" y="1"/>
                      <a:pt x="3148" y="0"/>
                      <a:pt x="3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8"/>
              <p:cNvSpPr/>
              <p:nvPr/>
            </p:nvSpPr>
            <p:spPr>
              <a:xfrm>
                <a:off x="447775" y="1907950"/>
                <a:ext cx="6737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801" extrusionOk="0">
                    <a:moveTo>
                      <a:pt x="0" y="0"/>
                    </a:moveTo>
                    <a:lnTo>
                      <a:pt x="0" y="2351"/>
                    </a:lnTo>
                    <a:cubicBezTo>
                      <a:pt x="0" y="2351"/>
                      <a:pt x="651" y="2800"/>
                      <a:pt x="1450" y="2800"/>
                    </a:cubicBezTo>
                    <a:cubicBezTo>
                      <a:pt x="1773" y="2800"/>
                      <a:pt x="2119" y="2727"/>
                      <a:pt x="2457" y="2523"/>
                    </a:cubicBezTo>
                    <a:cubicBezTo>
                      <a:pt x="2536" y="2470"/>
                      <a:pt x="2615" y="2417"/>
                      <a:pt x="2694" y="2351"/>
                    </a:cubicBezTo>
                    <a:lnTo>
                      <a:pt x="2694" y="1677"/>
                    </a:lnTo>
                    <a:lnTo>
                      <a:pt x="2377" y="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8"/>
              <p:cNvSpPr/>
              <p:nvPr/>
            </p:nvSpPr>
            <p:spPr>
              <a:xfrm>
                <a:off x="465600" y="1934675"/>
                <a:ext cx="495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454" extrusionOk="0">
                    <a:moveTo>
                      <a:pt x="0" y="1"/>
                    </a:moveTo>
                    <a:cubicBezTo>
                      <a:pt x="0" y="1"/>
                      <a:pt x="740" y="1057"/>
                      <a:pt x="1744" y="1454"/>
                    </a:cubicBezTo>
                    <a:cubicBezTo>
                      <a:pt x="1823" y="1401"/>
                      <a:pt x="1902" y="1348"/>
                      <a:pt x="1981" y="1282"/>
                    </a:cubicBezTo>
                    <a:lnTo>
                      <a:pt x="1981" y="608"/>
                    </a:lnTo>
                    <a:lnTo>
                      <a:pt x="1651" y="3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8"/>
              <p:cNvSpPr/>
              <p:nvPr/>
            </p:nvSpPr>
            <p:spPr>
              <a:xfrm>
                <a:off x="517425" y="1811525"/>
                <a:ext cx="4230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864" extrusionOk="0">
                    <a:moveTo>
                      <a:pt x="40" y="1"/>
                    </a:moveTo>
                    <a:cubicBezTo>
                      <a:pt x="1" y="448"/>
                      <a:pt x="1087" y="1863"/>
                      <a:pt x="1097" y="1863"/>
                    </a:cubicBezTo>
                    <a:cubicBezTo>
                      <a:pt x="1097" y="1863"/>
                      <a:pt x="1097" y="1863"/>
                      <a:pt x="1097" y="1863"/>
                    </a:cubicBezTo>
                    <a:cubicBezTo>
                      <a:pt x="1691" y="146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8"/>
              <p:cNvSpPr/>
              <p:nvPr/>
            </p:nvSpPr>
            <p:spPr>
              <a:xfrm>
                <a:off x="536250" y="1869450"/>
                <a:ext cx="2012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450" extrusionOk="0">
                    <a:moveTo>
                      <a:pt x="351" y="1"/>
                    </a:moveTo>
                    <a:cubicBezTo>
                      <a:pt x="171" y="1"/>
                      <a:pt x="1" y="206"/>
                      <a:pt x="1" y="206"/>
                    </a:cubicBezTo>
                    <a:lnTo>
                      <a:pt x="67" y="1434"/>
                    </a:lnTo>
                    <a:cubicBezTo>
                      <a:pt x="109" y="1445"/>
                      <a:pt x="149" y="1450"/>
                      <a:pt x="188" y="1450"/>
                    </a:cubicBezTo>
                    <a:cubicBezTo>
                      <a:pt x="682" y="1450"/>
                      <a:pt x="804" y="623"/>
                      <a:pt x="608" y="206"/>
                    </a:cubicBezTo>
                    <a:cubicBezTo>
                      <a:pt x="533" y="52"/>
                      <a:pt x="441" y="1"/>
                      <a:pt x="351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8"/>
              <p:cNvSpPr/>
              <p:nvPr/>
            </p:nvSpPr>
            <p:spPr>
              <a:xfrm>
                <a:off x="439500" y="1807825"/>
                <a:ext cx="1070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5670" extrusionOk="0">
                    <a:moveTo>
                      <a:pt x="2223" y="1"/>
                    </a:moveTo>
                    <a:cubicBezTo>
                      <a:pt x="1959" y="1"/>
                      <a:pt x="1682" y="28"/>
                      <a:pt x="1401" y="83"/>
                    </a:cubicBezTo>
                    <a:cubicBezTo>
                      <a:pt x="1" y="347"/>
                      <a:pt x="186" y="1826"/>
                      <a:pt x="186" y="1826"/>
                    </a:cubicBezTo>
                    <a:lnTo>
                      <a:pt x="226" y="2645"/>
                    </a:lnTo>
                    <a:lnTo>
                      <a:pt x="318" y="4177"/>
                    </a:lnTo>
                    <a:lnTo>
                      <a:pt x="331" y="4481"/>
                    </a:lnTo>
                    <a:cubicBezTo>
                      <a:pt x="384" y="4533"/>
                      <a:pt x="1374" y="5669"/>
                      <a:pt x="2827" y="5669"/>
                    </a:cubicBezTo>
                    <a:cubicBezTo>
                      <a:pt x="4280" y="5669"/>
                      <a:pt x="4280" y="4269"/>
                      <a:pt x="4280" y="4269"/>
                    </a:cubicBezTo>
                    <a:lnTo>
                      <a:pt x="4267" y="3147"/>
                    </a:lnTo>
                    <a:lnTo>
                      <a:pt x="4254" y="2790"/>
                    </a:lnTo>
                    <a:lnTo>
                      <a:pt x="4201" y="1311"/>
                    </a:lnTo>
                    <a:cubicBezTo>
                      <a:pt x="4174" y="1034"/>
                      <a:pt x="4055" y="783"/>
                      <a:pt x="3871" y="571"/>
                    </a:cubicBezTo>
                    <a:cubicBezTo>
                      <a:pt x="3517" y="189"/>
                      <a:pt x="2914" y="1"/>
                      <a:pt x="2223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8"/>
              <p:cNvSpPr/>
              <p:nvPr/>
            </p:nvSpPr>
            <p:spPr>
              <a:xfrm>
                <a:off x="447425" y="1905625"/>
                <a:ext cx="119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9" extrusionOk="0">
                    <a:moveTo>
                      <a:pt x="476" y="1"/>
                    </a:moveTo>
                    <a:lnTo>
                      <a:pt x="476" y="1"/>
                    </a:lnTo>
                    <a:cubicBezTo>
                      <a:pt x="344" y="133"/>
                      <a:pt x="173" y="225"/>
                      <a:pt x="1" y="265"/>
                    </a:cubicBezTo>
                    <a:lnTo>
                      <a:pt x="14" y="569"/>
                    </a:lnTo>
                    <a:cubicBezTo>
                      <a:pt x="278" y="437"/>
                      <a:pt x="476" y="14"/>
                      <a:pt x="476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8"/>
              <p:cNvSpPr/>
              <p:nvPr/>
            </p:nvSpPr>
            <p:spPr>
              <a:xfrm>
                <a:off x="453050" y="1874925"/>
                <a:ext cx="9940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079" extrusionOk="0">
                    <a:moveTo>
                      <a:pt x="423" y="0"/>
                    </a:moveTo>
                    <a:lnTo>
                      <a:pt x="0" y="344"/>
                    </a:lnTo>
                    <a:cubicBezTo>
                      <a:pt x="14" y="912"/>
                      <a:pt x="106" y="1480"/>
                      <a:pt x="304" y="2021"/>
                    </a:cubicBezTo>
                    <a:cubicBezTo>
                      <a:pt x="539" y="2716"/>
                      <a:pt x="1375" y="3079"/>
                      <a:pt x="2182" y="3079"/>
                    </a:cubicBezTo>
                    <a:cubicBezTo>
                      <a:pt x="2418" y="3079"/>
                      <a:pt x="2651" y="3048"/>
                      <a:pt x="2866" y="2985"/>
                    </a:cubicBezTo>
                    <a:cubicBezTo>
                      <a:pt x="3830" y="2721"/>
                      <a:pt x="3976" y="859"/>
                      <a:pt x="3712" y="661"/>
                    </a:cubicBezTo>
                    <a:cubicBezTo>
                      <a:pt x="3571" y="565"/>
                      <a:pt x="3397" y="534"/>
                      <a:pt x="3229" y="534"/>
                    </a:cubicBezTo>
                    <a:cubicBezTo>
                      <a:pt x="2911" y="534"/>
                      <a:pt x="2615" y="648"/>
                      <a:pt x="2615" y="648"/>
                    </a:cubicBezTo>
                    <a:cubicBezTo>
                      <a:pt x="2426" y="556"/>
                      <a:pt x="2214" y="518"/>
                      <a:pt x="1998" y="518"/>
                    </a:cubicBezTo>
                    <a:cubicBezTo>
                      <a:pt x="1747" y="518"/>
                      <a:pt x="1489" y="569"/>
                      <a:pt x="1255" y="648"/>
                    </a:cubicBezTo>
                    <a:cubicBezTo>
                      <a:pt x="1220" y="658"/>
                      <a:pt x="1185" y="663"/>
                      <a:pt x="1151" y="663"/>
                    </a:cubicBezTo>
                    <a:cubicBezTo>
                      <a:pt x="749" y="663"/>
                      <a:pt x="423" y="0"/>
                      <a:pt x="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8"/>
              <p:cNvSpPr/>
              <p:nvPr/>
            </p:nvSpPr>
            <p:spPr>
              <a:xfrm>
                <a:off x="474175" y="1877900"/>
                <a:ext cx="234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371" extrusionOk="0">
                    <a:moveTo>
                      <a:pt x="476" y="0"/>
                    </a:moveTo>
                    <a:cubicBezTo>
                      <a:pt x="212" y="0"/>
                      <a:pt x="1" y="80"/>
                      <a:pt x="1" y="185"/>
                    </a:cubicBezTo>
                    <a:cubicBezTo>
                      <a:pt x="1" y="278"/>
                      <a:pt x="212" y="370"/>
                      <a:pt x="476" y="370"/>
                    </a:cubicBezTo>
                    <a:cubicBezTo>
                      <a:pt x="727" y="370"/>
                      <a:pt x="938" y="278"/>
                      <a:pt x="938" y="185"/>
                    </a:cubicBezTo>
                    <a:cubicBezTo>
                      <a:pt x="938" y="80"/>
                      <a:pt x="727" y="0"/>
                      <a:pt x="476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8"/>
              <p:cNvSpPr/>
              <p:nvPr/>
            </p:nvSpPr>
            <p:spPr>
              <a:xfrm>
                <a:off x="530975" y="1877325"/>
                <a:ext cx="148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80" extrusionOk="0">
                    <a:moveTo>
                      <a:pt x="524" y="0"/>
                    </a:moveTo>
                    <a:cubicBezTo>
                      <a:pt x="505" y="0"/>
                      <a:pt x="489" y="4"/>
                      <a:pt x="476" y="10"/>
                    </a:cubicBezTo>
                    <a:cubicBezTo>
                      <a:pt x="212" y="10"/>
                      <a:pt x="0" y="89"/>
                      <a:pt x="0" y="195"/>
                    </a:cubicBezTo>
                    <a:cubicBezTo>
                      <a:pt x="0" y="301"/>
                      <a:pt x="212" y="380"/>
                      <a:pt x="476" y="380"/>
                    </a:cubicBezTo>
                    <a:lnTo>
                      <a:pt x="595" y="380"/>
                    </a:lnTo>
                    <a:lnTo>
                      <a:pt x="581" y="10"/>
                    </a:lnTo>
                    <a:cubicBezTo>
                      <a:pt x="561" y="4"/>
                      <a:pt x="542" y="0"/>
                      <a:pt x="524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8"/>
              <p:cNvSpPr/>
              <p:nvPr/>
            </p:nvSpPr>
            <p:spPr>
              <a:xfrm>
                <a:off x="490350" y="1862050"/>
                <a:ext cx="6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3" extrusionOk="0">
                    <a:moveTo>
                      <a:pt x="133" y="0"/>
                    </a:moveTo>
                    <a:cubicBezTo>
                      <a:pt x="54" y="0"/>
                      <a:pt x="1" y="106"/>
                      <a:pt x="1" y="251"/>
                    </a:cubicBezTo>
                    <a:cubicBezTo>
                      <a:pt x="1" y="397"/>
                      <a:pt x="54" y="502"/>
                      <a:pt x="133" y="502"/>
                    </a:cubicBezTo>
                    <a:cubicBezTo>
                      <a:pt x="212" y="502"/>
                      <a:pt x="278" y="397"/>
                      <a:pt x="278" y="251"/>
                    </a:cubicBezTo>
                    <a:cubicBezTo>
                      <a:pt x="278" y="106"/>
                      <a:pt x="212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8"/>
              <p:cNvSpPr/>
              <p:nvPr/>
            </p:nvSpPr>
            <p:spPr>
              <a:xfrm>
                <a:off x="525025" y="1861725"/>
                <a:ext cx="6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16" extrusionOk="0">
                    <a:moveTo>
                      <a:pt x="146" y="0"/>
                    </a:moveTo>
                    <a:cubicBezTo>
                      <a:pt x="67" y="0"/>
                      <a:pt x="0" y="119"/>
                      <a:pt x="0" y="264"/>
                    </a:cubicBezTo>
                    <a:cubicBezTo>
                      <a:pt x="0" y="396"/>
                      <a:pt x="67" y="515"/>
                      <a:pt x="146" y="515"/>
                    </a:cubicBezTo>
                    <a:cubicBezTo>
                      <a:pt x="225" y="515"/>
                      <a:pt x="278" y="396"/>
                      <a:pt x="278" y="264"/>
                    </a:cubicBezTo>
                    <a:cubicBezTo>
                      <a:pt x="278" y="119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8"/>
              <p:cNvSpPr/>
              <p:nvPr/>
            </p:nvSpPr>
            <p:spPr>
              <a:xfrm>
                <a:off x="510825" y="1852925"/>
                <a:ext cx="15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18" extrusionOk="0">
                    <a:moveTo>
                      <a:pt x="78" y="1"/>
                    </a:moveTo>
                    <a:cubicBezTo>
                      <a:pt x="67" y="1"/>
                      <a:pt x="55" y="4"/>
                      <a:pt x="40" y="9"/>
                    </a:cubicBezTo>
                    <a:cubicBezTo>
                      <a:pt x="14" y="22"/>
                      <a:pt x="1" y="48"/>
                      <a:pt x="14" y="75"/>
                    </a:cubicBezTo>
                    <a:cubicBezTo>
                      <a:pt x="27" y="88"/>
                      <a:pt x="252" y="564"/>
                      <a:pt x="489" y="1039"/>
                    </a:cubicBezTo>
                    <a:cubicBezTo>
                      <a:pt x="397" y="1145"/>
                      <a:pt x="278" y="1211"/>
                      <a:pt x="133" y="1211"/>
                    </a:cubicBezTo>
                    <a:cubicBezTo>
                      <a:pt x="67" y="1211"/>
                      <a:pt x="67" y="1316"/>
                      <a:pt x="133" y="1316"/>
                    </a:cubicBezTo>
                    <a:cubicBezTo>
                      <a:pt x="145" y="1317"/>
                      <a:pt x="158" y="1318"/>
                      <a:pt x="170" y="1318"/>
                    </a:cubicBezTo>
                    <a:cubicBezTo>
                      <a:pt x="352" y="1318"/>
                      <a:pt x="508" y="1226"/>
                      <a:pt x="595" y="1065"/>
                    </a:cubicBezTo>
                    <a:cubicBezTo>
                      <a:pt x="608" y="1052"/>
                      <a:pt x="608" y="1039"/>
                      <a:pt x="595" y="1026"/>
                    </a:cubicBezTo>
                    <a:cubicBezTo>
                      <a:pt x="357" y="524"/>
                      <a:pt x="119" y="35"/>
                      <a:pt x="119" y="35"/>
                    </a:cubicBezTo>
                    <a:cubicBezTo>
                      <a:pt x="111" y="10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8"/>
              <p:cNvSpPr/>
              <p:nvPr/>
            </p:nvSpPr>
            <p:spPr>
              <a:xfrm>
                <a:off x="479450" y="1840925"/>
                <a:ext cx="195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14" extrusionOk="0">
                    <a:moveTo>
                      <a:pt x="635" y="0"/>
                    </a:moveTo>
                    <a:cubicBezTo>
                      <a:pt x="173" y="27"/>
                      <a:pt x="41" y="304"/>
                      <a:pt x="14" y="449"/>
                    </a:cubicBezTo>
                    <a:cubicBezTo>
                      <a:pt x="1" y="502"/>
                      <a:pt x="14" y="568"/>
                      <a:pt x="67" y="595"/>
                    </a:cubicBezTo>
                    <a:lnTo>
                      <a:pt x="80" y="595"/>
                    </a:lnTo>
                    <a:cubicBezTo>
                      <a:pt x="97" y="607"/>
                      <a:pt x="118" y="613"/>
                      <a:pt x="140" y="613"/>
                    </a:cubicBezTo>
                    <a:cubicBezTo>
                      <a:pt x="186" y="613"/>
                      <a:pt x="234" y="587"/>
                      <a:pt x="252" y="542"/>
                    </a:cubicBezTo>
                    <a:cubicBezTo>
                      <a:pt x="331" y="383"/>
                      <a:pt x="490" y="278"/>
                      <a:pt x="675" y="251"/>
                    </a:cubicBezTo>
                    <a:cubicBezTo>
                      <a:pt x="741" y="238"/>
                      <a:pt x="780" y="159"/>
                      <a:pt x="767" y="93"/>
                    </a:cubicBezTo>
                    <a:cubicBezTo>
                      <a:pt x="754" y="40"/>
                      <a:pt x="701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8"/>
              <p:cNvSpPr/>
              <p:nvPr/>
            </p:nvSpPr>
            <p:spPr>
              <a:xfrm>
                <a:off x="521075" y="1840925"/>
                <a:ext cx="198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08" extrusionOk="0">
                    <a:moveTo>
                      <a:pt x="145" y="0"/>
                    </a:moveTo>
                    <a:cubicBezTo>
                      <a:pt x="92" y="0"/>
                      <a:pt x="40" y="40"/>
                      <a:pt x="26" y="93"/>
                    </a:cubicBezTo>
                    <a:cubicBezTo>
                      <a:pt x="0" y="159"/>
                      <a:pt x="40" y="238"/>
                      <a:pt x="119" y="251"/>
                    </a:cubicBezTo>
                    <a:cubicBezTo>
                      <a:pt x="291" y="278"/>
                      <a:pt x="449" y="383"/>
                      <a:pt x="528" y="542"/>
                    </a:cubicBezTo>
                    <a:cubicBezTo>
                      <a:pt x="555" y="587"/>
                      <a:pt x="601" y="607"/>
                      <a:pt x="648" y="607"/>
                    </a:cubicBezTo>
                    <a:cubicBezTo>
                      <a:pt x="670" y="607"/>
                      <a:pt x="692" y="603"/>
                      <a:pt x="713" y="595"/>
                    </a:cubicBezTo>
                    <a:lnTo>
                      <a:pt x="726" y="595"/>
                    </a:lnTo>
                    <a:cubicBezTo>
                      <a:pt x="766" y="555"/>
                      <a:pt x="792" y="502"/>
                      <a:pt x="779" y="449"/>
                    </a:cubicBezTo>
                    <a:cubicBezTo>
                      <a:pt x="740" y="291"/>
                      <a:pt x="621" y="27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8"/>
              <p:cNvSpPr/>
              <p:nvPr/>
            </p:nvSpPr>
            <p:spPr>
              <a:xfrm>
                <a:off x="495650" y="1891800"/>
                <a:ext cx="386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41" extrusionOk="0">
                    <a:moveTo>
                      <a:pt x="74" y="1"/>
                    </a:moveTo>
                    <a:cubicBezTo>
                      <a:pt x="33" y="1"/>
                      <a:pt x="1" y="56"/>
                      <a:pt x="40" y="105"/>
                    </a:cubicBezTo>
                    <a:cubicBezTo>
                      <a:pt x="40" y="105"/>
                      <a:pt x="462" y="540"/>
                      <a:pt x="977" y="540"/>
                    </a:cubicBezTo>
                    <a:cubicBezTo>
                      <a:pt x="1175" y="540"/>
                      <a:pt x="1360" y="474"/>
                      <a:pt x="1506" y="369"/>
                    </a:cubicBezTo>
                    <a:cubicBezTo>
                      <a:pt x="1532" y="356"/>
                      <a:pt x="1545" y="316"/>
                      <a:pt x="1519" y="290"/>
                    </a:cubicBezTo>
                    <a:cubicBezTo>
                      <a:pt x="1511" y="273"/>
                      <a:pt x="1492" y="262"/>
                      <a:pt x="1473" y="262"/>
                    </a:cubicBezTo>
                    <a:cubicBezTo>
                      <a:pt x="1462" y="262"/>
                      <a:pt x="1450" y="266"/>
                      <a:pt x="1440" y="276"/>
                    </a:cubicBezTo>
                    <a:cubicBezTo>
                      <a:pt x="1282" y="388"/>
                      <a:pt x="1123" y="430"/>
                      <a:pt x="972" y="430"/>
                    </a:cubicBezTo>
                    <a:cubicBezTo>
                      <a:pt x="516" y="430"/>
                      <a:pt x="139" y="45"/>
                      <a:pt x="119" y="25"/>
                    </a:cubicBezTo>
                    <a:cubicBezTo>
                      <a:pt x="105" y="8"/>
                      <a:pt x="89" y="1"/>
                      <a:pt x="74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8"/>
              <p:cNvSpPr/>
              <p:nvPr/>
            </p:nvSpPr>
            <p:spPr>
              <a:xfrm>
                <a:off x="421250" y="1871400"/>
                <a:ext cx="31500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36" extrusionOk="0">
                    <a:moveTo>
                      <a:pt x="645" y="1"/>
                    </a:moveTo>
                    <a:cubicBezTo>
                      <a:pt x="522" y="1"/>
                      <a:pt x="396" y="59"/>
                      <a:pt x="282" y="221"/>
                    </a:cubicBezTo>
                    <a:cubicBezTo>
                      <a:pt x="0" y="649"/>
                      <a:pt x="421" y="1636"/>
                      <a:pt x="969" y="1636"/>
                    </a:cubicBezTo>
                    <a:cubicBezTo>
                      <a:pt x="1063" y="1636"/>
                      <a:pt x="1161" y="1607"/>
                      <a:pt x="1259" y="1541"/>
                    </a:cubicBezTo>
                    <a:lnTo>
                      <a:pt x="1259" y="392"/>
                    </a:lnTo>
                    <a:cubicBezTo>
                      <a:pt x="1259" y="392"/>
                      <a:pt x="964" y="1"/>
                      <a:pt x="645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8"/>
              <p:cNvSpPr/>
              <p:nvPr/>
            </p:nvSpPr>
            <p:spPr>
              <a:xfrm>
                <a:off x="434225" y="1881075"/>
                <a:ext cx="182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44" extrusionOk="0">
                    <a:moveTo>
                      <a:pt x="64" y="0"/>
                    </a:moveTo>
                    <a:cubicBezTo>
                      <a:pt x="40" y="0"/>
                      <a:pt x="24" y="12"/>
                      <a:pt x="14" y="32"/>
                    </a:cubicBezTo>
                    <a:cubicBezTo>
                      <a:pt x="1" y="58"/>
                      <a:pt x="14" y="98"/>
                      <a:pt x="40" y="111"/>
                    </a:cubicBezTo>
                    <a:cubicBezTo>
                      <a:pt x="357" y="256"/>
                      <a:pt x="569" y="547"/>
                      <a:pt x="608" y="890"/>
                    </a:cubicBezTo>
                    <a:cubicBezTo>
                      <a:pt x="608" y="917"/>
                      <a:pt x="635" y="943"/>
                      <a:pt x="661" y="943"/>
                    </a:cubicBezTo>
                    <a:lnTo>
                      <a:pt x="674" y="943"/>
                    </a:lnTo>
                    <a:cubicBezTo>
                      <a:pt x="701" y="930"/>
                      <a:pt x="727" y="903"/>
                      <a:pt x="727" y="877"/>
                    </a:cubicBezTo>
                    <a:cubicBezTo>
                      <a:pt x="674" y="494"/>
                      <a:pt x="437" y="164"/>
                      <a:pt x="93" y="5"/>
                    </a:cubicBezTo>
                    <a:cubicBezTo>
                      <a:pt x="83" y="2"/>
                      <a:pt x="73" y="0"/>
                      <a:pt x="64" y="0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8"/>
              <p:cNvSpPr/>
              <p:nvPr/>
            </p:nvSpPr>
            <p:spPr>
              <a:xfrm>
                <a:off x="435550" y="1889775"/>
                <a:ext cx="11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39" extrusionOk="0">
                    <a:moveTo>
                      <a:pt x="436" y="1"/>
                    </a:moveTo>
                    <a:cubicBezTo>
                      <a:pt x="278" y="1"/>
                      <a:pt x="133" y="40"/>
                      <a:pt x="27" y="146"/>
                    </a:cubicBezTo>
                    <a:cubicBezTo>
                      <a:pt x="1" y="159"/>
                      <a:pt x="1" y="199"/>
                      <a:pt x="27" y="225"/>
                    </a:cubicBezTo>
                    <a:cubicBezTo>
                      <a:pt x="40" y="239"/>
                      <a:pt x="53" y="239"/>
                      <a:pt x="67" y="239"/>
                    </a:cubicBezTo>
                    <a:lnTo>
                      <a:pt x="106" y="239"/>
                    </a:lnTo>
                    <a:cubicBezTo>
                      <a:pt x="141" y="203"/>
                      <a:pt x="271" y="115"/>
                      <a:pt x="364" y="115"/>
                    </a:cubicBezTo>
                    <a:cubicBezTo>
                      <a:pt x="376" y="115"/>
                      <a:pt x="387" y="117"/>
                      <a:pt x="397" y="120"/>
                    </a:cubicBezTo>
                    <a:cubicBezTo>
                      <a:pt x="436" y="120"/>
                      <a:pt x="463" y="106"/>
                      <a:pt x="476" y="80"/>
                    </a:cubicBezTo>
                    <a:cubicBezTo>
                      <a:pt x="476" y="40"/>
                      <a:pt x="463" y="14"/>
                      <a:pt x="436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8"/>
              <p:cNvSpPr/>
              <p:nvPr/>
            </p:nvSpPr>
            <p:spPr>
              <a:xfrm>
                <a:off x="439500" y="1802375"/>
                <a:ext cx="100625" cy="8347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339" extrusionOk="0">
                    <a:moveTo>
                      <a:pt x="2044" y="1"/>
                    </a:moveTo>
                    <a:cubicBezTo>
                      <a:pt x="1825" y="1"/>
                      <a:pt x="1605" y="22"/>
                      <a:pt x="1388" y="63"/>
                    </a:cubicBezTo>
                    <a:cubicBezTo>
                      <a:pt x="1" y="327"/>
                      <a:pt x="1" y="1938"/>
                      <a:pt x="1" y="1938"/>
                    </a:cubicBezTo>
                    <a:lnTo>
                      <a:pt x="41" y="2770"/>
                    </a:lnTo>
                    <a:cubicBezTo>
                      <a:pt x="344" y="2942"/>
                      <a:pt x="516" y="3074"/>
                      <a:pt x="595" y="3285"/>
                    </a:cubicBezTo>
                    <a:lnTo>
                      <a:pt x="965" y="3338"/>
                    </a:lnTo>
                    <a:cubicBezTo>
                      <a:pt x="991" y="2995"/>
                      <a:pt x="965" y="2638"/>
                      <a:pt x="886" y="2295"/>
                    </a:cubicBezTo>
                    <a:cubicBezTo>
                      <a:pt x="767" y="1846"/>
                      <a:pt x="1348" y="1793"/>
                      <a:pt x="1176" y="1199"/>
                    </a:cubicBezTo>
                    <a:cubicBezTo>
                      <a:pt x="1150" y="1133"/>
                      <a:pt x="1493" y="988"/>
                      <a:pt x="1533" y="974"/>
                    </a:cubicBezTo>
                    <a:cubicBezTo>
                      <a:pt x="1625" y="922"/>
                      <a:pt x="1731" y="908"/>
                      <a:pt x="1837" y="908"/>
                    </a:cubicBezTo>
                    <a:cubicBezTo>
                      <a:pt x="1943" y="930"/>
                      <a:pt x="2015" y="1002"/>
                      <a:pt x="2122" y="1002"/>
                    </a:cubicBezTo>
                    <a:cubicBezTo>
                      <a:pt x="2148" y="1002"/>
                      <a:pt x="2176" y="998"/>
                      <a:pt x="2206" y="988"/>
                    </a:cubicBezTo>
                    <a:cubicBezTo>
                      <a:pt x="2365" y="935"/>
                      <a:pt x="2457" y="789"/>
                      <a:pt x="2444" y="618"/>
                    </a:cubicBezTo>
                    <a:lnTo>
                      <a:pt x="2444" y="618"/>
                    </a:lnTo>
                    <a:cubicBezTo>
                      <a:pt x="2550" y="737"/>
                      <a:pt x="2656" y="829"/>
                      <a:pt x="2774" y="922"/>
                    </a:cubicBezTo>
                    <a:cubicBezTo>
                      <a:pt x="2859" y="972"/>
                      <a:pt x="2955" y="996"/>
                      <a:pt x="3050" y="996"/>
                    </a:cubicBezTo>
                    <a:cubicBezTo>
                      <a:pt x="3104" y="996"/>
                      <a:pt x="3158" y="989"/>
                      <a:pt x="3210" y="974"/>
                    </a:cubicBezTo>
                    <a:cubicBezTo>
                      <a:pt x="3355" y="922"/>
                      <a:pt x="3448" y="776"/>
                      <a:pt x="3421" y="631"/>
                    </a:cubicBezTo>
                    <a:lnTo>
                      <a:pt x="3421" y="631"/>
                    </a:lnTo>
                    <a:cubicBezTo>
                      <a:pt x="3567" y="789"/>
                      <a:pt x="3765" y="895"/>
                      <a:pt x="3976" y="922"/>
                    </a:cubicBezTo>
                    <a:cubicBezTo>
                      <a:pt x="3978" y="922"/>
                      <a:pt x="3980" y="922"/>
                      <a:pt x="3982" y="922"/>
                    </a:cubicBezTo>
                    <a:cubicBezTo>
                      <a:pt x="4025" y="922"/>
                      <a:pt x="3975" y="773"/>
                      <a:pt x="3950" y="697"/>
                    </a:cubicBezTo>
                    <a:cubicBezTo>
                      <a:pt x="3937" y="684"/>
                      <a:pt x="3937" y="671"/>
                      <a:pt x="3937" y="657"/>
                    </a:cubicBezTo>
                    <a:cubicBezTo>
                      <a:pt x="3857" y="578"/>
                      <a:pt x="3778" y="512"/>
                      <a:pt x="3686" y="459"/>
                    </a:cubicBezTo>
                    <a:cubicBezTo>
                      <a:pt x="3488" y="327"/>
                      <a:pt x="3276" y="222"/>
                      <a:pt x="3052" y="156"/>
                    </a:cubicBezTo>
                    <a:cubicBezTo>
                      <a:pt x="2723" y="51"/>
                      <a:pt x="2384" y="1"/>
                      <a:pt x="20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8"/>
              <p:cNvSpPr/>
              <p:nvPr/>
            </p:nvSpPr>
            <p:spPr>
              <a:xfrm>
                <a:off x="479450" y="1866000"/>
                <a:ext cx="360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702" extrusionOk="0">
                    <a:moveTo>
                      <a:pt x="760" y="0"/>
                    </a:moveTo>
                    <a:cubicBezTo>
                      <a:pt x="745" y="0"/>
                      <a:pt x="730" y="0"/>
                      <a:pt x="714" y="1"/>
                    </a:cubicBezTo>
                    <a:cubicBezTo>
                      <a:pt x="318" y="14"/>
                      <a:pt x="1" y="173"/>
                      <a:pt x="14" y="371"/>
                    </a:cubicBezTo>
                    <a:cubicBezTo>
                      <a:pt x="14" y="560"/>
                      <a:pt x="317" y="702"/>
                      <a:pt x="679" y="702"/>
                    </a:cubicBezTo>
                    <a:cubicBezTo>
                      <a:pt x="695" y="702"/>
                      <a:pt x="711" y="701"/>
                      <a:pt x="727" y="701"/>
                    </a:cubicBezTo>
                    <a:cubicBezTo>
                      <a:pt x="1124" y="688"/>
                      <a:pt x="1440" y="516"/>
                      <a:pt x="1440" y="331"/>
                    </a:cubicBezTo>
                    <a:cubicBezTo>
                      <a:pt x="1428" y="153"/>
                      <a:pt x="1135" y="0"/>
                      <a:pt x="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8"/>
              <p:cNvSpPr/>
              <p:nvPr/>
            </p:nvSpPr>
            <p:spPr>
              <a:xfrm>
                <a:off x="525025" y="1865650"/>
                <a:ext cx="360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690" extrusionOk="0">
                    <a:moveTo>
                      <a:pt x="763" y="1"/>
                    </a:moveTo>
                    <a:cubicBezTo>
                      <a:pt x="747" y="1"/>
                      <a:pt x="730" y="1"/>
                      <a:pt x="714" y="2"/>
                    </a:cubicBezTo>
                    <a:cubicBezTo>
                      <a:pt x="317" y="2"/>
                      <a:pt x="0" y="173"/>
                      <a:pt x="14" y="358"/>
                    </a:cubicBezTo>
                    <a:cubicBezTo>
                      <a:pt x="14" y="548"/>
                      <a:pt x="304" y="689"/>
                      <a:pt x="677" y="689"/>
                    </a:cubicBezTo>
                    <a:cubicBezTo>
                      <a:pt x="694" y="689"/>
                      <a:pt x="710" y="689"/>
                      <a:pt x="727" y="688"/>
                    </a:cubicBezTo>
                    <a:cubicBezTo>
                      <a:pt x="1123" y="688"/>
                      <a:pt x="1440" y="517"/>
                      <a:pt x="1440" y="332"/>
                    </a:cubicBezTo>
                    <a:cubicBezTo>
                      <a:pt x="1427" y="142"/>
                      <a:pt x="1136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8"/>
              <p:cNvSpPr/>
              <p:nvPr/>
            </p:nvSpPr>
            <p:spPr>
              <a:xfrm>
                <a:off x="513650" y="1871075"/>
                <a:ext cx="127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55" extrusionOk="0">
                    <a:moveTo>
                      <a:pt x="247" y="0"/>
                    </a:moveTo>
                    <a:cubicBezTo>
                      <a:pt x="176" y="0"/>
                      <a:pt x="106" y="20"/>
                      <a:pt x="46" y="62"/>
                    </a:cubicBezTo>
                    <a:cubicBezTo>
                      <a:pt x="1" y="85"/>
                      <a:pt x="24" y="147"/>
                      <a:pt x="65" y="147"/>
                    </a:cubicBezTo>
                    <a:cubicBezTo>
                      <a:pt x="71" y="147"/>
                      <a:pt x="78" y="145"/>
                      <a:pt x="86" y="141"/>
                    </a:cubicBezTo>
                    <a:cubicBezTo>
                      <a:pt x="139" y="102"/>
                      <a:pt x="201" y="82"/>
                      <a:pt x="264" y="82"/>
                    </a:cubicBezTo>
                    <a:cubicBezTo>
                      <a:pt x="327" y="82"/>
                      <a:pt x="389" y="102"/>
                      <a:pt x="442" y="141"/>
                    </a:cubicBezTo>
                    <a:cubicBezTo>
                      <a:pt x="442" y="141"/>
                      <a:pt x="455" y="141"/>
                      <a:pt x="469" y="154"/>
                    </a:cubicBezTo>
                    <a:cubicBezTo>
                      <a:pt x="482" y="154"/>
                      <a:pt x="495" y="154"/>
                      <a:pt x="495" y="141"/>
                    </a:cubicBezTo>
                    <a:cubicBezTo>
                      <a:pt x="508" y="128"/>
                      <a:pt x="508" y="102"/>
                      <a:pt x="495" y="88"/>
                    </a:cubicBezTo>
                    <a:cubicBezTo>
                      <a:pt x="422" y="30"/>
                      <a:pt x="33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8"/>
              <p:cNvSpPr/>
              <p:nvPr/>
            </p:nvSpPr>
            <p:spPr>
              <a:xfrm>
                <a:off x="454700" y="1872175"/>
                <a:ext cx="264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64" extrusionOk="0">
                    <a:moveTo>
                      <a:pt x="425" y="0"/>
                    </a:moveTo>
                    <a:cubicBezTo>
                      <a:pt x="296" y="0"/>
                      <a:pt x="167" y="11"/>
                      <a:pt x="40" y="31"/>
                    </a:cubicBezTo>
                    <a:cubicBezTo>
                      <a:pt x="0" y="44"/>
                      <a:pt x="0" y="97"/>
                      <a:pt x="27" y="110"/>
                    </a:cubicBezTo>
                    <a:cubicBezTo>
                      <a:pt x="40" y="124"/>
                      <a:pt x="53" y="124"/>
                      <a:pt x="67" y="124"/>
                    </a:cubicBezTo>
                    <a:cubicBezTo>
                      <a:pt x="193" y="103"/>
                      <a:pt x="320" y="92"/>
                      <a:pt x="446" y="92"/>
                    </a:cubicBezTo>
                    <a:cubicBezTo>
                      <a:pt x="635" y="92"/>
                      <a:pt x="822" y="116"/>
                      <a:pt x="1004" y="163"/>
                    </a:cubicBezTo>
                    <a:cubicBezTo>
                      <a:pt x="1031" y="163"/>
                      <a:pt x="1057" y="150"/>
                      <a:pt x="1057" y="137"/>
                    </a:cubicBezTo>
                    <a:cubicBezTo>
                      <a:pt x="1057" y="110"/>
                      <a:pt x="1057" y="84"/>
                      <a:pt x="1031" y="84"/>
                    </a:cubicBezTo>
                    <a:cubicBezTo>
                      <a:pt x="836" y="27"/>
                      <a:pt x="631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8"/>
              <p:cNvSpPr/>
              <p:nvPr/>
            </p:nvSpPr>
            <p:spPr>
              <a:xfrm>
                <a:off x="432900" y="1948550"/>
                <a:ext cx="532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95" extrusionOk="0">
                    <a:moveTo>
                      <a:pt x="595" y="1"/>
                    </a:moveTo>
                    <a:cubicBezTo>
                      <a:pt x="595" y="1"/>
                      <a:pt x="212" y="133"/>
                      <a:pt x="1" y="1017"/>
                    </a:cubicBezTo>
                    <a:cubicBezTo>
                      <a:pt x="265" y="1823"/>
                      <a:pt x="1044" y="2497"/>
                      <a:pt x="2127" y="2695"/>
                    </a:cubicBezTo>
                    <a:lnTo>
                      <a:pt x="2127" y="1110"/>
                    </a:lnTo>
                    <a:cubicBezTo>
                      <a:pt x="1506" y="925"/>
                      <a:pt x="965" y="542"/>
                      <a:pt x="5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8"/>
              <p:cNvSpPr/>
              <p:nvPr/>
            </p:nvSpPr>
            <p:spPr>
              <a:xfrm>
                <a:off x="485725" y="1954175"/>
                <a:ext cx="5252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470" extrusionOk="0">
                    <a:moveTo>
                      <a:pt x="1176" y="0"/>
                    </a:moveTo>
                    <a:cubicBezTo>
                      <a:pt x="622" y="872"/>
                      <a:pt x="1" y="885"/>
                      <a:pt x="1" y="885"/>
                    </a:cubicBezTo>
                    <a:lnTo>
                      <a:pt x="1" y="2470"/>
                    </a:lnTo>
                    <a:cubicBezTo>
                      <a:pt x="1031" y="2206"/>
                      <a:pt x="1401" y="1889"/>
                      <a:pt x="2101" y="1043"/>
                    </a:cubicBezTo>
                    <a:cubicBezTo>
                      <a:pt x="1823" y="159"/>
                      <a:pt x="1176" y="0"/>
                      <a:pt x="1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8"/>
              <p:cNvSpPr/>
              <p:nvPr/>
            </p:nvSpPr>
            <p:spPr>
              <a:xfrm>
                <a:off x="467575" y="1987500"/>
                <a:ext cx="36025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996" extrusionOk="0">
                    <a:moveTo>
                      <a:pt x="727" y="1"/>
                    </a:moveTo>
                    <a:lnTo>
                      <a:pt x="1" y="912"/>
                    </a:lnTo>
                    <a:lnTo>
                      <a:pt x="740" y="1995"/>
                    </a:lnTo>
                    <a:lnTo>
                      <a:pt x="1440" y="899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8"/>
              <p:cNvSpPr/>
              <p:nvPr/>
            </p:nvSpPr>
            <p:spPr>
              <a:xfrm>
                <a:off x="445750" y="1985200"/>
                <a:ext cx="796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2114" extrusionOk="0">
                    <a:moveTo>
                      <a:pt x="1600" y="0"/>
                    </a:moveTo>
                    <a:cubicBezTo>
                      <a:pt x="1573" y="0"/>
                      <a:pt x="1547" y="14"/>
                      <a:pt x="1534" y="27"/>
                    </a:cubicBezTo>
                    <a:lnTo>
                      <a:pt x="68" y="1717"/>
                    </a:lnTo>
                    <a:cubicBezTo>
                      <a:pt x="0" y="1776"/>
                      <a:pt x="60" y="1862"/>
                      <a:pt x="129" y="1862"/>
                    </a:cubicBezTo>
                    <a:cubicBezTo>
                      <a:pt x="153" y="1862"/>
                      <a:pt x="179" y="1851"/>
                      <a:pt x="200" y="1823"/>
                    </a:cubicBezTo>
                    <a:lnTo>
                      <a:pt x="1600" y="225"/>
                    </a:lnTo>
                    <a:lnTo>
                      <a:pt x="3013" y="2074"/>
                    </a:lnTo>
                    <a:cubicBezTo>
                      <a:pt x="3039" y="2100"/>
                      <a:pt x="3066" y="2114"/>
                      <a:pt x="3092" y="2114"/>
                    </a:cubicBezTo>
                    <a:cubicBezTo>
                      <a:pt x="3105" y="2114"/>
                      <a:pt x="3119" y="2100"/>
                      <a:pt x="3132" y="2100"/>
                    </a:cubicBezTo>
                    <a:cubicBezTo>
                      <a:pt x="3171" y="2074"/>
                      <a:pt x="3185" y="2021"/>
                      <a:pt x="3145" y="1981"/>
                    </a:cubicBezTo>
                    <a:lnTo>
                      <a:pt x="1666" y="40"/>
                    </a:lnTo>
                    <a:cubicBezTo>
                      <a:pt x="1653" y="14"/>
                      <a:pt x="1626" y="0"/>
                      <a:pt x="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8"/>
              <p:cNvSpPr/>
              <p:nvPr/>
            </p:nvSpPr>
            <p:spPr>
              <a:xfrm>
                <a:off x="483750" y="1975950"/>
                <a:ext cx="40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43" extrusionOk="0">
                    <a:moveTo>
                      <a:pt x="80" y="1"/>
                    </a:moveTo>
                    <a:cubicBezTo>
                      <a:pt x="27" y="1"/>
                      <a:pt x="1" y="40"/>
                      <a:pt x="1" y="93"/>
                    </a:cubicBezTo>
                    <a:lnTo>
                      <a:pt x="1" y="463"/>
                    </a:lnTo>
                    <a:cubicBezTo>
                      <a:pt x="1" y="503"/>
                      <a:pt x="27" y="542"/>
                      <a:pt x="80" y="542"/>
                    </a:cubicBezTo>
                    <a:cubicBezTo>
                      <a:pt x="133" y="542"/>
                      <a:pt x="159" y="503"/>
                      <a:pt x="159" y="463"/>
                    </a:cubicBezTo>
                    <a:lnTo>
                      <a:pt x="159" y="93"/>
                    </a:lnTo>
                    <a:cubicBezTo>
                      <a:pt x="159" y="40"/>
                      <a:pt x="120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8"/>
              <p:cNvSpPr/>
              <p:nvPr/>
            </p:nvSpPr>
            <p:spPr>
              <a:xfrm>
                <a:off x="349700" y="2378525"/>
                <a:ext cx="1010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470" extrusionOk="0">
                    <a:moveTo>
                      <a:pt x="1217" y="1"/>
                    </a:moveTo>
                    <a:cubicBezTo>
                      <a:pt x="1194" y="1"/>
                      <a:pt x="1171" y="4"/>
                      <a:pt x="1150" y="10"/>
                    </a:cubicBezTo>
                    <a:cubicBezTo>
                      <a:pt x="555" y="168"/>
                      <a:pt x="1" y="908"/>
                      <a:pt x="106" y="1198"/>
                    </a:cubicBezTo>
                    <a:cubicBezTo>
                      <a:pt x="265" y="1647"/>
                      <a:pt x="806" y="2453"/>
                      <a:pt x="965" y="2757"/>
                    </a:cubicBezTo>
                    <a:cubicBezTo>
                      <a:pt x="1071" y="2994"/>
                      <a:pt x="1189" y="3219"/>
                      <a:pt x="1335" y="3443"/>
                    </a:cubicBezTo>
                    <a:cubicBezTo>
                      <a:pt x="1431" y="3461"/>
                      <a:pt x="1524" y="3470"/>
                      <a:pt x="1615" y="3470"/>
                    </a:cubicBezTo>
                    <a:cubicBezTo>
                      <a:pt x="2387" y="3470"/>
                      <a:pt x="2976" y="2850"/>
                      <a:pt x="3342" y="2189"/>
                    </a:cubicBezTo>
                    <a:cubicBezTo>
                      <a:pt x="2959" y="1819"/>
                      <a:pt x="2735" y="1621"/>
                      <a:pt x="2735" y="1621"/>
                    </a:cubicBezTo>
                    <a:lnTo>
                      <a:pt x="2735" y="1621"/>
                    </a:lnTo>
                    <a:cubicBezTo>
                      <a:pt x="2867" y="1647"/>
                      <a:pt x="2985" y="1713"/>
                      <a:pt x="3091" y="1792"/>
                    </a:cubicBezTo>
                    <a:lnTo>
                      <a:pt x="3250" y="1938"/>
                    </a:lnTo>
                    <a:cubicBezTo>
                      <a:pt x="3523" y="2184"/>
                      <a:pt x="3707" y="2266"/>
                      <a:pt x="3828" y="2266"/>
                    </a:cubicBezTo>
                    <a:cubicBezTo>
                      <a:pt x="3888" y="2266"/>
                      <a:pt x="3932" y="2246"/>
                      <a:pt x="3963" y="2215"/>
                    </a:cubicBezTo>
                    <a:cubicBezTo>
                      <a:pt x="4042" y="2136"/>
                      <a:pt x="4042" y="2017"/>
                      <a:pt x="3963" y="1951"/>
                    </a:cubicBezTo>
                    <a:cubicBezTo>
                      <a:pt x="3659" y="1608"/>
                      <a:pt x="2985" y="842"/>
                      <a:pt x="2853" y="723"/>
                    </a:cubicBezTo>
                    <a:cubicBezTo>
                      <a:pt x="2550" y="485"/>
                      <a:pt x="2206" y="313"/>
                      <a:pt x="1850" y="221"/>
                    </a:cubicBezTo>
                    <a:cubicBezTo>
                      <a:pt x="1628" y="162"/>
                      <a:pt x="1395" y="1"/>
                      <a:pt x="1217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8"/>
              <p:cNvSpPr/>
              <p:nvPr/>
            </p:nvSpPr>
            <p:spPr>
              <a:xfrm>
                <a:off x="238125" y="1997075"/>
                <a:ext cx="185225" cy="42165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16866" extrusionOk="0">
                    <a:moveTo>
                      <a:pt x="5230" y="1"/>
                    </a:moveTo>
                    <a:lnTo>
                      <a:pt x="5151" y="67"/>
                    </a:lnTo>
                    <a:lnTo>
                      <a:pt x="5085" y="120"/>
                    </a:lnTo>
                    <a:lnTo>
                      <a:pt x="4952" y="225"/>
                    </a:lnTo>
                    <a:cubicBezTo>
                      <a:pt x="4873" y="291"/>
                      <a:pt x="4794" y="357"/>
                      <a:pt x="4715" y="437"/>
                    </a:cubicBezTo>
                    <a:cubicBezTo>
                      <a:pt x="4569" y="569"/>
                      <a:pt x="4424" y="714"/>
                      <a:pt x="4279" y="846"/>
                    </a:cubicBezTo>
                    <a:cubicBezTo>
                      <a:pt x="4002" y="1123"/>
                      <a:pt x="3724" y="1414"/>
                      <a:pt x="3460" y="1718"/>
                    </a:cubicBezTo>
                    <a:cubicBezTo>
                      <a:pt x="2932" y="2312"/>
                      <a:pt x="2443" y="2946"/>
                      <a:pt x="2007" y="3619"/>
                    </a:cubicBezTo>
                    <a:cubicBezTo>
                      <a:pt x="1558" y="4280"/>
                      <a:pt x="1175" y="4993"/>
                      <a:pt x="845" y="5733"/>
                    </a:cubicBezTo>
                    <a:cubicBezTo>
                      <a:pt x="674" y="6102"/>
                      <a:pt x="528" y="6472"/>
                      <a:pt x="396" y="6868"/>
                    </a:cubicBezTo>
                    <a:cubicBezTo>
                      <a:pt x="317" y="7053"/>
                      <a:pt x="264" y="7251"/>
                      <a:pt x="198" y="7449"/>
                    </a:cubicBezTo>
                    <a:cubicBezTo>
                      <a:pt x="172" y="7542"/>
                      <a:pt x="145" y="7647"/>
                      <a:pt x="119" y="7740"/>
                    </a:cubicBezTo>
                    <a:lnTo>
                      <a:pt x="106" y="7819"/>
                    </a:lnTo>
                    <a:lnTo>
                      <a:pt x="92" y="7859"/>
                    </a:lnTo>
                    <a:lnTo>
                      <a:pt x="79" y="7938"/>
                    </a:lnTo>
                    <a:cubicBezTo>
                      <a:pt x="40" y="8057"/>
                      <a:pt x="26" y="8176"/>
                      <a:pt x="13" y="8295"/>
                    </a:cubicBezTo>
                    <a:cubicBezTo>
                      <a:pt x="0" y="8400"/>
                      <a:pt x="0" y="8493"/>
                      <a:pt x="0" y="8598"/>
                    </a:cubicBezTo>
                    <a:cubicBezTo>
                      <a:pt x="0" y="8691"/>
                      <a:pt x="0" y="8783"/>
                      <a:pt x="13" y="8862"/>
                    </a:cubicBezTo>
                    <a:cubicBezTo>
                      <a:pt x="26" y="9008"/>
                      <a:pt x="53" y="9153"/>
                      <a:pt x="79" y="9311"/>
                    </a:cubicBezTo>
                    <a:cubicBezTo>
                      <a:pt x="132" y="9549"/>
                      <a:pt x="198" y="9787"/>
                      <a:pt x="277" y="10011"/>
                    </a:cubicBezTo>
                    <a:cubicBezTo>
                      <a:pt x="343" y="10236"/>
                      <a:pt x="423" y="10434"/>
                      <a:pt x="502" y="10632"/>
                    </a:cubicBezTo>
                    <a:cubicBezTo>
                      <a:pt x="581" y="10817"/>
                      <a:pt x="674" y="11002"/>
                      <a:pt x="753" y="11187"/>
                    </a:cubicBezTo>
                    <a:cubicBezTo>
                      <a:pt x="924" y="11543"/>
                      <a:pt x="1109" y="11887"/>
                      <a:pt x="1294" y="12217"/>
                    </a:cubicBezTo>
                    <a:cubicBezTo>
                      <a:pt x="1479" y="12560"/>
                      <a:pt x="1677" y="12877"/>
                      <a:pt x="1862" y="13194"/>
                    </a:cubicBezTo>
                    <a:cubicBezTo>
                      <a:pt x="2258" y="13841"/>
                      <a:pt x="2668" y="14462"/>
                      <a:pt x="3077" y="15070"/>
                    </a:cubicBezTo>
                    <a:cubicBezTo>
                      <a:pt x="3288" y="15373"/>
                      <a:pt x="3500" y="15664"/>
                      <a:pt x="3724" y="15968"/>
                    </a:cubicBezTo>
                    <a:cubicBezTo>
                      <a:pt x="3830" y="16113"/>
                      <a:pt x="3936" y="16271"/>
                      <a:pt x="4054" y="16417"/>
                    </a:cubicBezTo>
                    <a:lnTo>
                      <a:pt x="4213" y="16641"/>
                    </a:lnTo>
                    <a:lnTo>
                      <a:pt x="4385" y="16866"/>
                    </a:lnTo>
                    <a:lnTo>
                      <a:pt x="6630" y="15281"/>
                    </a:lnTo>
                    <a:lnTo>
                      <a:pt x="6498" y="15070"/>
                    </a:lnTo>
                    <a:lnTo>
                      <a:pt x="6352" y="14845"/>
                    </a:lnTo>
                    <a:lnTo>
                      <a:pt x="6088" y="14396"/>
                    </a:lnTo>
                    <a:cubicBezTo>
                      <a:pt x="5903" y="14092"/>
                      <a:pt x="5718" y="13788"/>
                      <a:pt x="5547" y="13498"/>
                    </a:cubicBezTo>
                    <a:cubicBezTo>
                      <a:pt x="5190" y="12890"/>
                      <a:pt x="4847" y="12283"/>
                      <a:pt x="4530" y="11675"/>
                    </a:cubicBezTo>
                    <a:cubicBezTo>
                      <a:pt x="4358" y="11372"/>
                      <a:pt x="4213" y="11068"/>
                      <a:pt x="4068" y="10764"/>
                    </a:cubicBezTo>
                    <a:cubicBezTo>
                      <a:pt x="3922" y="10474"/>
                      <a:pt x="3790" y="10170"/>
                      <a:pt x="3658" y="9866"/>
                    </a:cubicBezTo>
                    <a:cubicBezTo>
                      <a:pt x="3553" y="9602"/>
                      <a:pt x="3447" y="9325"/>
                      <a:pt x="3368" y="9034"/>
                    </a:cubicBezTo>
                    <a:cubicBezTo>
                      <a:pt x="3331" y="8936"/>
                      <a:pt x="3305" y="8838"/>
                      <a:pt x="3291" y="8729"/>
                    </a:cubicBezTo>
                    <a:lnTo>
                      <a:pt x="3291" y="8729"/>
                    </a:lnTo>
                    <a:lnTo>
                      <a:pt x="3302" y="8678"/>
                    </a:lnTo>
                    <a:cubicBezTo>
                      <a:pt x="3328" y="8612"/>
                      <a:pt x="3354" y="8545"/>
                      <a:pt x="3368" y="8466"/>
                    </a:cubicBezTo>
                    <a:cubicBezTo>
                      <a:pt x="3420" y="8321"/>
                      <a:pt x="3473" y="8176"/>
                      <a:pt x="3539" y="8030"/>
                    </a:cubicBezTo>
                    <a:cubicBezTo>
                      <a:pt x="3658" y="7753"/>
                      <a:pt x="3777" y="7463"/>
                      <a:pt x="3922" y="7185"/>
                    </a:cubicBezTo>
                    <a:cubicBezTo>
                      <a:pt x="4200" y="6631"/>
                      <a:pt x="4530" y="6089"/>
                      <a:pt x="4900" y="5574"/>
                    </a:cubicBezTo>
                    <a:cubicBezTo>
                      <a:pt x="5071" y="5310"/>
                      <a:pt x="5269" y="5059"/>
                      <a:pt x="5468" y="4808"/>
                    </a:cubicBezTo>
                    <a:cubicBezTo>
                      <a:pt x="5666" y="4557"/>
                      <a:pt x="5877" y="4306"/>
                      <a:pt x="6101" y="4082"/>
                    </a:cubicBezTo>
                    <a:cubicBezTo>
                      <a:pt x="6313" y="3844"/>
                      <a:pt x="6537" y="3606"/>
                      <a:pt x="6762" y="3395"/>
                    </a:cubicBezTo>
                    <a:cubicBezTo>
                      <a:pt x="6867" y="3276"/>
                      <a:pt x="6986" y="3170"/>
                      <a:pt x="7105" y="3065"/>
                    </a:cubicBezTo>
                    <a:lnTo>
                      <a:pt x="7264" y="2920"/>
                    </a:lnTo>
                    <a:lnTo>
                      <a:pt x="7343" y="2854"/>
                    </a:lnTo>
                    <a:lnTo>
                      <a:pt x="7409" y="2801"/>
                    </a:lnTo>
                    <a:lnTo>
                      <a:pt x="52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8"/>
              <p:cNvSpPr/>
              <p:nvPr/>
            </p:nvSpPr>
            <p:spPr>
              <a:xfrm>
                <a:off x="284000" y="2207325"/>
                <a:ext cx="366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47" extrusionOk="0">
                    <a:moveTo>
                      <a:pt x="73" y="1"/>
                    </a:moveTo>
                    <a:cubicBezTo>
                      <a:pt x="31" y="1"/>
                      <a:pt x="1" y="37"/>
                      <a:pt x="1" y="83"/>
                    </a:cubicBezTo>
                    <a:cubicBezTo>
                      <a:pt x="1" y="122"/>
                      <a:pt x="40" y="162"/>
                      <a:pt x="80" y="162"/>
                    </a:cubicBezTo>
                    <a:cubicBezTo>
                      <a:pt x="516" y="188"/>
                      <a:pt x="938" y="254"/>
                      <a:pt x="1361" y="347"/>
                    </a:cubicBezTo>
                    <a:lnTo>
                      <a:pt x="1374" y="347"/>
                    </a:lnTo>
                    <a:cubicBezTo>
                      <a:pt x="1414" y="347"/>
                      <a:pt x="1453" y="320"/>
                      <a:pt x="1453" y="281"/>
                    </a:cubicBezTo>
                    <a:cubicBezTo>
                      <a:pt x="1467" y="241"/>
                      <a:pt x="1440" y="188"/>
                      <a:pt x="1401" y="188"/>
                    </a:cubicBezTo>
                    <a:cubicBezTo>
                      <a:pt x="965" y="83"/>
                      <a:pt x="529" y="30"/>
                      <a:pt x="93" y="3"/>
                    </a:cubicBezTo>
                    <a:cubicBezTo>
                      <a:pt x="86" y="2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8"/>
              <p:cNvSpPr/>
              <p:nvPr/>
            </p:nvSpPr>
            <p:spPr>
              <a:xfrm>
                <a:off x="297550" y="2200125"/>
                <a:ext cx="224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99" h="635" extrusionOk="0">
                    <a:moveTo>
                      <a:pt x="100" y="0"/>
                    </a:moveTo>
                    <a:cubicBezTo>
                      <a:pt x="72" y="0"/>
                      <a:pt x="44" y="15"/>
                      <a:pt x="27" y="41"/>
                    </a:cubicBezTo>
                    <a:cubicBezTo>
                      <a:pt x="0" y="80"/>
                      <a:pt x="13" y="133"/>
                      <a:pt x="53" y="159"/>
                    </a:cubicBezTo>
                    <a:cubicBezTo>
                      <a:pt x="53" y="159"/>
                      <a:pt x="462" y="397"/>
                      <a:pt x="740" y="608"/>
                    </a:cubicBezTo>
                    <a:cubicBezTo>
                      <a:pt x="753" y="622"/>
                      <a:pt x="766" y="635"/>
                      <a:pt x="793" y="635"/>
                    </a:cubicBezTo>
                    <a:cubicBezTo>
                      <a:pt x="872" y="635"/>
                      <a:pt x="898" y="529"/>
                      <a:pt x="832" y="476"/>
                    </a:cubicBezTo>
                    <a:cubicBezTo>
                      <a:pt x="555" y="265"/>
                      <a:pt x="159" y="27"/>
                      <a:pt x="145" y="14"/>
                    </a:cubicBezTo>
                    <a:cubicBezTo>
                      <a:pt x="131" y="5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8"/>
              <p:cNvSpPr/>
              <p:nvPr/>
            </p:nvSpPr>
            <p:spPr>
              <a:xfrm>
                <a:off x="341450" y="2082850"/>
                <a:ext cx="684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3385" extrusionOk="0">
                    <a:moveTo>
                      <a:pt x="2608" y="0"/>
                    </a:moveTo>
                    <a:cubicBezTo>
                      <a:pt x="2588" y="0"/>
                      <a:pt x="2568" y="9"/>
                      <a:pt x="2550" y="30"/>
                    </a:cubicBezTo>
                    <a:cubicBezTo>
                      <a:pt x="1559" y="888"/>
                      <a:pt x="93" y="3147"/>
                      <a:pt x="27" y="3252"/>
                    </a:cubicBezTo>
                    <a:cubicBezTo>
                      <a:pt x="1" y="3292"/>
                      <a:pt x="14" y="3345"/>
                      <a:pt x="53" y="3371"/>
                    </a:cubicBezTo>
                    <a:cubicBezTo>
                      <a:pt x="67" y="3371"/>
                      <a:pt x="93" y="3384"/>
                      <a:pt x="106" y="3384"/>
                    </a:cubicBezTo>
                    <a:cubicBezTo>
                      <a:pt x="133" y="3384"/>
                      <a:pt x="159" y="3371"/>
                      <a:pt x="172" y="3345"/>
                    </a:cubicBezTo>
                    <a:cubicBezTo>
                      <a:pt x="186" y="3318"/>
                      <a:pt x="1691" y="994"/>
                      <a:pt x="2655" y="162"/>
                    </a:cubicBezTo>
                    <a:cubicBezTo>
                      <a:pt x="2737" y="101"/>
                      <a:pt x="2677" y="0"/>
                      <a:pt x="2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8"/>
              <p:cNvSpPr/>
              <p:nvPr/>
            </p:nvSpPr>
            <p:spPr>
              <a:xfrm>
                <a:off x="390975" y="2093150"/>
                <a:ext cx="231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79" extrusionOk="0">
                    <a:moveTo>
                      <a:pt x="819" y="1"/>
                    </a:moveTo>
                    <a:lnTo>
                      <a:pt x="93" y="120"/>
                    </a:lnTo>
                    <a:cubicBezTo>
                      <a:pt x="1" y="133"/>
                      <a:pt x="14" y="265"/>
                      <a:pt x="106" y="278"/>
                    </a:cubicBezTo>
                    <a:lnTo>
                      <a:pt x="119" y="278"/>
                    </a:lnTo>
                    <a:lnTo>
                      <a:pt x="846" y="173"/>
                    </a:lnTo>
                    <a:cubicBezTo>
                      <a:pt x="885" y="159"/>
                      <a:pt x="925" y="120"/>
                      <a:pt x="912" y="80"/>
                    </a:cubicBezTo>
                    <a:cubicBezTo>
                      <a:pt x="899" y="27"/>
                      <a:pt x="859" y="1"/>
                      <a:pt x="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68"/>
              <p:cNvSpPr/>
              <p:nvPr/>
            </p:nvSpPr>
            <p:spPr>
              <a:xfrm>
                <a:off x="326600" y="2349625"/>
                <a:ext cx="6105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694" extrusionOk="0">
                    <a:moveTo>
                      <a:pt x="2308" y="1"/>
                    </a:moveTo>
                    <a:cubicBezTo>
                      <a:pt x="2296" y="1"/>
                      <a:pt x="2283" y="6"/>
                      <a:pt x="2272" y="17"/>
                    </a:cubicBezTo>
                    <a:lnTo>
                      <a:pt x="40" y="1549"/>
                    </a:lnTo>
                    <a:cubicBezTo>
                      <a:pt x="0" y="1575"/>
                      <a:pt x="0" y="1628"/>
                      <a:pt x="27" y="1667"/>
                    </a:cubicBezTo>
                    <a:cubicBezTo>
                      <a:pt x="40" y="1694"/>
                      <a:pt x="66" y="1694"/>
                      <a:pt x="93" y="1694"/>
                    </a:cubicBezTo>
                    <a:cubicBezTo>
                      <a:pt x="106" y="1694"/>
                      <a:pt x="132" y="1694"/>
                      <a:pt x="146" y="1681"/>
                    </a:cubicBezTo>
                    <a:lnTo>
                      <a:pt x="2364" y="162"/>
                    </a:lnTo>
                    <a:cubicBezTo>
                      <a:pt x="2441" y="118"/>
                      <a:pt x="2372" y="1"/>
                      <a:pt x="2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68"/>
              <p:cNvSpPr/>
              <p:nvPr/>
            </p:nvSpPr>
            <p:spPr>
              <a:xfrm>
                <a:off x="342500" y="2377950"/>
                <a:ext cx="2242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95" extrusionOk="0">
                    <a:moveTo>
                      <a:pt x="116" y="0"/>
                    </a:moveTo>
                    <a:cubicBezTo>
                      <a:pt x="56" y="0"/>
                      <a:pt x="0" y="59"/>
                      <a:pt x="38" y="125"/>
                    </a:cubicBezTo>
                    <a:lnTo>
                      <a:pt x="725" y="1168"/>
                    </a:lnTo>
                    <a:cubicBezTo>
                      <a:pt x="751" y="1195"/>
                      <a:pt x="777" y="1195"/>
                      <a:pt x="804" y="1195"/>
                    </a:cubicBezTo>
                    <a:cubicBezTo>
                      <a:pt x="817" y="1195"/>
                      <a:pt x="830" y="1195"/>
                      <a:pt x="843" y="1182"/>
                    </a:cubicBezTo>
                    <a:cubicBezTo>
                      <a:pt x="883" y="1155"/>
                      <a:pt x="896" y="1102"/>
                      <a:pt x="870" y="1063"/>
                    </a:cubicBezTo>
                    <a:lnTo>
                      <a:pt x="183" y="33"/>
                    </a:lnTo>
                    <a:cubicBezTo>
                      <a:pt x="164" y="10"/>
                      <a:pt x="140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68"/>
              <p:cNvSpPr/>
              <p:nvPr/>
            </p:nvSpPr>
            <p:spPr>
              <a:xfrm>
                <a:off x="360600" y="2379325"/>
                <a:ext cx="12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98" extrusionOk="0">
                    <a:moveTo>
                      <a:pt x="277" y="1"/>
                    </a:moveTo>
                    <a:cubicBezTo>
                      <a:pt x="99" y="1"/>
                      <a:pt x="0" y="258"/>
                      <a:pt x="186" y="374"/>
                    </a:cubicBezTo>
                    <a:cubicBezTo>
                      <a:pt x="214" y="390"/>
                      <a:pt x="245" y="397"/>
                      <a:pt x="275" y="397"/>
                    </a:cubicBezTo>
                    <a:cubicBezTo>
                      <a:pt x="344" y="397"/>
                      <a:pt x="413" y="359"/>
                      <a:pt x="450" y="295"/>
                    </a:cubicBezTo>
                    <a:cubicBezTo>
                      <a:pt x="489" y="189"/>
                      <a:pt x="463" y="70"/>
                      <a:pt x="357" y="17"/>
                    </a:cubicBezTo>
                    <a:cubicBezTo>
                      <a:pt x="329" y="6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61" name="Google Shape;4461;p68"/>
          <p:cNvSpPr/>
          <p:nvPr/>
        </p:nvSpPr>
        <p:spPr>
          <a:xfrm>
            <a:off x="3475500" y="4199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68"/>
          <p:cNvSpPr txBox="1">
            <a:spLocks noGrp="1"/>
          </p:cNvSpPr>
          <p:nvPr>
            <p:ph type="ctrTitle"/>
          </p:nvPr>
        </p:nvSpPr>
        <p:spPr>
          <a:xfrm>
            <a:off x="3635275" y="4269350"/>
            <a:ext cx="1536900" cy="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Lets Start</a:t>
            </a:r>
            <a:endParaRPr sz="18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463" name="Google Shape;4463;p68">
            <a:hlinkClick r:id="" action="ppaction://hlinkshowjump?jump=nextslide"/>
          </p:cNvPr>
          <p:cNvSpPr/>
          <p:nvPr/>
        </p:nvSpPr>
        <p:spPr>
          <a:xfrm>
            <a:off x="5296975" y="4246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68">
            <a:hlinkClick r:id="" action="ppaction://hlinkshowjump?jump=nextslide"/>
          </p:cNvPr>
          <p:cNvSpPr/>
          <p:nvPr/>
        </p:nvSpPr>
        <p:spPr>
          <a:xfrm>
            <a:off x="5377650" y="4347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68"/>
          <p:cNvSpPr/>
          <p:nvPr/>
        </p:nvSpPr>
        <p:spPr>
          <a:xfrm>
            <a:off x="9505844" y="2916304"/>
            <a:ext cx="167300" cy="1493618"/>
          </a:xfrm>
          <a:custGeom>
            <a:avLst/>
            <a:gdLst/>
            <a:ahLst/>
            <a:cxnLst/>
            <a:rect l="l" t="t" r="r" b="b"/>
            <a:pathLst>
              <a:path w="3905" h="34863" extrusionOk="0">
                <a:moveTo>
                  <a:pt x="1" y="1"/>
                </a:moveTo>
                <a:lnTo>
                  <a:pt x="2764" y="34862"/>
                </a:lnTo>
                <a:lnTo>
                  <a:pt x="3904" y="34862"/>
                </a:lnTo>
                <a:lnTo>
                  <a:pt x="390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68"/>
          <p:cNvSpPr/>
          <p:nvPr/>
        </p:nvSpPr>
        <p:spPr>
          <a:xfrm>
            <a:off x="9589473" y="3971901"/>
            <a:ext cx="52225" cy="438022"/>
          </a:xfrm>
          <a:custGeom>
            <a:avLst/>
            <a:gdLst/>
            <a:ahLst/>
            <a:cxnLst/>
            <a:rect l="l" t="t" r="r" b="b"/>
            <a:pathLst>
              <a:path w="1219" h="10224" extrusionOk="0">
                <a:moveTo>
                  <a:pt x="1" y="1"/>
                </a:moveTo>
                <a:lnTo>
                  <a:pt x="812" y="10223"/>
                </a:lnTo>
                <a:lnTo>
                  <a:pt x="1218" y="1022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7" name="Google Shape;4467;p68"/>
          <p:cNvGrpSpPr/>
          <p:nvPr/>
        </p:nvGrpSpPr>
        <p:grpSpPr>
          <a:xfrm>
            <a:off x="6929921" y="2237269"/>
            <a:ext cx="3071592" cy="2219023"/>
            <a:chOff x="6929921" y="2237269"/>
            <a:chExt cx="3071592" cy="2219023"/>
          </a:xfrm>
        </p:grpSpPr>
        <p:grpSp>
          <p:nvGrpSpPr>
            <p:cNvPr id="4468" name="Google Shape;4468;p68"/>
            <p:cNvGrpSpPr/>
            <p:nvPr/>
          </p:nvGrpSpPr>
          <p:grpSpPr>
            <a:xfrm>
              <a:off x="6929921" y="2327691"/>
              <a:ext cx="3071592" cy="2128601"/>
              <a:chOff x="6701321" y="2327691"/>
              <a:chExt cx="3071592" cy="2128601"/>
            </a:xfrm>
          </p:grpSpPr>
          <p:sp>
            <p:nvSpPr>
              <p:cNvPr id="4469" name="Google Shape;4469;p68"/>
              <p:cNvSpPr/>
              <p:nvPr/>
            </p:nvSpPr>
            <p:spPr>
              <a:xfrm>
                <a:off x="6701321" y="4243502"/>
                <a:ext cx="3071592" cy="212790"/>
              </a:xfrm>
              <a:custGeom>
                <a:avLst/>
                <a:gdLst/>
                <a:ahLst/>
                <a:cxnLst/>
                <a:rect l="l" t="t" r="r" b="b"/>
                <a:pathLst>
                  <a:path w="67938" h="5373" extrusionOk="0">
                    <a:moveTo>
                      <a:pt x="67869" y="3837"/>
                    </a:moveTo>
                    <a:cubicBezTo>
                      <a:pt x="67905" y="3847"/>
                      <a:pt x="67927" y="3852"/>
                      <a:pt x="67933" y="3852"/>
                    </a:cubicBezTo>
                    <a:cubicBezTo>
                      <a:pt x="67937" y="3852"/>
                      <a:pt x="67935" y="3850"/>
                      <a:pt x="67925" y="3846"/>
                    </a:cubicBezTo>
                    <a:cubicBezTo>
                      <a:pt x="67919" y="3842"/>
                      <a:pt x="67900" y="3840"/>
                      <a:pt x="67869" y="3837"/>
                    </a:cubicBezTo>
                    <a:close/>
                    <a:moveTo>
                      <a:pt x="54862" y="0"/>
                    </a:moveTo>
                    <a:cubicBezTo>
                      <a:pt x="53722" y="0"/>
                      <a:pt x="0" y="966"/>
                      <a:pt x="0" y="966"/>
                    </a:cubicBezTo>
                    <a:lnTo>
                      <a:pt x="12445" y="5372"/>
                    </a:lnTo>
                    <a:cubicBezTo>
                      <a:pt x="12445" y="5372"/>
                      <a:pt x="61358" y="3828"/>
                      <a:pt x="67332" y="3828"/>
                    </a:cubicBezTo>
                    <a:cubicBezTo>
                      <a:pt x="67600" y="3828"/>
                      <a:pt x="67782" y="3831"/>
                      <a:pt x="67869" y="3837"/>
                    </a:cubicBezTo>
                    <a:lnTo>
                      <a:pt x="67869" y="3837"/>
                    </a:lnTo>
                    <a:cubicBezTo>
                      <a:pt x="66912" y="3575"/>
                      <a:pt x="55935" y="0"/>
                      <a:pt x="54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8"/>
              <p:cNvSpPr/>
              <p:nvPr/>
            </p:nvSpPr>
            <p:spPr>
              <a:xfrm>
                <a:off x="7748231" y="4131703"/>
                <a:ext cx="874287" cy="38944"/>
              </a:xfrm>
              <a:custGeom>
                <a:avLst/>
                <a:gdLst/>
                <a:ahLst/>
                <a:cxnLst/>
                <a:rect l="l" t="t" r="r" b="b"/>
                <a:pathLst>
                  <a:path w="20407" h="909" extrusionOk="0">
                    <a:moveTo>
                      <a:pt x="13334" y="0"/>
                    </a:moveTo>
                    <a:lnTo>
                      <a:pt x="0" y="618"/>
                    </a:lnTo>
                    <a:lnTo>
                      <a:pt x="2280" y="908"/>
                    </a:lnTo>
                    <a:lnTo>
                      <a:pt x="20407" y="580"/>
                    </a:lnTo>
                    <a:lnTo>
                      <a:pt x="13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8"/>
              <p:cNvSpPr/>
              <p:nvPr/>
            </p:nvSpPr>
            <p:spPr>
              <a:xfrm>
                <a:off x="7567735" y="4145755"/>
                <a:ext cx="42243" cy="31052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248" extrusionOk="0">
                    <a:moveTo>
                      <a:pt x="986" y="1"/>
                    </a:moveTo>
                    <a:lnTo>
                      <a:pt x="0" y="7247"/>
                    </a:lnTo>
                    <a:lnTo>
                      <a:pt x="406" y="7247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8"/>
              <p:cNvSpPr/>
              <p:nvPr/>
            </p:nvSpPr>
            <p:spPr>
              <a:xfrm>
                <a:off x="7681139" y="2761514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8"/>
              <p:cNvSpPr/>
              <p:nvPr/>
            </p:nvSpPr>
            <p:spPr>
              <a:xfrm>
                <a:off x="7680325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1" y="1"/>
                    </a:moveTo>
                    <a:lnTo>
                      <a:pt x="967" y="11537"/>
                    </a:lnTo>
                    <a:lnTo>
                      <a:pt x="1257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8"/>
              <p:cNvSpPr/>
              <p:nvPr/>
            </p:nvSpPr>
            <p:spPr>
              <a:xfrm>
                <a:off x="769193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8"/>
              <p:cNvSpPr/>
              <p:nvPr/>
            </p:nvSpPr>
            <p:spPr>
              <a:xfrm>
                <a:off x="8361693" y="2761514"/>
                <a:ext cx="107663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8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8"/>
              <p:cNvSpPr/>
              <p:nvPr/>
            </p:nvSpPr>
            <p:spPr>
              <a:xfrm>
                <a:off x="8360879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0" y="1"/>
                    </a:moveTo>
                    <a:lnTo>
                      <a:pt x="966" y="11537"/>
                    </a:lnTo>
                    <a:lnTo>
                      <a:pt x="1256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8"/>
              <p:cNvSpPr/>
              <p:nvPr/>
            </p:nvSpPr>
            <p:spPr>
              <a:xfrm>
                <a:off x="837244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1" y="1"/>
                    </a:moveTo>
                    <a:lnTo>
                      <a:pt x="78" y="1064"/>
                    </a:lnTo>
                    <a:lnTo>
                      <a:pt x="2126" y="542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8"/>
              <p:cNvSpPr/>
              <p:nvPr/>
            </p:nvSpPr>
            <p:spPr>
              <a:xfrm>
                <a:off x="8279735" y="3319495"/>
                <a:ext cx="108477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538" extrusionOk="0">
                    <a:moveTo>
                      <a:pt x="0" y="1"/>
                    </a:moveTo>
                    <a:lnTo>
                      <a:pt x="967" y="19538"/>
                    </a:lnTo>
                    <a:lnTo>
                      <a:pt x="2087" y="19538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8"/>
              <p:cNvSpPr/>
              <p:nvPr/>
            </p:nvSpPr>
            <p:spPr>
              <a:xfrm>
                <a:off x="8279735" y="3320352"/>
                <a:ext cx="53039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9557" extrusionOk="0">
                    <a:moveTo>
                      <a:pt x="0" y="0"/>
                    </a:moveTo>
                    <a:lnTo>
                      <a:pt x="947" y="19556"/>
                    </a:lnTo>
                    <a:lnTo>
                      <a:pt x="123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8"/>
              <p:cNvSpPr/>
              <p:nvPr/>
            </p:nvSpPr>
            <p:spPr>
              <a:xfrm>
                <a:off x="8282220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8"/>
              <p:cNvSpPr/>
              <p:nvPr/>
            </p:nvSpPr>
            <p:spPr>
              <a:xfrm>
                <a:off x="7707659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0" y="1"/>
                    </a:moveTo>
                    <a:lnTo>
                      <a:pt x="966" y="19538"/>
                    </a:lnTo>
                    <a:lnTo>
                      <a:pt x="2068" y="1953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8"/>
              <p:cNvSpPr/>
              <p:nvPr/>
            </p:nvSpPr>
            <p:spPr>
              <a:xfrm>
                <a:off x="7706802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8"/>
              <p:cNvSpPr/>
              <p:nvPr/>
            </p:nvSpPr>
            <p:spPr>
              <a:xfrm>
                <a:off x="7709287" y="3360924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8"/>
              <p:cNvSpPr/>
              <p:nvPr/>
            </p:nvSpPr>
            <p:spPr>
              <a:xfrm>
                <a:off x="7874873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1" y="1"/>
                    </a:moveTo>
                    <a:lnTo>
                      <a:pt x="967" y="19538"/>
                    </a:lnTo>
                    <a:lnTo>
                      <a:pt x="2068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68"/>
              <p:cNvSpPr/>
              <p:nvPr/>
            </p:nvSpPr>
            <p:spPr>
              <a:xfrm>
                <a:off x="7874059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0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68"/>
              <p:cNvSpPr/>
              <p:nvPr/>
            </p:nvSpPr>
            <p:spPr>
              <a:xfrm>
                <a:off x="7877358" y="3382431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68"/>
              <p:cNvSpPr/>
              <p:nvPr/>
            </p:nvSpPr>
            <p:spPr>
              <a:xfrm>
                <a:off x="8533877" y="3319495"/>
                <a:ext cx="107706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9538" extrusionOk="0">
                    <a:moveTo>
                      <a:pt x="1" y="1"/>
                    </a:moveTo>
                    <a:lnTo>
                      <a:pt x="948" y="19538"/>
                    </a:lnTo>
                    <a:lnTo>
                      <a:pt x="2069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68"/>
              <p:cNvSpPr/>
              <p:nvPr/>
            </p:nvSpPr>
            <p:spPr>
              <a:xfrm>
                <a:off x="8533063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48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8"/>
              <p:cNvSpPr/>
              <p:nvPr/>
            </p:nvSpPr>
            <p:spPr>
              <a:xfrm>
                <a:off x="8534733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68"/>
              <p:cNvSpPr/>
              <p:nvPr/>
            </p:nvSpPr>
            <p:spPr>
              <a:xfrm>
                <a:off x="7561095" y="2327691"/>
                <a:ext cx="1025821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315" extrusionOk="0">
                    <a:moveTo>
                      <a:pt x="1180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23" y="13315"/>
                      <a:pt x="1180" y="13315"/>
                    </a:cubicBezTo>
                    <a:lnTo>
                      <a:pt x="22765" y="13315"/>
                    </a:lnTo>
                    <a:cubicBezTo>
                      <a:pt x="23422" y="13315"/>
                      <a:pt x="23944" y="12774"/>
                      <a:pt x="23944" y="12117"/>
                    </a:cubicBezTo>
                    <a:lnTo>
                      <a:pt x="23944" y="1199"/>
                    </a:lnTo>
                    <a:cubicBezTo>
                      <a:pt x="23944" y="541"/>
                      <a:pt x="23422" y="0"/>
                      <a:pt x="22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68"/>
              <p:cNvSpPr/>
              <p:nvPr/>
            </p:nvSpPr>
            <p:spPr>
              <a:xfrm>
                <a:off x="7561095" y="2327691"/>
                <a:ext cx="107663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315" extrusionOk="0">
                    <a:moveTo>
                      <a:pt x="1199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42" y="13315"/>
                      <a:pt x="1199" y="13315"/>
                    </a:cubicBezTo>
                    <a:lnTo>
                      <a:pt x="2513" y="13315"/>
                    </a:lnTo>
                    <a:cubicBezTo>
                      <a:pt x="1856" y="13315"/>
                      <a:pt x="1334" y="12774"/>
                      <a:pt x="1334" y="12117"/>
                    </a:cubicBezTo>
                    <a:lnTo>
                      <a:pt x="1334" y="1199"/>
                    </a:lnTo>
                    <a:cubicBezTo>
                      <a:pt x="1334" y="541"/>
                      <a:pt x="1856" y="0"/>
                      <a:pt x="2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68"/>
              <p:cNvSpPr/>
              <p:nvPr/>
            </p:nvSpPr>
            <p:spPr>
              <a:xfrm>
                <a:off x="7615762" y="3337746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8"/>
              <p:cNvSpPr/>
              <p:nvPr/>
            </p:nvSpPr>
            <p:spPr>
              <a:xfrm>
                <a:off x="7614905" y="3255745"/>
                <a:ext cx="1079631" cy="82857"/>
              </a:xfrm>
              <a:custGeom>
                <a:avLst/>
                <a:gdLst/>
                <a:ahLst/>
                <a:cxnLst/>
                <a:rect l="l" t="t" r="r" b="b"/>
                <a:pathLst>
                  <a:path w="25200" h="1934" extrusionOk="0">
                    <a:moveTo>
                      <a:pt x="1276" y="1"/>
                    </a:moveTo>
                    <a:cubicBezTo>
                      <a:pt x="581" y="1"/>
                      <a:pt x="1" y="581"/>
                      <a:pt x="1" y="1276"/>
                    </a:cubicBezTo>
                    <a:lnTo>
                      <a:pt x="1" y="1682"/>
                    </a:lnTo>
                    <a:cubicBezTo>
                      <a:pt x="1" y="1759"/>
                      <a:pt x="20" y="1856"/>
                      <a:pt x="20" y="1933"/>
                    </a:cubicBezTo>
                    <a:lnTo>
                      <a:pt x="25181" y="1933"/>
                    </a:lnTo>
                    <a:cubicBezTo>
                      <a:pt x="25200" y="1856"/>
                      <a:pt x="25200" y="1759"/>
                      <a:pt x="25200" y="1682"/>
                    </a:cubicBezTo>
                    <a:lnTo>
                      <a:pt x="25200" y="1276"/>
                    </a:lnTo>
                    <a:cubicBezTo>
                      <a:pt x="25200" y="581"/>
                      <a:pt x="24640" y="1"/>
                      <a:pt x="23925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8"/>
              <p:cNvSpPr/>
              <p:nvPr/>
            </p:nvSpPr>
            <p:spPr>
              <a:xfrm>
                <a:off x="7614905" y="3256559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rgbClr val="D6A9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8"/>
              <p:cNvSpPr/>
              <p:nvPr/>
            </p:nvSpPr>
            <p:spPr>
              <a:xfrm>
                <a:off x="9056298" y="2888157"/>
                <a:ext cx="156504" cy="1366119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1887" extrusionOk="0">
                    <a:moveTo>
                      <a:pt x="1" y="1"/>
                    </a:moveTo>
                    <a:lnTo>
                      <a:pt x="2513" y="31886"/>
                    </a:lnTo>
                    <a:lnTo>
                      <a:pt x="3653" y="31886"/>
                    </a:lnTo>
                    <a:lnTo>
                      <a:pt x="3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8"/>
              <p:cNvSpPr/>
              <p:nvPr/>
            </p:nvSpPr>
            <p:spPr>
              <a:xfrm>
                <a:off x="6829259" y="2871619"/>
                <a:ext cx="741004" cy="1217070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28408" extrusionOk="0">
                    <a:moveTo>
                      <a:pt x="580" y="0"/>
                    </a:moveTo>
                    <a:lnTo>
                      <a:pt x="0" y="24697"/>
                    </a:lnTo>
                    <a:lnTo>
                      <a:pt x="16967" y="28407"/>
                    </a:lnTo>
                    <a:lnTo>
                      <a:pt x="17295" y="561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8"/>
              <p:cNvSpPr/>
              <p:nvPr/>
            </p:nvSpPr>
            <p:spPr>
              <a:xfrm>
                <a:off x="7536289" y="2916304"/>
                <a:ext cx="2136855" cy="1142567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26669" extrusionOk="0">
                    <a:moveTo>
                      <a:pt x="0" y="1"/>
                    </a:moveTo>
                    <a:lnTo>
                      <a:pt x="0" y="26669"/>
                    </a:lnTo>
                    <a:lnTo>
                      <a:pt x="49876" y="24562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68"/>
              <p:cNvSpPr/>
              <p:nvPr/>
            </p:nvSpPr>
            <p:spPr>
              <a:xfrm>
                <a:off x="7536289" y="2916304"/>
                <a:ext cx="163958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68"/>
              <p:cNvSpPr/>
              <p:nvPr/>
            </p:nvSpPr>
            <p:spPr>
              <a:xfrm>
                <a:off x="6834186" y="2839316"/>
                <a:ext cx="164001" cy="145304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916" extrusionOk="0">
                    <a:moveTo>
                      <a:pt x="1" y="1"/>
                    </a:moveTo>
                    <a:lnTo>
                      <a:pt x="1" y="33915"/>
                    </a:lnTo>
                    <a:lnTo>
                      <a:pt x="1141" y="33915"/>
                    </a:lnTo>
                    <a:lnTo>
                      <a:pt x="3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8"/>
              <p:cNvSpPr/>
              <p:nvPr/>
            </p:nvSpPr>
            <p:spPr>
              <a:xfrm>
                <a:off x="6780376" y="2797116"/>
                <a:ext cx="755956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7645" h="2783" extrusionOk="0">
                    <a:moveTo>
                      <a:pt x="1" y="0"/>
                    </a:moveTo>
                    <a:lnTo>
                      <a:pt x="1" y="1643"/>
                    </a:lnTo>
                    <a:lnTo>
                      <a:pt x="17644" y="2783"/>
                    </a:lnTo>
                    <a:lnTo>
                      <a:pt x="17644" y="6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68"/>
              <p:cNvSpPr/>
              <p:nvPr/>
            </p:nvSpPr>
            <p:spPr>
              <a:xfrm>
                <a:off x="7536289" y="2825264"/>
                <a:ext cx="2227082" cy="90269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2107" extrusionOk="0">
                    <a:moveTo>
                      <a:pt x="0" y="0"/>
                    </a:moveTo>
                    <a:lnTo>
                      <a:pt x="0" y="2107"/>
                    </a:lnTo>
                    <a:lnTo>
                      <a:pt x="51983" y="2107"/>
                    </a:lnTo>
                    <a:lnTo>
                      <a:pt x="519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68"/>
              <p:cNvSpPr/>
              <p:nvPr/>
            </p:nvSpPr>
            <p:spPr>
              <a:xfrm>
                <a:off x="7536289" y="2916304"/>
                <a:ext cx="2136855" cy="548984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12814" extrusionOk="0">
                    <a:moveTo>
                      <a:pt x="0" y="1"/>
                    </a:moveTo>
                    <a:lnTo>
                      <a:pt x="0" y="2552"/>
                    </a:lnTo>
                    <a:lnTo>
                      <a:pt x="49876" y="12813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68"/>
              <p:cNvSpPr/>
              <p:nvPr/>
            </p:nvSpPr>
            <p:spPr>
              <a:xfrm>
                <a:off x="6862376" y="3923060"/>
                <a:ext cx="49697" cy="36930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620" extrusionOk="0">
                    <a:moveTo>
                      <a:pt x="1159" y="0"/>
                    </a:moveTo>
                    <a:lnTo>
                      <a:pt x="0" y="8619"/>
                    </a:lnTo>
                    <a:lnTo>
                      <a:pt x="483" y="8619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68"/>
              <p:cNvSpPr/>
              <p:nvPr/>
            </p:nvSpPr>
            <p:spPr>
              <a:xfrm>
                <a:off x="6834186" y="2870805"/>
                <a:ext cx="702146" cy="154833"/>
              </a:xfrm>
              <a:custGeom>
                <a:avLst/>
                <a:gdLst/>
                <a:ahLst/>
                <a:cxnLst/>
                <a:rect l="l" t="t" r="r" b="b"/>
                <a:pathLst>
                  <a:path w="16389" h="3614" extrusionOk="0">
                    <a:moveTo>
                      <a:pt x="1" y="0"/>
                    </a:moveTo>
                    <a:lnTo>
                      <a:pt x="1" y="580"/>
                    </a:lnTo>
                    <a:lnTo>
                      <a:pt x="16388" y="3614"/>
                    </a:lnTo>
                    <a:lnTo>
                      <a:pt x="16388" y="10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5" name="Google Shape;4505;p68"/>
            <p:cNvGrpSpPr/>
            <p:nvPr/>
          </p:nvGrpSpPr>
          <p:grpSpPr>
            <a:xfrm>
              <a:off x="7365593" y="2597779"/>
              <a:ext cx="701246" cy="232678"/>
              <a:chOff x="7138068" y="2592629"/>
              <a:chExt cx="701246" cy="232678"/>
            </a:xfrm>
          </p:grpSpPr>
          <p:sp>
            <p:nvSpPr>
              <p:cNvPr id="4506" name="Google Shape;4506;p68"/>
              <p:cNvSpPr/>
              <p:nvPr/>
            </p:nvSpPr>
            <p:spPr>
              <a:xfrm>
                <a:off x="7185238" y="2709332"/>
                <a:ext cx="653262" cy="1159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2707" extrusionOk="0">
                    <a:moveTo>
                      <a:pt x="1" y="1"/>
                    </a:moveTo>
                    <a:lnTo>
                      <a:pt x="1" y="2397"/>
                    </a:lnTo>
                    <a:lnTo>
                      <a:pt x="8194" y="2706"/>
                    </a:lnTo>
                    <a:lnTo>
                      <a:pt x="15247" y="2706"/>
                    </a:lnTo>
                    <a:lnTo>
                      <a:pt x="15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68"/>
              <p:cNvSpPr/>
              <p:nvPr/>
            </p:nvSpPr>
            <p:spPr>
              <a:xfrm>
                <a:off x="7185238" y="2702734"/>
                <a:ext cx="351094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2861" extrusionOk="0">
                    <a:moveTo>
                      <a:pt x="1" y="0"/>
                    </a:moveTo>
                    <a:lnTo>
                      <a:pt x="1" y="2551"/>
                    </a:lnTo>
                    <a:lnTo>
                      <a:pt x="8194" y="2860"/>
                    </a:lnTo>
                    <a:lnTo>
                      <a:pt x="8194" y="1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68"/>
              <p:cNvSpPr/>
              <p:nvPr/>
            </p:nvSpPr>
            <p:spPr>
              <a:xfrm>
                <a:off x="7565251" y="2721756"/>
                <a:ext cx="273249" cy="92797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6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6377" y="2165"/>
                    </a:lnTo>
                    <a:lnTo>
                      <a:pt x="6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68"/>
              <p:cNvSpPr/>
              <p:nvPr/>
            </p:nvSpPr>
            <p:spPr>
              <a:xfrm>
                <a:off x="7599182" y="2737480"/>
                <a:ext cx="239318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253" extrusionOk="0">
                    <a:moveTo>
                      <a:pt x="5585" y="1"/>
                    </a:moveTo>
                    <a:lnTo>
                      <a:pt x="1" y="117"/>
                    </a:lnTo>
                    <a:lnTo>
                      <a:pt x="5585" y="252"/>
                    </a:lnTo>
                    <a:lnTo>
                      <a:pt x="5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68"/>
              <p:cNvSpPr/>
              <p:nvPr/>
            </p:nvSpPr>
            <p:spPr>
              <a:xfrm>
                <a:off x="7675356" y="2776423"/>
                <a:ext cx="163958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33" extrusionOk="0">
                    <a:moveTo>
                      <a:pt x="1" y="0"/>
                    </a:moveTo>
                    <a:lnTo>
                      <a:pt x="3807" y="232"/>
                    </a:lnTo>
                    <a:lnTo>
                      <a:pt x="38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68"/>
              <p:cNvSpPr/>
              <p:nvPr/>
            </p:nvSpPr>
            <p:spPr>
              <a:xfrm>
                <a:off x="7138068" y="2592629"/>
                <a:ext cx="653220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2725" extrusionOk="0">
                    <a:moveTo>
                      <a:pt x="0" y="0"/>
                    </a:moveTo>
                    <a:lnTo>
                      <a:pt x="0" y="2416"/>
                    </a:lnTo>
                    <a:lnTo>
                      <a:pt x="8194" y="2725"/>
                    </a:lnTo>
                    <a:lnTo>
                      <a:pt x="15247" y="2725"/>
                    </a:lnTo>
                    <a:lnTo>
                      <a:pt x="15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68"/>
              <p:cNvSpPr/>
              <p:nvPr/>
            </p:nvSpPr>
            <p:spPr>
              <a:xfrm>
                <a:off x="7138068" y="2592629"/>
                <a:ext cx="351051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2725" extrusionOk="0">
                    <a:moveTo>
                      <a:pt x="0" y="0"/>
                    </a:moveTo>
                    <a:lnTo>
                      <a:pt x="0" y="2570"/>
                    </a:lnTo>
                    <a:lnTo>
                      <a:pt x="8194" y="2725"/>
                    </a:lnTo>
                    <a:lnTo>
                      <a:pt x="8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8"/>
              <p:cNvSpPr/>
              <p:nvPr/>
            </p:nvSpPr>
            <p:spPr>
              <a:xfrm>
                <a:off x="7518038" y="2605053"/>
                <a:ext cx="273249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5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6378" y="2164"/>
                    </a:lnTo>
                    <a:lnTo>
                      <a:pt x="63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68"/>
              <p:cNvSpPr/>
              <p:nvPr/>
            </p:nvSpPr>
            <p:spPr>
              <a:xfrm>
                <a:off x="7551155" y="2621591"/>
                <a:ext cx="24013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33" extrusionOk="0">
                    <a:moveTo>
                      <a:pt x="5605" y="1"/>
                    </a:moveTo>
                    <a:lnTo>
                      <a:pt x="1" y="116"/>
                    </a:lnTo>
                    <a:lnTo>
                      <a:pt x="5605" y="232"/>
                    </a:lnTo>
                    <a:lnTo>
                      <a:pt x="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68"/>
              <p:cNvSpPr/>
              <p:nvPr/>
            </p:nvSpPr>
            <p:spPr>
              <a:xfrm>
                <a:off x="7627329" y="2659678"/>
                <a:ext cx="164815" cy="10796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252" extrusionOk="0">
                    <a:moveTo>
                      <a:pt x="3846" y="0"/>
                    </a:moveTo>
                    <a:lnTo>
                      <a:pt x="1" y="20"/>
                    </a:lnTo>
                    <a:lnTo>
                      <a:pt x="3827" y="252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6" name="Google Shape;4516;p68"/>
            <p:cNvGrpSpPr/>
            <p:nvPr/>
          </p:nvGrpSpPr>
          <p:grpSpPr>
            <a:xfrm>
              <a:off x="8204624" y="2237269"/>
              <a:ext cx="939375" cy="593169"/>
              <a:chOff x="8090324" y="2146794"/>
              <a:chExt cx="939375" cy="593169"/>
            </a:xfrm>
          </p:grpSpPr>
          <p:grpSp>
            <p:nvGrpSpPr>
              <p:cNvPr id="4517" name="Google Shape;4517;p68"/>
              <p:cNvGrpSpPr/>
              <p:nvPr/>
            </p:nvGrpSpPr>
            <p:grpSpPr>
              <a:xfrm>
                <a:off x="8090324" y="2146794"/>
                <a:ext cx="939375" cy="593169"/>
                <a:chOff x="8104224" y="2231332"/>
                <a:chExt cx="939375" cy="593169"/>
              </a:xfrm>
            </p:grpSpPr>
            <p:sp>
              <p:nvSpPr>
                <p:cNvPr id="4518" name="Google Shape;4518;p68"/>
                <p:cNvSpPr/>
                <p:nvPr/>
              </p:nvSpPr>
              <p:spPr>
                <a:xfrm>
                  <a:off x="8104224" y="2765032"/>
                  <a:ext cx="939375" cy="5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65" h="7335" extrusionOk="0">
                      <a:moveTo>
                        <a:pt x="2012" y="0"/>
                      </a:moveTo>
                      <a:cubicBezTo>
                        <a:pt x="917" y="0"/>
                        <a:pt x="1" y="917"/>
                        <a:pt x="1" y="2011"/>
                      </a:cubicBezTo>
                      <a:lnTo>
                        <a:pt x="1" y="5353"/>
                      </a:lnTo>
                      <a:cubicBezTo>
                        <a:pt x="1" y="6447"/>
                        <a:pt x="917" y="7334"/>
                        <a:pt x="2012" y="7334"/>
                      </a:cubicBezTo>
                      <a:lnTo>
                        <a:pt x="113854" y="7334"/>
                      </a:lnTo>
                      <a:cubicBezTo>
                        <a:pt x="114948" y="7334"/>
                        <a:pt x="115865" y="6447"/>
                        <a:pt x="115865" y="5353"/>
                      </a:cubicBezTo>
                      <a:lnTo>
                        <a:pt x="115865" y="2011"/>
                      </a:lnTo>
                      <a:cubicBezTo>
                        <a:pt x="115865" y="917"/>
                        <a:pt x="114948" y="0"/>
                        <a:pt x="1138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68"/>
                <p:cNvSpPr/>
                <p:nvPr/>
              </p:nvSpPr>
              <p:spPr>
                <a:xfrm>
                  <a:off x="8104224" y="2802189"/>
                  <a:ext cx="939375" cy="2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65" h="2752" extrusionOk="0">
                      <a:moveTo>
                        <a:pt x="1" y="1"/>
                      </a:moveTo>
                      <a:lnTo>
                        <a:pt x="1" y="740"/>
                      </a:lnTo>
                      <a:cubicBezTo>
                        <a:pt x="1" y="1864"/>
                        <a:pt x="917" y="2751"/>
                        <a:pt x="2012" y="2751"/>
                      </a:cubicBezTo>
                      <a:lnTo>
                        <a:pt x="113854" y="2751"/>
                      </a:lnTo>
                      <a:cubicBezTo>
                        <a:pt x="114948" y="2751"/>
                        <a:pt x="115865" y="1864"/>
                        <a:pt x="115865" y="740"/>
                      </a:cubicBezTo>
                      <a:lnTo>
                        <a:pt x="1158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68"/>
                <p:cNvSpPr/>
                <p:nvPr/>
              </p:nvSpPr>
              <p:spPr>
                <a:xfrm>
                  <a:off x="8158884" y="2249432"/>
                  <a:ext cx="822854" cy="4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93" h="61364" extrusionOk="0">
                      <a:moveTo>
                        <a:pt x="2780" y="0"/>
                      </a:moveTo>
                      <a:cubicBezTo>
                        <a:pt x="1243" y="0"/>
                        <a:pt x="1" y="1361"/>
                        <a:pt x="1" y="3017"/>
                      </a:cubicBezTo>
                      <a:lnTo>
                        <a:pt x="1" y="61363"/>
                      </a:lnTo>
                      <a:lnTo>
                        <a:pt x="101493" y="61363"/>
                      </a:lnTo>
                      <a:lnTo>
                        <a:pt x="101493" y="3017"/>
                      </a:lnTo>
                      <a:cubicBezTo>
                        <a:pt x="101493" y="1361"/>
                        <a:pt x="100251" y="0"/>
                        <a:pt x="987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68"/>
                <p:cNvSpPr/>
                <p:nvPr/>
              </p:nvSpPr>
              <p:spPr>
                <a:xfrm>
                  <a:off x="8391691" y="2273523"/>
                  <a:ext cx="556247" cy="44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9" h="55183" extrusionOk="0">
                      <a:moveTo>
                        <a:pt x="35813" y="1"/>
                      </a:moveTo>
                      <a:lnTo>
                        <a:pt x="1" y="55183"/>
                      </a:lnTo>
                      <a:lnTo>
                        <a:pt x="68609" y="55183"/>
                      </a:lnTo>
                      <a:lnTo>
                        <a:pt x="68609" y="2721"/>
                      </a:lnTo>
                      <a:cubicBezTo>
                        <a:pt x="68609" y="1213"/>
                        <a:pt x="67574" y="1"/>
                        <a:pt x="662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68"/>
                <p:cNvSpPr/>
                <p:nvPr/>
              </p:nvSpPr>
              <p:spPr>
                <a:xfrm>
                  <a:off x="8155050" y="2231332"/>
                  <a:ext cx="830532" cy="533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40" h="65829" extrusionOk="0">
                      <a:moveTo>
                        <a:pt x="96821" y="5589"/>
                      </a:moveTo>
                      <a:lnTo>
                        <a:pt x="96821" y="60269"/>
                      </a:lnTo>
                      <a:lnTo>
                        <a:pt x="5590" y="60269"/>
                      </a:lnTo>
                      <a:lnTo>
                        <a:pt x="5590" y="5589"/>
                      </a:lnTo>
                      <a:close/>
                      <a:moveTo>
                        <a:pt x="799" y="0"/>
                      </a:moveTo>
                      <a:cubicBezTo>
                        <a:pt x="356" y="0"/>
                        <a:pt x="1" y="355"/>
                        <a:pt x="1" y="798"/>
                      </a:cubicBezTo>
                      <a:lnTo>
                        <a:pt x="1" y="65030"/>
                      </a:lnTo>
                      <a:cubicBezTo>
                        <a:pt x="1" y="65473"/>
                        <a:pt x="356" y="65828"/>
                        <a:pt x="799" y="65828"/>
                      </a:cubicBezTo>
                      <a:lnTo>
                        <a:pt x="101641" y="65828"/>
                      </a:lnTo>
                      <a:cubicBezTo>
                        <a:pt x="102055" y="65828"/>
                        <a:pt x="102439" y="65473"/>
                        <a:pt x="102439" y="65030"/>
                      </a:cubicBezTo>
                      <a:lnTo>
                        <a:pt x="102439" y="798"/>
                      </a:lnTo>
                      <a:cubicBezTo>
                        <a:pt x="102439" y="355"/>
                        <a:pt x="102055" y="0"/>
                        <a:pt x="101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3" name="Google Shape;4523;p68"/>
              <p:cNvSpPr/>
              <p:nvPr/>
            </p:nvSpPr>
            <p:spPr>
              <a:xfrm>
                <a:off x="8502213" y="2678907"/>
                <a:ext cx="115572" cy="14391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1775" extrusionOk="0">
                    <a:moveTo>
                      <a:pt x="888" y="0"/>
                    </a:moveTo>
                    <a:cubicBezTo>
                      <a:pt x="385" y="0"/>
                      <a:pt x="1" y="414"/>
                      <a:pt x="1" y="887"/>
                    </a:cubicBezTo>
                    <a:cubicBezTo>
                      <a:pt x="1" y="1360"/>
                      <a:pt x="385" y="1775"/>
                      <a:pt x="888" y="1775"/>
                    </a:cubicBezTo>
                    <a:lnTo>
                      <a:pt x="13368" y="1775"/>
                    </a:lnTo>
                    <a:cubicBezTo>
                      <a:pt x="13870" y="1775"/>
                      <a:pt x="14255" y="1360"/>
                      <a:pt x="14255" y="887"/>
                    </a:cubicBezTo>
                    <a:cubicBezTo>
                      <a:pt x="14255" y="414"/>
                      <a:pt x="13870" y="0"/>
                      <a:pt x="13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0" name="Google Shape;4720;p72"/>
          <p:cNvGrpSpPr/>
          <p:nvPr/>
        </p:nvGrpSpPr>
        <p:grpSpPr>
          <a:xfrm>
            <a:off x="2189594" y="1014163"/>
            <a:ext cx="4765186" cy="2227548"/>
            <a:chOff x="2038756" y="1050839"/>
            <a:chExt cx="5176174" cy="2954700"/>
          </a:xfrm>
        </p:grpSpPr>
        <p:grpSp>
          <p:nvGrpSpPr>
            <p:cNvPr id="4721" name="Google Shape;4721;p72"/>
            <p:cNvGrpSpPr/>
            <p:nvPr/>
          </p:nvGrpSpPr>
          <p:grpSpPr>
            <a:xfrm>
              <a:off x="2038756" y="1050839"/>
              <a:ext cx="5066497" cy="2954700"/>
              <a:chOff x="743953" y="1296401"/>
              <a:chExt cx="2240821" cy="1306811"/>
            </a:xfrm>
          </p:grpSpPr>
          <p:sp>
            <p:nvSpPr>
              <p:cNvPr id="4722" name="Google Shape;4722;p72"/>
              <p:cNvSpPr/>
              <p:nvPr/>
            </p:nvSpPr>
            <p:spPr>
              <a:xfrm>
                <a:off x="791778" y="2528340"/>
                <a:ext cx="2192996" cy="74870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23" name="Google Shape;4723;p72"/>
              <p:cNvGrpSpPr/>
              <p:nvPr/>
            </p:nvGrpSpPr>
            <p:grpSpPr>
              <a:xfrm>
                <a:off x="743953" y="1296401"/>
                <a:ext cx="2240772" cy="1306811"/>
                <a:chOff x="743878" y="1560076"/>
                <a:chExt cx="2240772" cy="1306811"/>
              </a:xfrm>
            </p:grpSpPr>
            <p:grpSp>
              <p:nvGrpSpPr>
                <p:cNvPr id="4724" name="Google Shape;4724;p72"/>
                <p:cNvGrpSpPr/>
                <p:nvPr/>
              </p:nvGrpSpPr>
              <p:grpSpPr>
                <a:xfrm>
                  <a:off x="743878" y="1590850"/>
                  <a:ext cx="2240772" cy="1276037"/>
                  <a:chOff x="743878" y="1590850"/>
                  <a:chExt cx="2240772" cy="1276037"/>
                </a:xfrm>
              </p:grpSpPr>
              <p:sp>
                <p:nvSpPr>
                  <p:cNvPr id="4725" name="Google Shape;4725;p72"/>
                  <p:cNvSpPr/>
                  <p:nvPr/>
                </p:nvSpPr>
                <p:spPr>
                  <a:xfrm>
                    <a:off x="791950" y="1590850"/>
                    <a:ext cx="2192700" cy="12297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6" name="Google Shape;4726;p72"/>
                  <p:cNvSpPr/>
                  <p:nvPr/>
                </p:nvSpPr>
                <p:spPr>
                  <a:xfrm rot="2696772">
                    <a:off x="725268" y="2752322"/>
                    <a:ext cx="225921" cy="407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27" name="Google Shape;4727;p72"/>
                <p:cNvSpPr/>
                <p:nvPr/>
              </p:nvSpPr>
              <p:spPr>
                <a:xfrm rot="-2706523">
                  <a:off x="736754" y="1633311"/>
                  <a:ext cx="223588" cy="407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728" name="Google Shape;4728;p72"/>
            <p:cNvSpPr/>
            <p:nvPr/>
          </p:nvSpPr>
          <p:spPr>
            <a:xfrm rot="2440061">
              <a:off x="6740494" y="1204431"/>
              <a:ext cx="505470" cy="92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9" name="Google Shape;4729;p72"/>
          <p:cNvSpPr txBox="1">
            <a:spLocks noGrp="1"/>
          </p:cNvSpPr>
          <p:nvPr>
            <p:ph type="subTitle" idx="1"/>
          </p:nvPr>
        </p:nvSpPr>
        <p:spPr>
          <a:xfrm>
            <a:off x="2135725" y="3408050"/>
            <a:ext cx="48726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 chatbot is an AI-driven software application that can simulate human-like conversations with users.</a:t>
            </a:r>
            <a:endParaRPr dirty="0"/>
          </a:p>
        </p:txBody>
      </p:sp>
      <p:sp>
        <p:nvSpPr>
          <p:cNvPr id="4730" name="Google Shape;4730;p72"/>
          <p:cNvSpPr txBox="1">
            <a:spLocks noGrp="1"/>
          </p:cNvSpPr>
          <p:nvPr>
            <p:ph type="title"/>
          </p:nvPr>
        </p:nvSpPr>
        <p:spPr>
          <a:xfrm>
            <a:off x="2135768" y="1530038"/>
            <a:ext cx="48726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0" dirty="0"/>
              <a:t>Chatbots</a:t>
            </a:r>
            <a:endParaRPr sz="8000" dirty="0"/>
          </a:p>
        </p:txBody>
      </p:sp>
      <p:grpSp>
        <p:nvGrpSpPr>
          <p:cNvPr id="4731" name="Google Shape;4731;p72"/>
          <p:cNvGrpSpPr/>
          <p:nvPr/>
        </p:nvGrpSpPr>
        <p:grpSpPr>
          <a:xfrm>
            <a:off x="655414" y="1621987"/>
            <a:ext cx="1389668" cy="3390518"/>
            <a:chOff x="6291140" y="1353498"/>
            <a:chExt cx="1298270" cy="3167524"/>
          </a:xfrm>
        </p:grpSpPr>
        <p:grpSp>
          <p:nvGrpSpPr>
            <p:cNvPr id="4732" name="Google Shape;4732;p72"/>
            <p:cNvGrpSpPr/>
            <p:nvPr/>
          </p:nvGrpSpPr>
          <p:grpSpPr>
            <a:xfrm>
              <a:off x="6291140" y="1353498"/>
              <a:ext cx="1298270" cy="3167524"/>
              <a:chOff x="5619603" y="1386523"/>
              <a:chExt cx="1298270" cy="3167524"/>
            </a:xfrm>
          </p:grpSpPr>
          <p:grpSp>
            <p:nvGrpSpPr>
              <p:cNvPr id="4733" name="Google Shape;4733;p72"/>
              <p:cNvGrpSpPr/>
              <p:nvPr/>
            </p:nvGrpSpPr>
            <p:grpSpPr>
              <a:xfrm>
                <a:off x="5619603" y="1386523"/>
                <a:ext cx="1298270" cy="3167524"/>
                <a:chOff x="6096478" y="1164423"/>
                <a:chExt cx="1298270" cy="3167524"/>
              </a:xfrm>
            </p:grpSpPr>
            <p:sp>
              <p:nvSpPr>
                <p:cNvPr id="4734" name="Google Shape;4734;p72"/>
                <p:cNvSpPr/>
                <p:nvPr/>
              </p:nvSpPr>
              <p:spPr>
                <a:xfrm>
                  <a:off x="6159150" y="4075747"/>
                  <a:ext cx="1078800" cy="256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72"/>
                <p:cNvSpPr/>
                <p:nvPr/>
              </p:nvSpPr>
              <p:spPr>
                <a:xfrm>
                  <a:off x="6808752" y="1706603"/>
                  <a:ext cx="95524" cy="186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" h="11019" extrusionOk="0">
                      <a:moveTo>
                        <a:pt x="685" y="11019"/>
                      </a:moveTo>
                      <a:cubicBezTo>
                        <a:pt x="1369" y="10443"/>
                        <a:pt x="5654" y="6950"/>
                        <a:pt x="4862" y="5546"/>
                      </a:cubicBezTo>
                      <a:cubicBezTo>
                        <a:pt x="4754" y="5294"/>
                        <a:pt x="4574" y="4934"/>
                        <a:pt x="4250" y="4321"/>
                      </a:cubicBezTo>
                      <a:cubicBezTo>
                        <a:pt x="3277" y="4069"/>
                        <a:pt x="2269" y="4105"/>
                        <a:pt x="1333" y="4502"/>
                      </a:cubicBezTo>
                      <a:cubicBezTo>
                        <a:pt x="1297" y="4105"/>
                        <a:pt x="1225" y="3745"/>
                        <a:pt x="1117" y="3385"/>
                      </a:cubicBezTo>
                      <a:lnTo>
                        <a:pt x="937" y="3025"/>
                      </a:lnTo>
                      <a:cubicBezTo>
                        <a:pt x="1081" y="2053"/>
                        <a:pt x="1117" y="1045"/>
                        <a:pt x="1009" y="73"/>
                      </a:cubicBezTo>
                      <a:cubicBezTo>
                        <a:pt x="829" y="1"/>
                        <a:pt x="613" y="73"/>
                        <a:pt x="505" y="253"/>
                      </a:cubicBezTo>
                      <a:cubicBezTo>
                        <a:pt x="361" y="1693"/>
                        <a:pt x="1" y="8714"/>
                        <a:pt x="1" y="8714"/>
                      </a:cubicBezTo>
                      <a:cubicBezTo>
                        <a:pt x="145" y="9470"/>
                        <a:pt x="361" y="10263"/>
                        <a:pt x="685" y="11019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72"/>
                <p:cNvSpPr/>
                <p:nvPr/>
              </p:nvSpPr>
              <p:spPr>
                <a:xfrm>
                  <a:off x="6805103" y="1675585"/>
                  <a:ext cx="100390" cy="17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2" h="10227" extrusionOk="0">
                      <a:moveTo>
                        <a:pt x="2593" y="1261"/>
                      </a:moveTo>
                      <a:cubicBezTo>
                        <a:pt x="1333" y="2305"/>
                        <a:pt x="1" y="4069"/>
                        <a:pt x="361" y="4861"/>
                      </a:cubicBezTo>
                      <a:cubicBezTo>
                        <a:pt x="685" y="5689"/>
                        <a:pt x="1405" y="5005"/>
                        <a:pt x="1405" y="5005"/>
                      </a:cubicBezTo>
                      <a:cubicBezTo>
                        <a:pt x="1405" y="5005"/>
                        <a:pt x="397" y="6049"/>
                        <a:pt x="829" y="6626"/>
                      </a:cubicBezTo>
                      <a:cubicBezTo>
                        <a:pt x="1261" y="7202"/>
                        <a:pt x="2017" y="6554"/>
                        <a:pt x="2017" y="6554"/>
                      </a:cubicBezTo>
                      <a:cubicBezTo>
                        <a:pt x="2017" y="6554"/>
                        <a:pt x="469" y="7850"/>
                        <a:pt x="1153" y="8462"/>
                      </a:cubicBezTo>
                      <a:cubicBezTo>
                        <a:pt x="1513" y="8822"/>
                        <a:pt x="2053" y="8822"/>
                        <a:pt x="2377" y="8462"/>
                      </a:cubicBezTo>
                      <a:cubicBezTo>
                        <a:pt x="2377" y="8462"/>
                        <a:pt x="1189" y="9830"/>
                        <a:pt x="1801" y="10010"/>
                      </a:cubicBezTo>
                      <a:cubicBezTo>
                        <a:pt x="2413" y="10226"/>
                        <a:pt x="4934" y="8930"/>
                        <a:pt x="5438" y="7634"/>
                      </a:cubicBezTo>
                      <a:cubicBezTo>
                        <a:pt x="5942" y="6338"/>
                        <a:pt x="5042" y="6374"/>
                        <a:pt x="5042" y="6374"/>
                      </a:cubicBezTo>
                      <a:cubicBezTo>
                        <a:pt x="5042" y="6374"/>
                        <a:pt x="5726" y="5365"/>
                        <a:pt x="5114" y="4789"/>
                      </a:cubicBezTo>
                      <a:cubicBezTo>
                        <a:pt x="4538" y="4249"/>
                        <a:pt x="4213" y="4681"/>
                        <a:pt x="4213" y="4681"/>
                      </a:cubicBezTo>
                      <a:cubicBezTo>
                        <a:pt x="4213" y="4681"/>
                        <a:pt x="5294" y="3421"/>
                        <a:pt x="4826" y="3061"/>
                      </a:cubicBezTo>
                      <a:cubicBezTo>
                        <a:pt x="4466" y="2845"/>
                        <a:pt x="3997" y="2773"/>
                        <a:pt x="3565" y="2845"/>
                      </a:cubicBezTo>
                      <a:cubicBezTo>
                        <a:pt x="3565" y="2845"/>
                        <a:pt x="4610" y="0"/>
                        <a:pt x="2593" y="126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72"/>
                <p:cNvSpPr/>
                <p:nvPr/>
              </p:nvSpPr>
              <p:spPr>
                <a:xfrm>
                  <a:off x="6417065" y="2064420"/>
                  <a:ext cx="556640" cy="102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7" h="60420" extrusionOk="0">
                      <a:moveTo>
                        <a:pt x="29598" y="10694"/>
                      </a:moveTo>
                      <a:cubicBezTo>
                        <a:pt x="31686" y="25421"/>
                        <a:pt x="32802" y="40256"/>
                        <a:pt x="32946" y="55127"/>
                      </a:cubicBezTo>
                      <a:cubicBezTo>
                        <a:pt x="32910" y="55487"/>
                        <a:pt x="32622" y="55811"/>
                        <a:pt x="32262" y="55847"/>
                      </a:cubicBezTo>
                      <a:cubicBezTo>
                        <a:pt x="31614" y="55991"/>
                        <a:pt x="17211" y="60420"/>
                        <a:pt x="1728" y="55595"/>
                      </a:cubicBezTo>
                      <a:cubicBezTo>
                        <a:pt x="1728" y="55595"/>
                        <a:pt x="1188" y="55451"/>
                        <a:pt x="1116" y="54298"/>
                      </a:cubicBezTo>
                      <a:cubicBezTo>
                        <a:pt x="1008" y="53182"/>
                        <a:pt x="1584" y="48429"/>
                        <a:pt x="1476" y="43640"/>
                      </a:cubicBezTo>
                      <a:cubicBezTo>
                        <a:pt x="1332" y="38888"/>
                        <a:pt x="0" y="22108"/>
                        <a:pt x="5473" y="11054"/>
                      </a:cubicBezTo>
                      <a:cubicBezTo>
                        <a:pt x="10982" y="0"/>
                        <a:pt x="29598" y="10694"/>
                        <a:pt x="29598" y="106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72"/>
                <p:cNvSpPr/>
                <p:nvPr/>
              </p:nvSpPr>
              <p:spPr>
                <a:xfrm>
                  <a:off x="7223686" y="1611837"/>
                  <a:ext cx="158779" cy="234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8" h="13863" extrusionOk="0">
                      <a:moveTo>
                        <a:pt x="3673" y="0"/>
                      </a:moveTo>
                      <a:cubicBezTo>
                        <a:pt x="3385" y="0"/>
                        <a:pt x="3313" y="1477"/>
                        <a:pt x="2845" y="2593"/>
                      </a:cubicBezTo>
                      <a:cubicBezTo>
                        <a:pt x="2341" y="3817"/>
                        <a:pt x="1440" y="4645"/>
                        <a:pt x="1332" y="5221"/>
                      </a:cubicBezTo>
                      <a:cubicBezTo>
                        <a:pt x="1044" y="6770"/>
                        <a:pt x="720" y="8282"/>
                        <a:pt x="288" y="9758"/>
                      </a:cubicBezTo>
                      <a:cubicBezTo>
                        <a:pt x="0" y="10478"/>
                        <a:pt x="1764" y="11991"/>
                        <a:pt x="2701" y="12315"/>
                      </a:cubicBezTo>
                      <a:cubicBezTo>
                        <a:pt x="2737" y="12783"/>
                        <a:pt x="2809" y="13323"/>
                        <a:pt x="2917" y="13863"/>
                      </a:cubicBezTo>
                      <a:cubicBezTo>
                        <a:pt x="5149" y="11523"/>
                        <a:pt x="8498" y="9938"/>
                        <a:pt x="8930" y="8462"/>
                      </a:cubicBezTo>
                      <a:cubicBezTo>
                        <a:pt x="9398" y="7022"/>
                        <a:pt x="7850" y="6013"/>
                        <a:pt x="7850" y="6013"/>
                      </a:cubicBezTo>
                      <a:cubicBezTo>
                        <a:pt x="6877" y="5725"/>
                        <a:pt x="5833" y="5761"/>
                        <a:pt x="4861" y="6158"/>
                      </a:cubicBezTo>
                      <a:cubicBezTo>
                        <a:pt x="4825" y="5761"/>
                        <a:pt x="4753" y="5401"/>
                        <a:pt x="4645" y="5041"/>
                      </a:cubicBezTo>
                      <a:lnTo>
                        <a:pt x="4501" y="4681"/>
                      </a:lnTo>
                      <a:cubicBezTo>
                        <a:pt x="4537" y="4681"/>
                        <a:pt x="5005" y="0"/>
                        <a:pt x="3673" y="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72"/>
                <p:cNvSpPr/>
                <p:nvPr/>
              </p:nvSpPr>
              <p:spPr>
                <a:xfrm>
                  <a:off x="6207186" y="1467052"/>
                  <a:ext cx="107689" cy="10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4" h="6158" extrusionOk="0">
                      <a:moveTo>
                        <a:pt x="3601" y="1"/>
                      </a:moveTo>
                      <a:lnTo>
                        <a:pt x="577" y="973"/>
                      </a:lnTo>
                      <a:lnTo>
                        <a:pt x="1" y="5726"/>
                      </a:lnTo>
                      <a:lnTo>
                        <a:pt x="5762" y="6158"/>
                      </a:lnTo>
                      <a:lnTo>
                        <a:pt x="6302" y="5474"/>
                      </a:lnTo>
                      <a:cubicBezTo>
                        <a:pt x="6050" y="4322"/>
                        <a:pt x="6014" y="3133"/>
                        <a:pt x="6122" y="1945"/>
                      </a:cubicBezTo>
                      <a:cubicBezTo>
                        <a:pt x="6374" y="361"/>
                        <a:pt x="3601" y="1"/>
                        <a:pt x="3601" y="1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72"/>
                <p:cNvSpPr/>
                <p:nvPr/>
              </p:nvSpPr>
              <p:spPr>
                <a:xfrm>
                  <a:off x="6799688" y="1610012"/>
                  <a:ext cx="523796" cy="500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3" h="29598" extrusionOk="0">
                      <a:moveTo>
                        <a:pt x="25529" y="8498"/>
                      </a:moveTo>
                      <a:cubicBezTo>
                        <a:pt x="25529" y="8498"/>
                        <a:pt x="28698" y="9866"/>
                        <a:pt x="30966" y="14655"/>
                      </a:cubicBezTo>
                      <a:cubicBezTo>
                        <a:pt x="31002" y="14943"/>
                        <a:pt x="30930" y="15231"/>
                        <a:pt x="30750" y="15447"/>
                      </a:cubicBezTo>
                      <a:cubicBezTo>
                        <a:pt x="30426" y="15879"/>
                        <a:pt x="17680" y="26825"/>
                        <a:pt x="17680" y="26825"/>
                      </a:cubicBezTo>
                      <a:cubicBezTo>
                        <a:pt x="12675" y="29598"/>
                        <a:pt x="7850" y="21928"/>
                        <a:pt x="6085" y="18112"/>
                      </a:cubicBezTo>
                      <a:cubicBezTo>
                        <a:pt x="4537" y="14763"/>
                        <a:pt x="3097" y="6698"/>
                        <a:pt x="0" y="0"/>
                      </a:cubicBezTo>
                      <a:cubicBezTo>
                        <a:pt x="8210" y="1909"/>
                        <a:pt x="6770" y="360"/>
                        <a:pt x="10622" y="7742"/>
                      </a:cubicBezTo>
                      <a:lnTo>
                        <a:pt x="15915" y="178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72"/>
                <p:cNvSpPr/>
                <p:nvPr/>
              </p:nvSpPr>
              <p:spPr>
                <a:xfrm>
                  <a:off x="6523927" y="1169083"/>
                  <a:ext cx="329907" cy="21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4" h="17104" extrusionOk="0">
                      <a:moveTo>
                        <a:pt x="1693" y="14943"/>
                      </a:moveTo>
                      <a:lnTo>
                        <a:pt x="1117" y="13647"/>
                      </a:lnTo>
                      <a:cubicBezTo>
                        <a:pt x="1117" y="13647"/>
                        <a:pt x="1" y="8606"/>
                        <a:pt x="2449" y="5005"/>
                      </a:cubicBezTo>
                      <a:cubicBezTo>
                        <a:pt x="4934" y="1405"/>
                        <a:pt x="11163" y="1"/>
                        <a:pt x="14332" y="1"/>
                      </a:cubicBezTo>
                      <a:cubicBezTo>
                        <a:pt x="17464" y="1"/>
                        <a:pt x="18652" y="3205"/>
                        <a:pt x="18941" y="3997"/>
                      </a:cubicBezTo>
                      <a:cubicBezTo>
                        <a:pt x="19265" y="4753"/>
                        <a:pt x="21965" y="5330"/>
                        <a:pt x="22469" y="7526"/>
                      </a:cubicBezTo>
                      <a:cubicBezTo>
                        <a:pt x="22973" y="9722"/>
                        <a:pt x="20705" y="17104"/>
                        <a:pt x="20705" y="1710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72"/>
                <p:cNvSpPr/>
                <p:nvPr/>
              </p:nvSpPr>
              <p:spPr>
                <a:xfrm>
                  <a:off x="6481523" y="1397111"/>
                  <a:ext cx="338681" cy="26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18617" extrusionOk="0">
                      <a:moveTo>
                        <a:pt x="4105" y="1"/>
                      </a:moveTo>
                      <a:cubicBezTo>
                        <a:pt x="4105" y="1"/>
                        <a:pt x="5401" y="2413"/>
                        <a:pt x="2701" y="7706"/>
                      </a:cubicBezTo>
                      <a:cubicBezTo>
                        <a:pt x="0" y="13035"/>
                        <a:pt x="973" y="16024"/>
                        <a:pt x="6482" y="17320"/>
                      </a:cubicBezTo>
                      <a:cubicBezTo>
                        <a:pt x="11991" y="18616"/>
                        <a:pt x="17968" y="17068"/>
                        <a:pt x="20128" y="14764"/>
                      </a:cubicBezTo>
                      <a:cubicBezTo>
                        <a:pt x="22289" y="12459"/>
                        <a:pt x="23585" y="8102"/>
                        <a:pt x="19732" y="4574"/>
                      </a:cubicBezTo>
                      <a:cubicBezTo>
                        <a:pt x="15879" y="1045"/>
                        <a:pt x="4105" y="1"/>
                        <a:pt x="41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72"/>
                <p:cNvSpPr/>
                <p:nvPr/>
              </p:nvSpPr>
              <p:spPr>
                <a:xfrm>
                  <a:off x="6429229" y="2976276"/>
                  <a:ext cx="254287" cy="118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1" h="70322" extrusionOk="0">
                      <a:moveTo>
                        <a:pt x="13935" y="7742"/>
                      </a:moveTo>
                      <a:cubicBezTo>
                        <a:pt x="14259" y="5761"/>
                        <a:pt x="14655" y="2989"/>
                        <a:pt x="15051" y="0"/>
                      </a:cubicBezTo>
                      <a:lnTo>
                        <a:pt x="3493" y="0"/>
                      </a:lnTo>
                      <a:cubicBezTo>
                        <a:pt x="3889" y="3313"/>
                        <a:pt x="4177" y="6086"/>
                        <a:pt x="4105" y="6590"/>
                      </a:cubicBezTo>
                      <a:cubicBezTo>
                        <a:pt x="684" y="25565"/>
                        <a:pt x="2773" y="49258"/>
                        <a:pt x="2053" y="58079"/>
                      </a:cubicBezTo>
                      <a:cubicBezTo>
                        <a:pt x="1981" y="58907"/>
                        <a:pt x="684" y="65713"/>
                        <a:pt x="684" y="65713"/>
                      </a:cubicBezTo>
                      <a:lnTo>
                        <a:pt x="0" y="68485"/>
                      </a:lnTo>
                      <a:lnTo>
                        <a:pt x="108" y="69601"/>
                      </a:lnTo>
                      <a:lnTo>
                        <a:pt x="3205" y="70322"/>
                      </a:lnTo>
                      <a:lnTo>
                        <a:pt x="6121" y="68233"/>
                      </a:lnTo>
                      <a:cubicBezTo>
                        <a:pt x="6121" y="68233"/>
                        <a:pt x="6769" y="60996"/>
                        <a:pt x="6625" y="59628"/>
                      </a:cubicBezTo>
                      <a:cubicBezTo>
                        <a:pt x="6553" y="58907"/>
                        <a:pt x="6409" y="58187"/>
                        <a:pt x="6229" y="57467"/>
                      </a:cubicBezTo>
                      <a:lnTo>
                        <a:pt x="6013" y="57107"/>
                      </a:lnTo>
                      <a:cubicBezTo>
                        <a:pt x="8498" y="40796"/>
                        <a:pt x="11306" y="24197"/>
                        <a:pt x="13935" y="7742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72"/>
                <p:cNvSpPr/>
                <p:nvPr/>
              </p:nvSpPr>
              <p:spPr>
                <a:xfrm>
                  <a:off x="6483355" y="2976268"/>
                  <a:ext cx="208698" cy="5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9" h="6914" extrusionOk="0">
                      <a:moveTo>
                        <a:pt x="10623" y="6770"/>
                      </a:moveTo>
                      <a:cubicBezTo>
                        <a:pt x="10911" y="4897"/>
                        <a:pt x="11235" y="2521"/>
                        <a:pt x="11559" y="0"/>
                      </a:cubicBezTo>
                      <a:lnTo>
                        <a:pt x="1" y="0"/>
                      </a:lnTo>
                      <a:cubicBezTo>
                        <a:pt x="361" y="3025"/>
                        <a:pt x="649" y="5545"/>
                        <a:pt x="613" y="6374"/>
                      </a:cubicBezTo>
                      <a:cubicBezTo>
                        <a:pt x="3926" y="6806"/>
                        <a:pt x="7274" y="6914"/>
                        <a:pt x="10623" y="677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72"/>
                <p:cNvSpPr/>
                <p:nvPr/>
              </p:nvSpPr>
              <p:spPr>
                <a:xfrm>
                  <a:off x="6723039" y="2976276"/>
                  <a:ext cx="218402" cy="117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" h="69674" extrusionOk="0">
                      <a:moveTo>
                        <a:pt x="11811" y="8390"/>
                      </a:moveTo>
                      <a:cubicBezTo>
                        <a:pt x="11955" y="6302"/>
                        <a:pt x="12099" y="3241"/>
                        <a:pt x="12243" y="0"/>
                      </a:cubicBezTo>
                      <a:lnTo>
                        <a:pt x="1693" y="0"/>
                      </a:lnTo>
                      <a:cubicBezTo>
                        <a:pt x="2449" y="3853"/>
                        <a:pt x="3025" y="7274"/>
                        <a:pt x="2917" y="7850"/>
                      </a:cubicBezTo>
                      <a:cubicBezTo>
                        <a:pt x="0" y="23693"/>
                        <a:pt x="4105" y="42344"/>
                        <a:pt x="4393" y="55379"/>
                      </a:cubicBezTo>
                      <a:cubicBezTo>
                        <a:pt x="4321" y="55631"/>
                        <a:pt x="4249" y="55883"/>
                        <a:pt x="4177" y="56171"/>
                      </a:cubicBezTo>
                      <a:lnTo>
                        <a:pt x="3385" y="60564"/>
                      </a:lnTo>
                      <a:lnTo>
                        <a:pt x="9146" y="69385"/>
                      </a:lnTo>
                      <a:lnTo>
                        <a:pt x="11631" y="69673"/>
                      </a:lnTo>
                      <a:lnTo>
                        <a:pt x="12819" y="68449"/>
                      </a:lnTo>
                      <a:cubicBezTo>
                        <a:pt x="12819" y="68449"/>
                        <a:pt x="12927" y="67909"/>
                        <a:pt x="12099" y="67873"/>
                      </a:cubicBezTo>
                      <a:lnTo>
                        <a:pt x="11199" y="67585"/>
                      </a:lnTo>
                      <a:cubicBezTo>
                        <a:pt x="11199" y="67585"/>
                        <a:pt x="10442" y="67405"/>
                        <a:pt x="9686" y="65137"/>
                      </a:cubicBezTo>
                      <a:cubicBezTo>
                        <a:pt x="9218" y="63804"/>
                        <a:pt x="9470" y="59051"/>
                        <a:pt x="9470" y="55343"/>
                      </a:cubicBezTo>
                      <a:cubicBezTo>
                        <a:pt x="9542" y="39968"/>
                        <a:pt x="10766" y="23765"/>
                        <a:pt x="11811" y="839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72"/>
                <p:cNvSpPr/>
                <p:nvPr/>
              </p:nvSpPr>
              <p:spPr>
                <a:xfrm>
                  <a:off x="6741915" y="2976268"/>
                  <a:ext cx="190024" cy="5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1" h="6194" extrusionOk="0">
                      <a:moveTo>
                        <a:pt x="10371" y="4213"/>
                      </a:moveTo>
                      <a:cubicBezTo>
                        <a:pt x="10407" y="2881"/>
                        <a:pt x="10479" y="1477"/>
                        <a:pt x="10551" y="0"/>
                      </a:cubicBezTo>
                      <a:lnTo>
                        <a:pt x="1" y="0"/>
                      </a:lnTo>
                      <a:cubicBezTo>
                        <a:pt x="469" y="2449"/>
                        <a:pt x="865" y="4717"/>
                        <a:pt x="1081" y="6194"/>
                      </a:cubicBezTo>
                      <a:cubicBezTo>
                        <a:pt x="4214" y="5725"/>
                        <a:pt x="7310" y="5077"/>
                        <a:pt x="10371" y="4213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72"/>
                <p:cNvSpPr/>
                <p:nvPr/>
              </p:nvSpPr>
              <p:spPr>
                <a:xfrm>
                  <a:off x="6745542" y="3973297"/>
                  <a:ext cx="57815" cy="215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2" h="12783" extrusionOk="0">
                      <a:moveTo>
                        <a:pt x="685" y="0"/>
                      </a:moveTo>
                      <a:cubicBezTo>
                        <a:pt x="685" y="0"/>
                        <a:pt x="1" y="216"/>
                        <a:pt x="217" y="1657"/>
                      </a:cubicBezTo>
                      <a:cubicBezTo>
                        <a:pt x="469" y="3061"/>
                        <a:pt x="1513" y="3997"/>
                        <a:pt x="1513" y="6806"/>
                      </a:cubicBezTo>
                      <a:lnTo>
                        <a:pt x="1513" y="12171"/>
                      </a:lnTo>
                      <a:cubicBezTo>
                        <a:pt x="1513" y="12171"/>
                        <a:pt x="1477" y="12783"/>
                        <a:pt x="1873" y="12783"/>
                      </a:cubicBezTo>
                      <a:lnTo>
                        <a:pt x="2089" y="12783"/>
                      </a:lnTo>
                      <a:cubicBezTo>
                        <a:pt x="2269" y="12783"/>
                        <a:pt x="2377" y="12639"/>
                        <a:pt x="2377" y="12171"/>
                      </a:cubicBezTo>
                      <a:lnTo>
                        <a:pt x="2377" y="6194"/>
                      </a:lnTo>
                      <a:cubicBezTo>
                        <a:pt x="2377" y="5293"/>
                        <a:pt x="2737" y="3565"/>
                        <a:pt x="3097" y="3241"/>
                      </a:cubicBezTo>
                      <a:cubicBezTo>
                        <a:pt x="3421" y="2917"/>
                        <a:pt x="685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72"/>
                <p:cNvSpPr/>
                <p:nvPr/>
              </p:nvSpPr>
              <p:spPr>
                <a:xfrm>
                  <a:off x="6744326" y="3925232"/>
                  <a:ext cx="266468" cy="26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2" h="15628" extrusionOk="0">
                      <a:moveTo>
                        <a:pt x="2917" y="1"/>
                      </a:moveTo>
                      <a:cubicBezTo>
                        <a:pt x="1693" y="685"/>
                        <a:pt x="721" y="1729"/>
                        <a:pt x="73" y="2989"/>
                      </a:cubicBezTo>
                      <a:cubicBezTo>
                        <a:pt x="1" y="3278"/>
                        <a:pt x="109" y="3566"/>
                        <a:pt x="325" y="3710"/>
                      </a:cubicBezTo>
                      <a:cubicBezTo>
                        <a:pt x="721" y="3998"/>
                        <a:pt x="3277" y="6302"/>
                        <a:pt x="3781" y="7814"/>
                      </a:cubicBezTo>
                      <a:cubicBezTo>
                        <a:pt x="4286" y="9291"/>
                        <a:pt x="5078" y="12243"/>
                        <a:pt x="5438" y="13395"/>
                      </a:cubicBezTo>
                      <a:cubicBezTo>
                        <a:pt x="5762" y="14548"/>
                        <a:pt x="6518" y="15628"/>
                        <a:pt x="7814" y="15628"/>
                      </a:cubicBezTo>
                      <a:lnTo>
                        <a:pt x="14475" y="15628"/>
                      </a:lnTo>
                      <a:cubicBezTo>
                        <a:pt x="15772" y="15628"/>
                        <a:pt x="15340" y="14476"/>
                        <a:pt x="14403" y="13863"/>
                      </a:cubicBezTo>
                      <a:cubicBezTo>
                        <a:pt x="13503" y="13287"/>
                        <a:pt x="11487" y="11811"/>
                        <a:pt x="11199" y="11703"/>
                      </a:cubicBezTo>
                      <a:cubicBezTo>
                        <a:pt x="10947" y="11595"/>
                        <a:pt x="10839" y="11703"/>
                        <a:pt x="10839" y="11703"/>
                      </a:cubicBezTo>
                      <a:cubicBezTo>
                        <a:pt x="10839" y="11703"/>
                        <a:pt x="11127" y="11847"/>
                        <a:pt x="11019" y="12099"/>
                      </a:cubicBezTo>
                      <a:cubicBezTo>
                        <a:pt x="10947" y="12315"/>
                        <a:pt x="10263" y="12207"/>
                        <a:pt x="9579" y="12207"/>
                      </a:cubicBezTo>
                      <a:cubicBezTo>
                        <a:pt x="8606" y="12171"/>
                        <a:pt x="7742" y="11559"/>
                        <a:pt x="7382" y="10695"/>
                      </a:cubicBezTo>
                      <a:cubicBezTo>
                        <a:pt x="6878" y="9543"/>
                        <a:pt x="4898" y="3566"/>
                        <a:pt x="4718" y="3025"/>
                      </a:cubicBezTo>
                      <a:cubicBezTo>
                        <a:pt x="4502" y="2521"/>
                        <a:pt x="3205" y="1297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72"/>
                <p:cNvSpPr/>
                <p:nvPr/>
              </p:nvSpPr>
              <p:spPr>
                <a:xfrm>
                  <a:off x="6387246" y="3941062"/>
                  <a:ext cx="172177" cy="24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1" h="14691" extrusionOk="0">
                      <a:moveTo>
                        <a:pt x="3205" y="8606"/>
                      </a:moveTo>
                      <a:cubicBezTo>
                        <a:pt x="2917" y="9326"/>
                        <a:pt x="2629" y="10046"/>
                        <a:pt x="2269" y="10730"/>
                      </a:cubicBezTo>
                      <a:cubicBezTo>
                        <a:pt x="1945" y="11126"/>
                        <a:pt x="757" y="12494"/>
                        <a:pt x="541" y="12926"/>
                      </a:cubicBezTo>
                      <a:cubicBezTo>
                        <a:pt x="361" y="13359"/>
                        <a:pt x="1" y="14691"/>
                        <a:pt x="1441" y="14691"/>
                      </a:cubicBezTo>
                      <a:lnTo>
                        <a:pt x="6626" y="14691"/>
                      </a:lnTo>
                      <a:cubicBezTo>
                        <a:pt x="8030" y="14691"/>
                        <a:pt x="9182" y="14259"/>
                        <a:pt x="9218" y="12962"/>
                      </a:cubicBezTo>
                      <a:cubicBezTo>
                        <a:pt x="9218" y="11702"/>
                        <a:pt x="9326" y="7129"/>
                        <a:pt x="9506" y="6121"/>
                      </a:cubicBezTo>
                      <a:cubicBezTo>
                        <a:pt x="9687" y="5149"/>
                        <a:pt x="10191" y="4033"/>
                        <a:pt x="9939" y="3061"/>
                      </a:cubicBezTo>
                      <a:cubicBezTo>
                        <a:pt x="9687" y="2088"/>
                        <a:pt x="9290" y="1116"/>
                        <a:pt x="8786" y="216"/>
                      </a:cubicBezTo>
                      <a:cubicBezTo>
                        <a:pt x="8714" y="144"/>
                        <a:pt x="8606" y="72"/>
                        <a:pt x="8498" y="0"/>
                      </a:cubicBezTo>
                      <a:lnTo>
                        <a:pt x="8642" y="864"/>
                      </a:lnTo>
                      <a:cubicBezTo>
                        <a:pt x="8714" y="1080"/>
                        <a:pt x="8750" y="1260"/>
                        <a:pt x="8750" y="1476"/>
                      </a:cubicBezTo>
                      <a:cubicBezTo>
                        <a:pt x="8894" y="2917"/>
                        <a:pt x="8354" y="9326"/>
                        <a:pt x="8354" y="9866"/>
                      </a:cubicBezTo>
                      <a:cubicBezTo>
                        <a:pt x="8354" y="10406"/>
                        <a:pt x="7778" y="10766"/>
                        <a:pt x="6770" y="11018"/>
                      </a:cubicBezTo>
                      <a:cubicBezTo>
                        <a:pt x="5726" y="11306"/>
                        <a:pt x="3601" y="11558"/>
                        <a:pt x="2809" y="10802"/>
                      </a:cubicBezTo>
                      <a:cubicBezTo>
                        <a:pt x="2737" y="10694"/>
                        <a:pt x="2701" y="10550"/>
                        <a:pt x="2773" y="10406"/>
                      </a:cubicBezTo>
                      <a:cubicBezTo>
                        <a:pt x="2809" y="10118"/>
                        <a:pt x="3205" y="8606"/>
                        <a:pt x="3205" y="86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72"/>
                <p:cNvSpPr/>
                <p:nvPr/>
              </p:nvSpPr>
              <p:spPr>
                <a:xfrm>
                  <a:off x="6454165" y="1600889"/>
                  <a:ext cx="501292" cy="705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1" h="41733" extrusionOk="0">
                      <a:moveTo>
                        <a:pt x="22145" y="1332"/>
                      </a:moveTo>
                      <a:cubicBezTo>
                        <a:pt x="22145" y="1332"/>
                        <a:pt x="26249" y="7382"/>
                        <a:pt x="26718" y="8246"/>
                      </a:cubicBezTo>
                      <a:cubicBezTo>
                        <a:pt x="27150" y="9110"/>
                        <a:pt x="28914" y="12891"/>
                        <a:pt x="29274" y="14799"/>
                      </a:cubicBezTo>
                      <a:cubicBezTo>
                        <a:pt x="29670" y="16707"/>
                        <a:pt x="28914" y="19408"/>
                        <a:pt x="28194" y="20848"/>
                      </a:cubicBezTo>
                      <a:lnTo>
                        <a:pt x="28194" y="39752"/>
                      </a:lnTo>
                      <a:cubicBezTo>
                        <a:pt x="20992" y="41732"/>
                        <a:pt x="12027" y="41048"/>
                        <a:pt x="4789" y="39752"/>
                      </a:cubicBezTo>
                      <a:lnTo>
                        <a:pt x="5978" y="31866"/>
                      </a:lnTo>
                      <a:lnTo>
                        <a:pt x="0" y="2917"/>
                      </a:lnTo>
                      <a:lnTo>
                        <a:pt x="8786" y="72"/>
                      </a:lnTo>
                      <a:lnTo>
                        <a:pt x="14655" y="1585"/>
                      </a:lnTo>
                      <a:lnTo>
                        <a:pt x="170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72"/>
                <p:cNvSpPr/>
                <p:nvPr/>
              </p:nvSpPr>
              <p:spPr>
                <a:xfrm>
                  <a:off x="6612349" y="1479350"/>
                  <a:ext cx="125360" cy="16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6" h="9146" extrusionOk="0">
                      <a:moveTo>
                        <a:pt x="0" y="0"/>
                      </a:moveTo>
                      <a:lnTo>
                        <a:pt x="8246" y="0"/>
                      </a:lnTo>
                      <a:lnTo>
                        <a:pt x="8246" y="9146"/>
                      </a:lnTo>
                      <a:lnTo>
                        <a:pt x="4969" y="9146"/>
                      </a:lnTo>
                      <a:lnTo>
                        <a:pt x="0" y="7201"/>
                      </a:ln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72"/>
                <p:cNvSpPr/>
                <p:nvPr/>
              </p:nvSpPr>
              <p:spPr>
                <a:xfrm>
                  <a:off x="6587985" y="1579602"/>
                  <a:ext cx="115004" cy="129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7670" extrusionOk="0">
                      <a:moveTo>
                        <a:pt x="829" y="0"/>
                      </a:moveTo>
                      <a:lnTo>
                        <a:pt x="6806" y="3889"/>
                      </a:lnTo>
                      <a:lnTo>
                        <a:pt x="3962" y="7669"/>
                      </a:lnTo>
                      <a:lnTo>
                        <a:pt x="1" y="16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72"/>
                <p:cNvSpPr/>
                <p:nvPr/>
              </p:nvSpPr>
              <p:spPr>
                <a:xfrm>
                  <a:off x="6702968" y="1580819"/>
                  <a:ext cx="65096" cy="1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7634" extrusionOk="0">
                      <a:moveTo>
                        <a:pt x="0" y="3817"/>
                      </a:moveTo>
                      <a:lnTo>
                        <a:pt x="2305" y="0"/>
                      </a:lnTo>
                      <a:lnTo>
                        <a:pt x="3457" y="1476"/>
                      </a:lnTo>
                      <a:lnTo>
                        <a:pt x="3853" y="763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72"/>
                <p:cNvSpPr/>
                <p:nvPr/>
              </p:nvSpPr>
              <p:spPr>
                <a:xfrm>
                  <a:off x="6742659" y="1357303"/>
                  <a:ext cx="99816" cy="8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5654" extrusionOk="0">
                      <a:moveTo>
                        <a:pt x="4070" y="36"/>
                      </a:moveTo>
                      <a:lnTo>
                        <a:pt x="4250" y="72"/>
                      </a:lnTo>
                      <a:lnTo>
                        <a:pt x="4250" y="72"/>
                      </a:lnTo>
                      <a:cubicBezTo>
                        <a:pt x="6914" y="649"/>
                        <a:pt x="6950" y="4429"/>
                        <a:pt x="4286" y="5041"/>
                      </a:cubicBezTo>
                      <a:cubicBezTo>
                        <a:pt x="1621" y="5653"/>
                        <a:pt x="1" y="2269"/>
                        <a:pt x="2125" y="541"/>
                      </a:cubicBezTo>
                      <a:cubicBezTo>
                        <a:pt x="2053" y="1297"/>
                        <a:pt x="2161" y="2233"/>
                        <a:pt x="3133" y="2341"/>
                      </a:cubicBezTo>
                      <a:lnTo>
                        <a:pt x="3133" y="901"/>
                      </a:lnTo>
                      <a:cubicBezTo>
                        <a:pt x="3133" y="397"/>
                        <a:pt x="3565" y="0"/>
                        <a:pt x="4070" y="36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72"/>
                <p:cNvSpPr/>
                <p:nvPr/>
              </p:nvSpPr>
              <p:spPr>
                <a:xfrm>
                  <a:off x="6516680" y="1356786"/>
                  <a:ext cx="100333" cy="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7" h="5726" extrusionOk="0">
                      <a:moveTo>
                        <a:pt x="2953" y="72"/>
                      </a:moveTo>
                      <a:lnTo>
                        <a:pt x="2773" y="72"/>
                      </a:lnTo>
                      <a:lnTo>
                        <a:pt x="2773" y="72"/>
                      </a:lnTo>
                      <a:cubicBezTo>
                        <a:pt x="109" y="613"/>
                        <a:pt x="1" y="4429"/>
                        <a:pt x="2665" y="5077"/>
                      </a:cubicBezTo>
                      <a:cubicBezTo>
                        <a:pt x="5294" y="5726"/>
                        <a:pt x="6986" y="2341"/>
                        <a:pt x="4898" y="613"/>
                      </a:cubicBezTo>
                      <a:cubicBezTo>
                        <a:pt x="4970" y="1369"/>
                        <a:pt x="4826" y="2305"/>
                        <a:pt x="3854" y="2377"/>
                      </a:cubicBezTo>
                      <a:lnTo>
                        <a:pt x="3890" y="901"/>
                      </a:lnTo>
                      <a:cubicBezTo>
                        <a:pt x="3890" y="397"/>
                        <a:pt x="3458" y="0"/>
                        <a:pt x="2953" y="72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72"/>
                <p:cNvSpPr/>
                <p:nvPr/>
              </p:nvSpPr>
              <p:spPr>
                <a:xfrm>
                  <a:off x="6554436" y="1175811"/>
                  <a:ext cx="250783" cy="3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64" h="25457" extrusionOk="0">
                      <a:moveTo>
                        <a:pt x="8714" y="25457"/>
                      </a:moveTo>
                      <a:cubicBezTo>
                        <a:pt x="3961" y="25457"/>
                        <a:pt x="0" y="19588"/>
                        <a:pt x="0" y="14943"/>
                      </a:cubicBezTo>
                      <a:lnTo>
                        <a:pt x="0" y="8750"/>
                      </a:lnTo>
                      <a:cubicBezTo>
                        <a:pt x="0" y="3925"/>
                        <a:pt x="3925" y="36"/>
                        <a:pt x="8714" y="0"/>
                      </a:cubicBezTo>
                      <a:lnTo>
                        <a:pt x="8714" y="0"/>
                      </a:lnTo>
                      <a:cubicBezTo>
                        <a:pt x="13539" y="36"/>
                        <a:pt x="17464" y="3925"/>
                        <a:pt x="17464" y="8750"/>
                      </a:cubicBezTo>
                      <a:lnTo>
                        <a:pt x="17464" y="14799"/>
                      </a:lnTo>
                      <a:cubicBezTo>
                        <a:pt x="17464" y="19876"/>
                        <a:pt x="14007" y="25457"/>
                        <a:pt x="8714" y="25457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72"/>
                <p:cNvSpPr/>
                <p:nvPr/>
              </p:nvSpPr>
              <p:spPr>
                <a:xfrm>
                  <a:off x="6591139" y="1317994"/>
                  <a:ext cx="50700" cy="3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1442" extrusionOk="0">
                      <a:moveTo>
                        <a:pt x="3277" y="397"/>
                      </a:moveTo>
                      <a:cubicBezTo>
                        <a:pt x="3457" y="469"/>
                        <a:pt x="3529" y="685"/>
                        <a:pt x="3457" y="901"/>
                      </a:cubicBezTo>
                      <a:cubicBezTo>
                        <a:pt x="3385" y="1081"/>
                        <a:pt x="3169" y="1153"/>
                        <a:pt x="2953" y="1081"/>
                      </a:cubicBezTo>
                      <a:cubicBezTo>
                        <a:pt x="2269" y="757"/>
                        <a:pt x="1477" y="829"/>
                        <a:pt x="793" y="1225"/>
                      </a:cubicBezTo>
                      <a:cubicBezTo>
                        <a:pt x="397" y="1441"/>
                        <a:pt x="1" y="829"/>
                        <a:pt x="433" y="577"/>
                      </a:cubicBezTo>
                      <a:cubicBezTo>
                        <a:pt x="1297" y="73"/>
                        <a:pt x="2341" y="1"/>
                        <a:pt x="3277" y="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72"/>
                <p:cNvSpPr/>
                <p:nvPr/>
              </p:nvSpPr>
              <p:spPr>
                <a:xfrm>
                  <a:off x="6715258" y="1319637"/>
                  <a:ext cx="53285" cy="3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370" extrusionOk="0">
                      <a:moveTo>
                        <a:pt x="3277" y="505"/>
                      </a:moveTo>
                      <a:cubicBezTo>
                        <a:pt x="3709" y="721"/>
                        <a:pt x="3349" y="1369"/>
                        <a:pt x="2917" y="1117"/>
                      </a:cubicBezTo>
                      <a:cubicBezTo>
                        <a:pt x="2233" y="793"/>
                        <a:pt x="1441" y="757"/>
                        <a:pt x="757" y="1081"/>
                      </a:cubicBezTo>
                      <a:cubicBezTo>
                        <a:pt x="325" y="1297"/>
                        <a:pt x="0" y="685"/>
                        <a:pt x="433" y="433"/>
                      </a:cubicBezTo>
                      <a:cubicBezTo>
                        <a:pt x="1333" y="1"/>
                        <a:pt x="2377" y="1"/>
                        <a:pt x="3277" y="50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72"/>
                <p:cNvSpPr/>
                <p:nvPr/>
              </p:nvSpPr>
              <p:spPr>
                <a:xfrm>
                  <a:off x="6398194" y="1605147"/>
                  <a:ext cx="336430" cy="970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3" h="57467" extrusionOk="0">
                      <a:moveTo>
                        <a:pt x="2197" y="1909"/>
                      </a:moveTo>
                      <a:cubicBezTo>
                        <a:pt x="2197" y="1909"/>
                        <a:pt x="9327" y="0"/>
                        <a:pt x="9543" y="0"/>
                      </a:cubicBezTo>
                      <a:cubicBezTo>
                        <a:pt x="9831" y="108"/>
                        <a:pt x="10083" y="216"/>
                        <a:pt x="10299" y="396"/>
                      </a:cubicBezTo>
                      <a:cubicBezTo>
                        <a:pt x="19913" y="26141"/>
                        <a:pt x="18976" y="25637"/>
                        <a:pt x="14079" y="53110"/>
                      </a:cubicBezTo>
                      <a:cubicBezTo>
                        <a:pt x="14079" y="53110"/>
                        <a:pt x="13971" y="53866"/>
                        <a:pt x="12819" y="54226"/>
                      </a:cubicBezTo>
                      <a:cubicBezTo>
                        <a:pt x="11703" y="54550"/>
                        <a:pt x="721" y="57215"/>
                        <a:pt x="721" y="57215"/>
                      </a:cubicBezTo>
                      <a:cubicBezTo>
                        <a:pt x="721" y="57215"/>
                        <a:pt x="1" y="57467"/>
                        <a:pt x="217" y="56243"/>
                      </a:cubicBezTo>
                      <a:cubicBezTo>
                        <a:pt x="433" y="55019"/>
                        <a:pt x="6158" y="28950"/>
                        <a:pt x="6158" y="28950"/>
                      </a:cubicBezTo>
                      <a:lnTo>
                        <a:pt x="3746" y="1440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72"/>
                <p:cNvSpPr/>
                <p:nvPr/>
              </p:nvSpPr>
              <p:spPr>
                <a:xfrm>
                  <a:off x="6791174" y="1609404"/>
                  <a:ext cx="194681" cy="928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3" h="54947" extrusionOk="0">
                      <a:moveTo>
                        <a:pt x="0" y="180"/>
                      </a:moveTo>
                      <a:cubicBezTo>
                        <a:pt x="0" y="180"/>
                        <a:pt x="4573" y="13359"/>
                        <a:pt x="4933" y="14547"/>
                      </a:cubicBezTo>
                      <a:cubicBezTo>
                        <a:pt x="5329" y="15735"/>
                        <a:pt x="5545" y="16743"/>
                        <a:pt x="5077" y="19408"/>
                      </a:cubicBezTo>
                      <a:cubicBezTo>
                        <a:pt x="4969" y="19840"/>
                        <a:pt x="4933" y="20272"/>
                        <a:pt x="4933" y="20740"/>
                      </a:cubicBezTo>
                      <a:cubicBezTo>
                        <a:pt x="4933" y="21712"/>
                        <a:pt x="5041" y="26933"/>
                        <a:pt x="5041" y="26933"/>
                      </a:cubicBezTo>
                      <a:lnTo>
                        <a:pt x="5581" y="51634"/>
                      </a:lnTo>
                      <a:cubicBezTo>
                        <a:pt x="5689" y="52174"/>
                        <a:pt x="6049" y="52678"/>
                        <a:pt x="6589" y="52894"/>
                      </a:cubicBezTo>
                      <a:cubicBezTo>
                        <a:pt x="7454" y="53218"/>
                        <a:pt x="10982" y="54839"/>
                        <a:pt x="10982" y="54839"/>
                      </a:cubicBezTo>
                      <a:cubicBezTo>
                        <a:pt x="10982" y="54839"/>
                        <a:pt x="11522" y="54947"/>
                        <a:pt x="11522" y="54298"/>
                      </a:cubicBezTo>
                      <a:cubicBezTo>
                        <a:pt x="11522" y="53614"/>
                        <a:pt x="9002" y="29814"/>
                        <a:pt x="9002" y="29814"/>
                      </a:cubicBezTo>
                      <a:lnTo>
                        <a:pt x="8534" y="21136"/>
                      </a:lnTo>
                      <a:cubicBezTo>
                        <a:pt x="9974" y="15627"/>
                        <a:pt x="11522" y="14115"/>
                        <a:pt x="8390" y="8894"/>
                      </a:cubicBezTo>
                      <a:cubicBezTo>
                        <a:pt x="7886" y="8066"/>
                        <a:pt x="7202" y="6878"/>
                        <a:pt x="6517" y="5689"/>
                      </a:cubicBezTo>
                      <a:cubicBezTo>
                        <a:pt x="4537" y="2161"/>
                        <a:pt x="5905" y="1297"/>
                        <a:pt x="3709" y="612"/>
                      </a:cubicBezTo>
                      <a:lnTo>
                        <a:pt x="360" y="0"/>
                      </a:lnTo>
                      <a:cubicBezTo>
                        <a:pt x="216" y="0"/>
                        <a:pt x="72" y="72"/>
                        <a:pt x="0" y="18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72"/>
                <p:cNvSpPr/>
                <p:nvPr/>
              </p:nvSpPr>
              <p:spPr>
                <a:xfrm>
                  <a:off x="6747829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3998" y="12423"/>
                      </a:moveTo>
                      <a:lnTo>
                        <a:pt x="3061" y="8570"/>
                      </a:lnTo>
                      <a:cubicBezTo>
                        <a:pt x="3061" y="8570"/>
                        <a:pt x="1" y="6302"/>
                        <a:pt x="1081" y="3169"/>
                      </a:cubicBezTo>
                      <a:cubicBezTo>
                        <a:pt x="2161" y="1"/>
                        <a:pt x="2377" y="325"/>
                        <a:pt x="2377" y="325"/>
                      </a:cubicBezTo>
                      <a:cubicBezTo>
                        <a:pt x="2377" y="325"/>
                        <a:pt x="6482" y="2197"/>
                        <a:pt x="4646" y="10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72"/>
                <p:cNvSpPr/>
                <p:nvPr/>
              </p:nvSpPr>
              <p:spPr>
                <a:xfrm>
                  <a:off x="6518748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2485" y="12423"/>
                      </a:moveTo>
                      <a:lnTo>
                        <a:pt x="3422" y="8570"/>
                      </a:lnTo>
                      <a:cubicBezTo>
                        <a:pt x="3422" y="8570"/>
                        <a:pt x="6482" y="6302"/>
                        <a:pt x="5402" y="3169"/>
                      </a:cubicBezTo>
                      <a:cubicBezTo>
                        <a:pt x="4322" y="1"/>
                        <a:pt x="4106" y="325"/>
                        <a:pt x="4106" y="325"/>
                      </a:cubicBezTo>
                      <a:cubicBezTo>
                        <a:pt x="4106" y="325"/>
                        <a:pt x="1" y="2197"/>
                        <a:pt x="1837" y="10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72"/>
                <p:cNvSpPr/>
                <p:nvPr/>
              </p:nvSpPr>
              <p:spPr>
                <a:xfrm>
                  <a:off x="6510993" y="1164423"/>
                  <a:ext cx="281298" cy="17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9" h="11884" extrusionOk="0">
                      <a:moveTo>
                        <a:pt x="19588" y="11883"/>
                      </a:moveTo>
                      <a:cubicBezTo>
                        <a:pt x="19588" y="11883"/>
                        <a:pt x="17284" y="11163"/>
                        <a:pt x="15484" y="6626"/>
                      </a:cubicBezTo>
                      <a:cubicBezTo>
                        <a:pt x="13647" y="2089"/>
                        <a:pt x="9831" y="10263"/>
                        <a:pt x="4898" y="9615"/>
                      </a:cubicBezTo>
                      <a:cubicBezTo>
                        <a:pt x="1" y="8967"/>
                        <a:pt x="3926" y="1801"/>
                        <a:pt x="9723" y="685"/>
                      </a:cubicBezTo>
                      <a:cubicBezTo>
                        <a:pt x="13143" y="1"/>
                        <a:pt x="16636" y="1117"/>
                        <a:pt x="19048" y="363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72"/>
                <p:cNvSpPr/>
                <p:nvPr/>
              </p:nvSpPr>
              <p:spPr>
                <a:xfrm>
                  <a:off x="6096478" y="1530321"/>
                  <a:ext cx="402118" cy="50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1" h="30031" extrusionOk="0">
                      <a:moveTo>
                        <a:pt x="20056" y="6374"/>
                      </a:moveTo>
                      <a:cubicBezTo>
                        <a:pt x="19660" y="6482"/>
                        <a:pt x="19264" y="6662"/>
                        <a:pt x="18940" y="6878"/>
                      </a:cubicBezTo>
                      <a:cubicBezTo>
                        <a:pt x="17212" y="8066"/>
                        <a:pt x="12243" y="15663"/>
                        <a:pt x="12243" y="15663"/>
                      </a:cubicBezTo>
                      <a:cubicBezTo>
                        <a:pt x="12279" y="14331"/>
                        <a:pt x="14115" y="973"/>
                        <a:pt x="13035" y="613"/>
                      </a:cubicBezTo>
                      <a:cubicBezTo>
                        <a:pt x="13035" y="613"/>
                        <a:pt x="8822" y="1153"/>
                        <a:pt x="6194" y="0"/>
                      </a:cubicBezTo>
                      <a:cubicBezTo>
                        <a:pt x="5762" y="289"/>
                        <a:pt x="5473" y="793"/>
                        <a:pt x="5401" y="1297"/>
                      </a:cubicBezTo>
                      <a:cubicBezTo>
                        <a:pt x="4609" y="5654"/>
                        <a:pt x="0" y="26969"/>
                        <a:pt x="6302" y="28662"/>
                      </a:cubicBezTo>
                      <a:cubicBezTo>
                        <a:pt x="11343" y="30030"/>
                        <a:pt x="20056" y="21100"/>
                        <a:pt x="22613" y="18904"/>
                      </a:cubicBezTo>
                      <a:cubicBezTo>
                        <a:pt x="23801" y="16672"/>
                        <a:pt x="22433" y="5618"/>
                        <a:pt x="20056" y="63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72"/>
                <p:cNvSpPr/>
                <p:nvPr/>
              </p:nvSpPr>
              <p:spPr>
                <a:xfrm>
                  <a:off x="6173735" y="1238336"/>
                  <a:ext cx="221443" cy="288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7" h="17104" extrusionOk="0">
                      <a:moveTo>
                        <a:pt x="10154" y="13215"/>
                      </a:moveTo>
                      <a:cubicBezTo>
                        <a:pt x="10730" y="12279"/>
                        <a:pt x="11522" y="11522"/>
                        <a:pt x="12531" y="11054"/>
                      </a:cubicBezTo>
                      <a:cubicBezTo>
                        <a:pt x="13107" y="10766"/>
                        <a:pt x="11739" y="8606"/>
                        <a:pt x="10154" y="10406"/>
                      </a:cubicBezTo>
                      <a:cubicBezTo>
                        <a:pt x="10154" y="10406"/>
                        <a:pt x="9146" y="10910"/>
                        <a:pt x="8894" y="10478"/>
                      </a:cubicBezTo>
                      <a:cubicBezTo>
                        <a:pt x="8606" y="10082"/>
                        <a:pt x="10586" y="3421"/>
                        <a:pt x="10802" y="2701"/>
                      </a:cubicBezTo>
                      <a:cubicBezTo>
                        <a:pt x="10982" y="2161"/>
                        <a:pt x="10586" y="1621"/>
                        <a:pt x="10046" y="1657"/>
                      </a:cubicBezTo>
                      <a:cubicBezTo>
                        <a:pt x="9758" y="1765"/>
                        <a:pt x="9470" y="2809"/>
                        <a:pt x="9002" y="4105"/>
                      </a:cubicBezTo>
                      <a:cubicBezTo>
                        <a:pt x="8534" y="5437"/>
                        <a:pt x="7994" y="6878"/>
                        <a:pt x="7850" y="6986"/>
                      </a:cubicBezTo>
                      <a:cubicBezTo>
                        <a:pt x="7706" y="7058"/>
                        <a:pt x="7418" y="6914"/>
                        <a:pt x="7418" y="6085"/>
                      </a:cubicBezTo>
                      <a:cubicBezTo>
                        <a:pt x="7418" y="5221"/>
                        <a:pt x="7598" y="684"/>
                        <a:pt x="7382" y="324"/>
                      </a:cubicBezTo>
                      <a:cubicBezTo>
                        <a:pt x="7130" y="0"/>
                        <a:pt x="6410" y="72"/>
                        <a:pt x="6229" y="756"/>
                      </a:cubicBezTo>
                      <a:cubicBezTo>
                        <a:pt x="6013" y="1404"/>
                        <a:pt x="5977" y="6013"/>
                        <a:pt x="5833" y="6589"/>
                      </a:cubicBezTo>
                      <a:cubicBezTo>
                        <a:pt x="5653" y="7166"/>
                        <a:pt x="5149" y="6914"/>
                        <a:pt x="5041" y="6481"/>
                      </a:cubicBezTo>
                      <a:cubicBezTo>
                        <a:pt x="4969" y="6085"/>
                        <a:pt x="4321" y="1080"/>
                        <a:pt x="4141" y="756"/>
                      </a:cubicBezTo>
                      <a:cubicBezTo>
                        <a:pt x="3925" y="396"/>
                        <a:pt x="3205" y="504"/>
                        <a:pt x="3133" y="1260"/>
                      </a:cubicBezTo>
                      <a:cubicBezTo>
                        <a:pt x="3097" y="2017"/>
                        <a:pt x="3493" y="6842"/>
                        <a:pt x="3349" y="7166"/>
                      </a:cubicBezTo>
                      <a:cubicBezTo>
                        <a:pt x="3205" y="7490"/>
                        <a:pt x="2737" y="7526"/>
                        <a:pt x="2305" y="6697"/>
                      </a:cubicBezTo>
                      <a:cubicBezTo>
                        <a:pt x="1873" y="5905"/>
                        <a:pt x="1117" y="4069"/>
                        <a:pt x="900" y="3961"/>
                      </a:cubicBezTo>
                      <a:cubicBezTo>
                        <a:pt x="648" y="3817"/>
                        <a:pt x="0" y="4465"/>
                        <a:pt x="324" y="5401"/>
                      </a:cubicBezTo>
                      <a:cubicBezTo>
                        <a:pt x="648" y="6337"/>
                        <a:pt x="1333" y="8678"/>
                        <a:pt x="1405" y="9002"/>
                      </a:cubicBezTo>
                      <a:cubicBezTo>
                        <a:pt x="1729" y="10910"/>
                        <a:pt x="1549" y="12747"/>
                        <a:pt x="2017" y="14187"/>
                      </a:cubicBezTo>
                      <a:cubicBezTo>
                        <a:pt x="2161" y="14691"/>
                        <a:pt x="2449" y="15195"/>
                        <a:pt x="2845" y="15591"/>
                      </a:cubicBezTo>
                      <a:cubicBezTo>
                        <a:pt x="3745" y="16563"/>
                        <a:pt x="5041" y="17103"/>
                        <a:pt x="6410" y="17067"/>
                      </a:cubicBezTo>
                      <a:cubicBezTo>
                        <a:pt x="8642" y="16923"/>
                        <a:pt x="9002" y="15051"/>
                        <a:pt x="10154" y="13215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72"/>
                <p:cNvSpPr/>
                <p:nvPr/>
              </p:nvSpPr>
              <p:spPr>
                <a:xfrm>
                  <a:off x="6313638" y="1387361"/>
                  <a:ext cx="31661" cy="5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530" extrusionOk="0">
                      <a:moveTo>
                        <a:pt x="1873" y="1585"/>
                      </a:moveTo>
                      <a:cubicBezTo>
                        <a:pt x="1873" y="1585"/>
                        <a:pt x="865" y="2089"/>
                        <a:pt x="613" y="1657"/>
                      </a:cubicBezTo>
                      <a:cubicBezTo>
                        <a:pt x="505" y="1549"/>
                        <a:pt x="613" y="865"/>
                        <a:pt x="829" y="1"/>
                      </a:cubicBezTo>
                      <a:lnTo>
                        <a:pt x="1" y="3530"/>
                      </a:ln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72"/>
                <p:cNvSpPr/>
                <p:nvPr/>
              </p:nvSpPr>
              <p:spPr>
                <a:xfrm>
                  <a:off x="6729121" y="1732885"/>
                  <a:ext cx="23129" cy="21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61" extrusionOk="0">
                      <a:moveTo>
                        <a:pt x="613" y="1"/>
                      </a:moveTo>
                      <a:cubicBezTo>
                        <a:pt x="973" y="1"/>
                        <a:pt x="1261" y="289"/>
                        <a:pt x="1333" y="649"/>
                      </a:cubicBezTo>
                      <a:cubicBezTo>
                        <a:pt x="1369" y="973"/>
                        <a:pt x="1117" y="1261"/>
                        <a:pt x="757" y="1261"/>
                      </a:cubicBezTo>
                      <a:cubicBezTo>
                        <a:pt x="397" y="1261"/>
                        <a:pt x="109" y="973"/>
                        <a:pt x="37" y="649"/>
                      </a:cubicBezTo>
                      <a:cubicBezTo>
                        <a:pt x="1" y="289"/>
                        <a:pt x="253" y="1"/>
                        <a:pt x="6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72"/>
                <p:cNvSpPr/>
                <p:nvPr/>
              </p:nvSpPr>
              <p:spPr>
                <a:xfrm>
                  <a:off x="6772320" y="1845418"/>
                  <a:ext cx="23129" cy="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8" extrusionOk="0">
                      <a:moveTo>
                        <a:pt x="612" y="1"/>
                      </a:moveTo>
                      <a:cubicBezTo>
                        <a:pt x="972" y="37"/>
                        <a:pt x="1260" y="289"/>
                        <a:pt x="1296" y="649"/>
                      </a:cubicBezTo>
                      <a:cubicBezTo>
                        <a:pt x="1368" y="973"/>
                        <a:pt x="1080" y="1297"/>
                        <a:pt x="756" y="1297"/>
                      </a:cubicBezTo>
                      <a:cubicBezTo>
                        <a:pt x="396" y="1261"/>
                        <a:pt x="72" y="1009"/>
                        <a:pt x="36" y="649"/>
                      </a:cubicBezTo>
                      <a:cubicBezTo>
                        <a:pt x="0" y="325"/>
                        <a:pt x="252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72"/>
                <p:cNvSpPr/>
                <p:nvPr/>
              </p:nvSpPr>
              <p:spPr>
                <a:xfrm>
                  <a:off x="6783875" y="2041916"/>
                  <a:ext cx="23129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7" extrusionOk="0">
                      <a:moveTo>
                        <a:pt x="612" y="1296"/>
                      </a:moveTo>
                      <a:cubicBezTo>
                        <a:pt x="972" y="1296"/>
                        <a:pt x="1260" y="1008"/>
                        <a:pt x="1296" y="648"/>
                      </a:cubicBezTo>
                      <a:cubicBezTo>
                        <a:pt x="1368" y="324"/>
                        <a:pt x="1080" y="0"/>
                        <a:pt x="756" y="36"/>
                      </a:cubicBezTo>
                      <a:cubicBezTo>
                        <a:pt x="396" y="36"/>
                        <a:pt x="72" y="288"/>
                        <a:pt x="36" y="648"/>
                      </a:cubicBezTo>
                      <a:cubicBezTo>
                        <a:pt x="0" y="1008"/>
                        <a:pt x="252" y="1296"/>
                        <a:pt x="612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72"/>
                <p:cNvSpPr/>
                <p:nvPr/>
              </p:nvSpPr>
              <p:spPr>
                <a:xfrm>
                  <a:off x="6769262" y="2231708"/>
                  <a:ext cx="23146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297" extrusionOk="0">
                      <a:moveTo>
                        <a:pt x="613" y="1296"/>
                      </a:moveTo>
                      <a:cubicBezTo>
                        <a:pt x="973" y="1296"/>
                        <a:pt x="1297" y="1008"/>
                        <a:pt x="1333" y="648"/>
                      </a:cubicBezTo>
                      <a:cubicBezTo>
                        <a:pt x="1369" y="324"/>
                        <a:pt x="1117" y="0"/>
                        <a:pt x="757" y="36"/>
                      </a:cubicBezTo>
                      <a:cubicBezTo>
                        <a:pt x="397" y="36"/>
                        <a:pt x="109" y="288"/>
                        <a:pt x="73" y="648"/>
                      </a:cubicBezTo>
                      <a:cubicBezTo>
                        <a:pt x="1" y="1008"/>
                        <a:pt x="289" y="1296"/>
                        <a:pt x="613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72"/>
                <p:cNvSpPr/>
                <p:nvPr/>
              </p:nvSpPr>
              <p:spPr>
                <a:xfrm>
                  <a:off x="6621426" y="1372816"/>
                  <a:ext cx="18018" cy="3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72"/>
                <p:cNvSpPr/>
                <p:nvPr/>
              </p:nvSpPr>
              <p:spPr>
                <a:xfrm>
                  <a:off x="6719667" y="1372773"/>
                  <a:ext cx="18035" cy="32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72"/>
                <p:cNvSpPr/>
                <p:nvPr/>
              </p:nvSpPr>
              <p:spPr>
                <a:xfrm>
                  <a:off x="6720946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72"/>
                <p:cNvSpPr/>
                <p:nvPr/>
              </p:nvSpPr>
              <p:spPr>
                <a:xfrm>
                  <a:off x="6591847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72"/>
                <p:cNvSpPr/>
                <p:nvPr/>
              </p:nvSpPr>
              <p:spPr>
                <a:xfrm>
                  <a:off x="6648989" y="1455382"/>
                  <a:ext cx="61155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580" extrusionOk="0">
                      <a:moveTo>
                        <a:pt x="1904" y="1"/>
                      </a:moveTo>
                      <a:cubicBezTo>
                        <a:pt x="1882" y="1"/>
                        <a:pt x="1861" y="8"/>
                        <a:pt x="1844" y="24"/>
                      </a:cubicBezTo>
                      <a:cubicBezTo>
                        <a:pt x="1826" y="43"/>
                        <a:pt x="1382" y="399"/>
                        <a:pt x="878" y="399"/>
                      </a:cubicBezTo>
                      <a:cubicBezTo>
                        <a:pt x="651" y="399"/>
                        <a:pt x="411" y="327"/>
                        <a:pt x="193" y="117"/>
                      </a:cubicBezTo>
                      <a:cubicBezTo>
                        <a:pt x="175" y="96"/>
                        <a:pt x="155" y="87"/>
                        <a:pt x="134" y="87"/>
                      </a:cubicBezTo>
                      <a:cubicBezTo>
                        <a:pt x="65" y="87"/>
                        <a:pt x="0" y="188"/>
                        <a:pt x="61" y="249"/>
                      </a:cubicBezTo>
                      <a:cubicBezTo>
                        <a:pt x="273" y="460"/>
                        <a:pt x="563" y="579"/>
                        <a:pt x="867" y="579"/>
                      </a:cubicBezTo>
                      <a:cubicBezTo>
                        <a:pt x="1263" y="553"/>
                        <a:pt x="1646" y="407"/>
                        <a:pt x="1976" y="170"/>
                      </a:cubicBezTo>
                      <a:cubicBezTo>
                        <a:pt x="2016" y="130"/>
                        <a:pt x="2016" y="77"/>
                        <a:pt x="1990" y="38"/>
                      </a:cubicBezTo>
                      <a:cubicBezTo>
                        <a:pt x="1967" y="15"/>
                        <a:pt x="1935" y="1"/>
                        <a:pt x="1904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72"/>
                <p:cNvSpPr/>
                <p:nvPr/>
              </p:nvSpPr>
              <p:spPr>
                <a:xfrm>
                  <a:off x="6667352" y="1385533"/>
                  <a:ext cx="28005" cy="41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1206" extrusionOk="0">
                      <a:moveTo>
                        <a:pt x="448" y="0"/>
                      </a:moveTo>
                      <a:cubicBezTo>
                        <a:pt x="406" y="0"/>
                        <a:pt x="368" y="24"/>
                        <a:pt x="357" y="57"/>
                      </a:cubicBezTo>
                      <a:lnTo>
                        <a:pt x="1" y="1060"/>
                      </a:lnTo>
                      <a:cubicBezTo>
                        <a:pt x="1" y="1087"/>
                        <a:pt x="1" y="1113"/>
                        <a:pt x="1" y="1139"/>
                      </a:cubicBezTo>
                      <a:cubicBezTo>
                        <a:pt x="14" y="1166"/>
                        <a:pt x="40" y="1179"/>
                        <a:pt x="67" y="1192"/>
                      </a:cubicBezTo>
                      <a:cubicBezTo>
                        <a:pt x="133" y="1206"/>
                        <a:pt x="199" y="1206"/>
                        <a:pt x="252" y="1206"/>
                      </a:cubicBezTo>
                      <a:cubicBezTo>
                        <a:pt x="410" y="1206"/>
                        <a:pt x="568" y="1179"/>
                        <a:pt x="701" y="1100"/>
                      </a:cubicBezTo>
                      <a:cubicBezTo>
                        <a:pt x="799" y="1056"/>
                        <a:pt x="753" y="922"/>
                        <a:pt x="666" y="922"/>
                      </a:cubicBezTo>
                      <a:cubicBezTo>
                        <a:pt x="648" y="922"/>
                        <a:pt x="629" y="928"/>
                        <a:pt x="608" y="941"/>
                      </a:cubicBezTo>
                      <a:cubicBezTo>
                        <a:pt x="489" y="994"/>
                        <a:pt x="357" y="1021"/>
                        <a:pt x="225" y="1021"/>
                      </a:cubicBezTo>
                      <a:lnTo>
                        <a:pt x="529" y="123"/>
                      </a:lnTo>
                      <a:cubicBezTo>
                        <a:pt x="555" y="83"/>
                        <a:pt x="529" y="17"/>
                        <a:pt x="476" y="4"/>
                      </a:cubicBezTo>
                      <a:cubicBezTo>
                        <a:pt x="467" y="1"/>
                        <a:pt x="457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72"/>
                <p:cNvSpPr/>
                <p:nvPr/>
              </p:nvSpPr>
              <p:spPr>
                <a:xfrm>
                  <a:off x="6836057" y="3136476"/>
                  <a:ext cx="84841" cy="3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72"/>
                <p:cNvSpPr/>
                <p:nvPr/>
              </p:nvSpPr>
              <p:spPr>
                <a:xfrm rot="439363">
                  <a:off x="6572352" y="3136478"/>
                  <a:ext cx="84843" cy="3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72"/>
                <p:cNvSpPr/>
                <p:nvPr/>
              </p:nvSpPr>
              <p:spPr>
                <a:xfrm rot="-626035">
                  <a:off x="6689062" y="1954672"/>
                  <a:ext cx="172932" cy="32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2" h="1007" extrusionOk="0">
                      <a:moveTo>
                        <a:pt x="4300" y="1"/>
                      </a:moveTo>
                      <a:cubicBezTo>
                        <a:pt x="3875" y="1"/>
                        <a:pt x="3449" y="41"/>
                        <a:pt x="3025" y="122"/>
                      </a:cubicBezTo>
                      <a:cubicBezTo>
                        <a:pt x="2439" y="235"/>
                        <a:pt x="1898" y="286"/>
                        <a:pt x="1409" y="286"/>
                      </a:cubicBezTo>
                      <a:cubicBezTo>
                        <a:pt x="874" y="286"/>
                        <a:pt x="401" y="225"/>
                        <a:pt x="1" y="122"/>
                      </a:cubicBezTo>
                      <a:lnTo>
                        <a:pt x="1" y="122"/>
                      </a:lnTo>
                      <a:cubicBezTo>
                        <a:pt x="54" y="188"/>
                        <a:pt x="107" y="228"/>
                        <a:pt x="107" y="228"/>
                      </a:cubicBezTo>
                      <a:lnTo>
                        <a:pt x="107" y="241"/>
                      </a:lnTo>
                      <a:cubicBezTo>
                        <a:pt x="107" y="294"/>
                        <a:pt x="93" y="333"/>
                        <a:pt x="93" y="373"/>
                      </a:cubicBezTo>
                      <a:cubicBezTo>
                        <a:pt x="574" y="470"/>
                        <a:pt x="1064" y="520"/>
                        <a:pt x="1557" y="520"/>
                      </a:cubicBezTo>
                      <a:cubicBezTo>
                        <a:pt x="2065" y="520"/>
                        <a:pt x="2575" y="467"/>
                        <a:pt x="3078" y="360"/>
                      </a:cubicBezTo>
                      <a:cubicBezTo>
                        <a:pt x="3477" y="287"/>
                        <a:pt x="3879" y="251"/>
                        <a:pt x="4280" y="251"/>
                      </a:cubicBezTo>
                      <a:cubicBezTo>
                        <a:pt x="5342" y="251"/>
                        <a:pt x="6395" y="501"/>
                        <a:pt x="7344" y="980"/>
                      </a:cubicBezTo>
                      <a:cubicBezTo>
                        <a:pt x="7370" y="994"/>
                        <a:pt x="7383" y="1007"/>
                        <a:pt x="7410" y="1007"/>
                      </a:cubicBezTo>
                      <a:cubicBezTo>
                        <a:pt x="7449" y="1007"/>
                        <a:pt x="7489" y="980"/>
                        <a:pt x="7502" y="941"/>
                      </a:cubicBezTo>
                      <a:cubicBezTo>
                        <a:pt x="7542" y="888"/>
                        <a:pt x="7529" y="809"/>
                        <a:pt x="7463" y="782"/>
                      </a:cubicBezTo>
                      <a:cubicBezTo>
                        <a:pt x="6482" y="268"/>
                        <a:pt x="5398" y="1"/>
                        <a:pt x="43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80" name="Google Shape;4780;p72"/>
                <p:cNvGrpSpPr/>
                <p:nvPr/>
              </p:nvGrpSpPr>
              <p:grpSpPr>
                <a:xfrm rot="6429777" flipH="1">
                  <a:off x="7046530" y="1926569"/>
                  <a:ext cx="45923" cy="19885"/>
                  <a:chOff x="284000" y="2200125"/>
                  <a:chExt cx="36675" cy="15875"/>
                </a:xfrm>
              </p:grpSpPr>
              <p:sp>
                <p:nvSpPr>
                  <p:cNvPr id="4781" name="Google Shape;4781;p72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2" name="Google Shape;4782;p72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83" name="Google Shape;4783;p72"/>
                <p:cNvGrpSpPr/>
                <p:nvPr/>
              </p:nvGrpSpPr>
              <p:grpSpPr>
                <a:xfrm rot="-4370230">
                  <a:off x="6266131" y="1804291"/>
                  <a:ext cx="51665" cy="22375"/>
                  <a:chOff x="284000" y="2200125"/>
                  <a:chExt cx="36675" cy="15875"/>
                </a:xfrm>
              </p:grpSpPr>
              <p:sp>
                <p:nvSpPr>
                  <p:cNvPr id="4784" name="Google Shape;4784;p72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5" name="Google Shape;4785;p72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86" name="Google Shape;4786;p72"/>
                <p:cNvGrpSpPr/>
                <p:nvPr/>
              </p:nvGrpSpPr>
              <p:grpSpPr>
                <a:xfrm>
                  <a:off x="7287449" y="1453608"/>
                  <a:ext cx="107298" cy="367476"/>
                  <a:chOff x="7717000" y="1203400"/>
                  <a:chExt cx="148550" cy="497800"/>
                </a:xfrm>
              </p:grpSpPr>
              <p:sp>
                <p:nvSpPr>
                  <p:cNvPr id="4787" name="Google Shape;4787;p72"/>
                  <p:cNvSpPr/>
                  <p:nvPr/>
                </p:nvSpPr>
                <p:spPr>
                  <a:xfrm>
                    <a:off x="7722400" y="1425725"/>
                    <a:ext cx="141350" cy="2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4" h="11019" extrusionOk="0">
                        <a:moveTo>
                          <a:pt x="685" y="11019"/>
                        </a:moveTo>
                        <a:cubicBezTo>
                          <a:pt x="1369" y="10443"/>
                          <a:pt x="5654" y="6950"/>
                          <a:pt x="4862" y="5546"/>
                        </a:cubicBezTo>
                        <a:cubicBezTo>
                          <a:pt x="4754" y="5294"/>
                          <a:pt x="4574" y="4934"/>
                          <a:pt x="4250" y="4321"/>
                        </a:cubicBezTo>
                        <a:cubicBezTo>
                          <a:pt x="3277" y="4069"/>
                          <a:pt x="2269" y="4105"/>
                          <a:pt x="1333" y="4502"/>
                        </a:cubicBezTo>
                        <a:cubicBezTo>
                          <a:pt x="1297" y="4105"/>
                          <a:pt x="1225" y="3745"/>
                          <a:pt x="1117" y="3385"/>
                        </a:cubicBezTo>
                        <a:lnTo>
                          <a:pt x="937" y="3025"/>
                        </a:lnTo>
                        <a:cubicBezTo>
                          <a:pt x="1081" y="2053"/>
                          <a:pt x="1117" y="1045"/>
                          <a:pt x="1009" y="73"/>
                        </a:cubicBezTo>
                        <a:cubicBezTo>
                          <a:pt x="829" y="1"/>
                          <a:pt x="613" y="73"/>
                          <a:pt x="505" y="253"/>
                        </a:cubicBezTo>
                        <a:cubicBezTo>
                          <a:pt x="361" y="1693"/>
                          <a:pt x="1" y="8714"/>
                          <a:pt x="1" y="8714"/>
                        </a:cubicBezTo>
                        <a:cubicBezTo>
                          <a:pt x="145" y="9470"/>
                          <a:pt x="361" y="10263"/>
                          <a:pt x="685" y="11019"/>
                        </a:cubicBezTo>
                        <a:close/>
                      </a:path>
                    </a:pathLst>
                  </a:custGeom>
                  <a:solidFill>
                    <a:srgbClr val="D77F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8" name="Google Shape;4788;p72"/>
                  <p:cNvSpPr/>
                  <p:nvPr/>
                </p:nvSpPr>
                <p:spPr>
                  <a:xfrm>
                    <a:off x="7735900" y="1203400"/>
                    <a:ext cx="41450" cy="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3313" extrusionOk="0">
                        <a:moveTo>
                          <a:pt x="469" y="0"/>
                        </a:moveTo>
                        <a:cubicBezTo>
                          <a:pt x="217" y="0"/>
                          <a:pt x="1" y="216"/>
                          <a:pt x="1" y="432"/>
                        </a:cubicBezTo>
                        <a:lnTo>
                          <a:pt x="37" y="2881"/>
                        </a:lnTo>
                        <a:cubicBezTo>
                          <a:pt x="37" y="3097"/>
                          <a:pt x="217" y="3313"/>
                          <a:pt x="469" y="3313"/>
                        </a:cubicBezTo>
                        <a:lnTo>
                          <a:pt x="1189" y="3313"/>
                        </a:lnTo>
                        <a:cubicBezTo>
                          <a:pt x="1441" y="3313"/>
                          <a:pt x="1657" y="3097"/>
                          <a:pt x="1657" y="2845"/>
                        </a:cubicBezTo>
                        <a:lnTo>
                          <a:pt x="1621" y="432"/>
                        </a:lnTo>
                        <a:cubicBezTo>
                          <a:pt x="1621" y="180"/>
                          <a:pt x="1441" y="0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9" name="Google Shape;4789;p72"/>
                  <p:cNvSpPr/>
                  <p:nvPr/>
                </p:nvSpPr>
                <p:spPr>
                  <a:xfrm>
                    <a:off x="7736800" y="1287100"/>
                    <a:ext cx="41450" cy="40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16348" extrusionOk="0">
                        <a:moveTo>
                          <a:pt x="1225" y="16348"/>
                        </a:moveTo>
                        <a:lnTo>
                          <a:pt x="505" y="16348"/>
                        </a:lnTo>
                        <a:cubicBezTo>
                          <a:pt x="253" y="16348"/>
                          <a:pt x="73" y="16132"/>
                          <a:pt x="73" y="15880"/>
                        </a:cubicBezTo>
                        <a:lnTo>
                          <a:pt x="1" y="433"/>
                        </a:lnTo>
                        <a:cubicBezTo>
                          <a:pt x="1" y="181"/>
                          <a:pt x="181" y="1"/>
                          <a:pt x="433" y="1"/>
                        </a:cubicBezTo>
                        <a:lnTo>
                          <a:pt x="1153" y="1"/>
                        </a:lnTo>
                        <a:cubicBezTo>
                          <a:pt x="1405" y="1"/>
                          <a:pt x="1621" y="181"/>
                          <a:pt x="1621" y="433"/>
                        </a:cubicBezTo>
                        <a:lnTo>
                          <a:pt x="1657" y="15880"/>
                        </a:lnTo>
                        <a:cubicBezTo>
                          <a:pt x="1657" y="16132"/>
                          <a:pt x="1477" y="16312"/>
                          <a:pt x="1225" y="1634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0" name="Google Shape;4790;p72"/>
                  <p:cNvSpPr/>
                  <p:nvPr/>
                </p:nvSpPr>
                <p:spPr>
                  <a:xfrm>
                    <a:off x="7717000" y="1379825"/>
                    <a:ext cx="148550" cy="25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2" h="10227" extrusionOk="0">
                        <a:moveTo>
                          <a:pt x="2593" y="1261"/>
                        </a:moveTo>
                        <a:cubicBezTo>
                          <a:pt x="1333" y="2305"/>
                          <a:pt x="1" y="4069"/>
                          <a:pt x="361" y="4861"/>
                        </a:cubicBezTo>
                        <a:cubicBezTo>
                          <a:pt x="685" y="5689"/>
                          <a:pt x="1405" y="5005"/>
                          <a:pt x="1405" y="5005"/>
                        </a:cubicBezTo>
                        <a:cubicBezTo>
                          <a:pt x="1405" y="5005"/>
                          <a:pt x="397" y="6049"/>
                          <a:pt x="829" y="6626"/>
                        </a:cubicBezTo>
                        <a:cubicBezTo>
                          <a:pt x="1261" y="7202"/>
                          <a:pt x="2017" y="6554"/>
                          <a:pt x="2017" y="6554"/>
                        </a:cubicBezTo>
                        <a:cubicBezTo>
                          <a:pt x="2017" y="6554"/>
                          <a:pt x="469" y="7850"/>
                          <a:pt x="1153" y="8462"/>
                        </a:cubicBezTo>
                        <a:cubicBezTo>
                          <a:pt x="1513" y="8822"/>
                          <a:pt x="2053" y="8822"/>
                          <a:pt x="2377" y="8462"/>
                        </a:cubicBezTo>
                        <a:cubicBezTo>
                          <a:pt x="2377" y="8462"/>
                          <a:pt x="1189" y="9830"/>
                          <a:pt x="1801" y="10010"/>
                        </a:cubicBezTo>
                        <a:cubicBezTo>
                          <a:pt x="2413" y="10226"/>
                          <a:pt x="4934" y="8930"/>
                          <a:pt x="5438" y="7634"/>
                        </a:cubicBezTo>
                        <a:cubicBezTo>
                          <a:pt x="5942" y="6338"/>
                          <a:pt x="5042" y="6374"/>
                          <a:pt x="5042" y="6374"/>
                        </a:cubicBezTo>
                        <a:cubicBezTo>
                          <a:pt x="5042" y="6374"/>
                          <a:pt x="5726" y="5365"/>
                          <a:pt x="5114" y="4789"/>
                        </a:cubicBezTo>
                        <a:cubicBezTo>
                          <a:pt x="4538" y="4249"/>
                          <a:pt x="4213" y="4681"/>
                          <a:pt x="4213" y="4681"/>
                        </a:cubicBezTo>
                        <a:cubicBezTo>
                          <a:pt x="4213" y="4681"/>
                          <a:pt x="5294" y="3421"/>
                          <a:pt x="4826" y="3061"/>
                        </a:cubicBezTo>
                        <a:cubicBezTo>
                          <a:pt x="4466" y="2845"/>
                          <a:pt x="3997" y="2773"/>
                          <a:pt x="3565" y="2845"/>
                        </a:cubicBezTo>
                        <a:cubicBezTo>
                          <a:pt x="3565" y="2845"/>
                          <a:pt x="4610" y="0"/>
                          <a:pt x="2593" y="1261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791" name="Google Shape;4791;p72"/>
              <p:cNvSpPr/>
              <p:nvPr/>
            </p:nvSpPr>
            <p:spPr>
              <a:xfrm rot="514881">
                <a:off x="5990569" y="2517899"/>
                <a:ext cx="161340" cy="6259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72"/>
              <p:cNvSpPr/>
              <p:nvPr/>
            </p:nvSpPr>
            <p:spPr>
              <a:xfrm rot="2699792">
                <a:off x="6422756" y="2523097"/>
                <a:ext cx="87009" cy="5218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3" name="Google Shape;4793;p72"/>
            <p:cNvSpPr/>
            <p:nvPr/>
          </p:nvSpPr>
          <p:spPr>
            <a:xfrm rot="10562100">
              <a:off x="6658205" y="3107372"/>
              <a:ext cx="498124" cy="43896"/>
            </a:xfrm>
            <a:custGeom>
              <a:avLst/>
              <a:gdLst/>
              <a:ahLst/>
              <a:cxnLst/>
              <a:rect l="l" t="t" r="r" b="b"/>
              <a:pathLst>
                <a:path w="20656" h="2765" extrusionOk="0">
                  <a:moveTo>
                    <a:pt x="119" y="0"/>
                  </a:moveTo>
                  <a:cubicBezTo>
                    <a:pt x="79" y="132"/>
                    <a:pt x="40" y="251"/>
                    <a:pt x="0" y="357"/>
                  </a:cubicBezTo>
                  <a:cubicBezTo>
                    <a:pt x="1783" y="1162"/>
                    <a:pt x="3658" y="1743"/>
                    <a:pt x="5586" y="2100"/>
                  </a:cubicBezTo>
                  <a:cubicBezTo>
                    <a:pt x="7620" y="2496"/>
                    <a:pt x="9694" y="2708"/>
                    <a:pt x="11767" y="2747"/>
                  </a:cubicBezTo>
                  <a:cubicBezTo>
                    <a:pt x="12194" y="2758"/>
                    <a:pt x="12625" y="2765"/>
                    <a:pt x="13061" y="2765"/>
                  </a:cubicBezTo>
                  <a:cubicBezTo>
                    <a:pt x="13677" y="2765"/>
                    <a:pt x="14302" y="2752"/>
                    <a:pt x="14937" y="2721"/>
                  </a:cubicBezTo>
                  <a:cubicBezTo>
                    <a:pt x="16852" y="2642"/>
                    <a:pt x="18767" y="2470"/>
                    <a:pt x="20655" y="2193"/>
                  </a:cubicBezTo>
                  <a:cubicBezTo>
                    <a:pt x="20655" y="2074"/>
                    <a:pt x="20642" y="1955"/>
                    <a:pt x="20629" y="1823"/>
                  </a:cubicBezTo>
                  <a:cubicBezTo>
                    <a:pt x="18740" y="2100"/>
                    <a:pt x="16825" y="2272"/>
                    <a:pt x="14923" y="2351"/>
                  </a:cubicBezTo>
                  <a:cubicBezTo>
                    <a:pt x="14307" y="2376"/>
                    <a:pt x="13662" y="2390"/>
                    <a:pt x="12995" y="2390"/>
                  </a:cubicBezTo>
                  <a:cubicBezTo>
                    <a:pt x="9006" y="2390"/>
                    <a:pt x="4237" y="1878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4" name="Google Shape;4794;p72"/>
          <p:cNvGrpSpPr/>
          <p:nvPr/>
        </p:nvGrpSpPr>
        <p:grpSpPr>
          <a:xfrm>
            <a:off x="634900" y="603750"/>
            <a:ext cx="959100" cy="833925"/>
            <a:chOff x="6642350" y="3557125"/>
            <a:chExt cx="959100" cy="833925"/>
          </a:xfrm>
        </p:grpSpPr>
        <p:grpSp>
          <p:nvGrpSpPr>
            <p:cNvPr id="4795" name="Google Shape;4795;p72"/>
            <p:cNvGrpSpPr/>
            <p:nvPr/>
          </p:nvGrpSpPr>
          <p:grpSpPr>
            <a:xfrm>
              <a:off x="6653450" y="3557125"/>
              <a:ext cx="644050" cy="794000"/>
              <a:chOff x="7917500" y="3310500"/>
              <a:chExt cx="644050" cy="794000"/>
            </a:xfrm>
          </p:grpSpPr>
          <p:sp>
            <p:nvSpPr>
              <p:cNvPr id="4796" name="Google Shape;4796;p72"/>
              <p:cNvSpPr/>
              <p:nvPr/>
            </p:nvSpPr>
            <p:spPr>
              <a:xfrm>
                <a:off x="7917500" y="3310500"/>
                <a:ext cx="335600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3424" h="12720" extrusionOk="0">
                    <a:moveTo>
                      <a:pt x="2596" y="0"/>
                    </a:moveTo>
                    <a:cubicBezTo>
                      <a:pt x="2200" y="0"/>
                      <a:pt x="1879" y="68"/>
                      <a:pt x="1664" y="96"/>
                    </a:cubicBezTo>
                    <a:cubicBezTo>
                      <a:pt x="1664" y="96"/>
                      <a:pt x="1" y="1228"/>
                      <a:pt x="1736" y="2650"/>
                    </a:cubicBezTo>
                    <a:cubicBezTo>
                      <a:pt x="3495" y="4072"/>
                      <a:pt x="4049" y="6000"/>
                      <a:pt x="4339" y="7662"/>
                    </a:cubicBezTo>
                    <a:cubicBezTo>
                      <a:pt x="4663" y="9485"/>
                      <a:pt x="5548" y="12720"/>
                      <a:pt x="8940" y="12720"/>
                    </a:cubicBezTo>
                    <a:cubicBezTo>
                      <a:pt x="9584" y="12720"/>
                      <a:pt x="10319" y="12603"/>
                      <a:pt x="11158" y="12337"/>
                    </a:cubicBezTo>
                    <a:cubicBezTo>
                      <a:pt x="11158" y="12337"/>
                      <a:pt x="13423" y="10915"/>
                      <a:pt x="11255" y="7397"/>
                    </a:cubicBezTo>
                    <a:cubicBezTo>
                      <a:pt x="9062" y="3903"/>
                      <a:pt x="8435" y="6289"/>
                      <a:pt x="6435" y="2867"/>
                    </a:cubicBezTo>
                    <a:cubicBezTo>
                      <a:pt x="5011" y="414"/>
                      <a:pt x="3575" y="0"/>
                      <a:pt x="2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72"/>
              <p:cNvSpPr/>
              <p:nvPr/>
            </p:nvSpPr>
            <p:spPr>
              <a:xfrm>
                <a:off x="7990400" y="3349025"/>
                <a:ext cx="306075" cy="457875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8315" fill="none" extrusionOk="0">
                    <a:moveTo>
                      <a:pt x="11013" y="18315"/>
                    </a:moveTo>
                    <a:cubicBezTo>
                      <a:pt x="11013" y="18315"/>
                      <a:pt x="12242" y="10459"/>
                      <a:pt x="1" y="1"/>
                    </a:cubicBezTo>
                  </a:path>
                </a:pathLst>
              </a:custGeom>
              <a:noFill/>
              <a:ln w="54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72"/>
              <p:cNvSpPr/>
              <p:nvPr/>
            </p:nvSpPr>
            <p:spPr>
              <a:xfrm>
                <a:off x="8316925" y="3477350"/>
                <a:ext cx="24462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7591" extrusionOk="0">
                    <a:moveTo>
                      <a:pt x="7878" y="0"/>
                    </a:moveTo>
                    <a:cubicBezTo>
                      <a:pt x="7262" y="0"/>
                      <a:pt x="6428" y="283"/>
                      <a:pt x="5447" y="1446"/>
                    </a:cubicBezTo>
                    <a:cubicBezTo>
                      <a:pt x="3760" y="3446"/>
                      <a:pt x="3615" y="1856"/>
                      <a:pt x="1808" y="3832"/>
                    </a:cubicBezTo>
                    <a:cubicBezTo>
                      <a:pt x="1" y="5832"/>
                      <a:pt x="1302" y="7037"/>
                      <a:pt x="1302" y="7037"/>
                    </a:cubicBezTo>
                    <a:cubicBezTo>
                      <a:pt x="2047" y="7429"/>
                      <a:pt x="2686" y="7591"/>
                      <a:pt x="3233" y="7591"/>
                    </a:cubicBezTo>
                    <a:cubicBezTo>
                      <a:pt x="5040" y="7591"/>
                      <a:pt x="5854" y="5831"/>
                      <a:pt x="6242" y="4796"/>
                    </a:cubicBezTo>
                    <a:cubicBezTo>
                      <a:pt x="6628" y="3760"/>
                      <a:pt x="7206" y="2555"/>
                      <a:pt x="8483" y="1856"/>
                    </a:cubicBezTo>
                    <a:cubicBezTo>
                      <a:pt x="9784" y="1133"/>
                      <a:pt x="8845" y="217"/>
                      <a:pt x="8845" y="217"/>
                    </a:cubicBezTo>
                    <a:cubicBezTo>
                      <a:pt x="8653" y="147"/>
                      <a:pt x="8322" y="0"/>
                      <a:pt x="7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72"/>
              <p:cNvSpPr/>
              <p:nvPr/>
            </p:nvSpPr>
            <p:spPr>
              <a:xfrm>
                <a:off x="8248850" y="3541800"/>
                <a:ext cx="213900" cy="275350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1014" fill="none" extrusionOk="0">
                    <a:moveTo>
                      <a:pt x="868" y="11013"/>
                    </a:moveTo>
                    <a:cubicBezTo>
                      <a:pt x="868" y="11013"/>
                      <a:pt x="1" y="5519"/>
                      <a:pt x="8555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72"/>
              <p:cNvSpPr/>
              <p:nvPr/>
            </p:nvSpPr>
            <p:spPr>
              <a:xfrm>
                <a:off x="8219925" y="3311075"/>
                <a:ext cx="139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5568" h="10171" extrusionOk="0">
                    <a:moveTo>
                      <a:pt x="3118" y="0"/>
                    </a:moveTo>
                    <a:cubicBezTo>
                      <a:pt x="2972" y="0"/>
                      <a:pt x="1833" y="43"/>
                      <a:pt x="2194" y="1374"/>
                    </a:cubicBezTo>
                    <a:cubicBezTo>
                      <a:pt x="2555" y="2820"/>
                      <a:pt x="2097" y="4049"/>
                      <a:pt x="1616" y="5061"/>
                    </a:cubicBezTo>
                    <a:cubicBezTo>
                      <a:pt x="989" y="6338"/>
                      <a:pt x="1" y="9013"/>
                      <a:pt x="3423" y="10170"/>
                    </a:cubicBezTo>
                    <a:cubicBezTo>
                      <a:pt x="3423" y="10170"/>
                      <a:pt x="3435" y="10170"/>
                      <a:pt x="3456" y="10170"/>
                    </a:cubicBezTo>
                    <a:cubicBezTo>
                      <a:pt x="3701" y="10170"/>
                      <a:pt x="5198" y="10069"/>
                      <a:pt x="5375" y="7591"/>
                    </a:cubicBezTo>
                    <a:cubicBezTo>
                      <a:pt x="5568" y="4892"/>
                      <a:pt x="4314" y="5904"/>
                      <a:pt x="4580" y="3302"/>
                    </a:cubicBezTo>
                    <a:cubicBezTo>
                      <a:pt x="4869" y="699"/>
                      <a:pt x="3567" y="241"/>
                      <a:pt x="3134" y="0"/>
                    </a:cubicBezTo>
                    <a:cubicBezTo>
                      <a:pt x="3134" y="0"/>
                      <a:pt x="3128" y="0"/>
                      <a:pt x="3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72"/>
              <p:cNvSpPr/>
              <p:nvPr/>
            </p:nvSpPr>
            <p:spPr>
              <a:xfrm>
                <a:off x="8265125" y="3342400"/>
                <a:ext cx="48225" cy="45907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8363" fill="none" extrusionOk="0">
                    <a:moveTo>
                      <a:pt x="0" y="18363"/>
                    </a:moveTo>
                    <a:cubicBezTo>
                      <a:pt x="0" y="18363"/>
                      <a:pt x="1928" y="11447"/>
                      <a:pt x="1422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72"/>
              <p:cNvSpPr/>
              <p:nvPr/>
            </p:nvSpPr>
            <p:spPr>
              <a:xfrm>
                <a:off x="8174750" y="3794825"/>
                <a:ext cx="180750" cy="309675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12387" extrusionOk="0">
                    <a:moveTo>
                      <a:pt x="2868" y="1"/>
                    </a:moveTo>
                    <a:lnTo>
                      <a:pt x="3182" y="772"/>
                    </a:lnTo>
                    <a:cubicBezTo>
                      <a:pt x="3254" y="965"/>
                      <a:pt x="3302" y="1157"/>
                      <a:pt x="3326" y="1374"/>
                    </a:cubicBezTo>
                    <a:lnTo>
                      <a:pt x="3423" y="2121"/>
                    </a:lnTo>
                    <a:cubicBezTo>
                      <a:pt x="1" y="4868"/>
                      <a:pt x="362" y="12387"/>
                      <a:pt x="362" y="12387"/>
                    </a:cubicBezTo>
                    <a:lnTo>
                      <a:pt x="6868" y="12387"/>
                    </a:lnTo>
                    <a:cubicBezTo>
                      <a:pt x="6868" y="12387"/>
                      <a:pt x="7230" y="4868"/>
                      <a:pt x="3808" y="2121"/>
                    </a:cubicBezTo>
                    <a:lnTo>
                      <a:pt x="3904" y="1374"/>
                    </a:lnTo>
                    <a:cubicBezTo>
                      <a:pt x="3929" y="1157"/>
                      <a:pt x="3977" y="965"/>
                      <a:pt x="4049" y="772"/>
                    </a:cubicBezTo>
                    <a:lnTo>
                      <a:pt x="43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3" name="Google Shape;4803;p72"/>
            <p:cNvSpPr/>
            <p:nvPr/>
          </p:nvSpPr>
          <p:spPr>
            <a:xfrm>
              <a:off x="7243575" y="4179575"/>
              <a:ext cx="191600" cy="162075"/>
            </a:xfrm>
            <a:custGeom>
              <a:avLst/>
              <a:gdLst/>
              <a:ahLst/>
              <a:cxnLst/>
              <a:rect l="l" t="t" r="r" b="b"/>
              <a:pathLst>
                <a:path w="7664" h="6483" extrusionOk="0">
                  <a:moveTo>
                    <a:pt x="3832" y="0"/>
                  </a:moveTo>
                  <a:cubicBezTo>
                    <a:pt x="1712" y="0"/>
                    <a:pt x="1" y="1325"/>
                    <a:pt x="25" y="3350"/>
                  </a:cubicBezTo>
                  <a:cubicBezTo>
                    <a:pt x="25" y="4651"/>
                    <a:pt x="748" y="5856"/>
                    <a:pt x="1881" y="6482"/>
                  </a:cubicBezTo>
                  <a:lnTo>
                    <a:pt x="5857" y="6482"/>
                  </a:lnTo>
                  <a:cubicBezTo>
                    <a:pt x="6965" y="5832"/>
                    <a:pt x="7664" y="4627"/>
                    <a:pt x="7664" y="3350"/>
                  </a:cubicBezTo>
                  <a:cubicBezTo>
                    <a:pt x="7664" y="1301"/>
                    <a:pt x="5953" y="0"/>
                    <a:pt x="3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72"/>
            <p:cNvSpPr/>
            <p:nvPr/>
          </p:nvSpPr>
          <p:spPr>
            <a:xfrm>
              <a:off x="6642350" y="4339800"/>
              <a:ext cx="959100" cy="51250"/>
            </a:xfrm>
            <a:custGeom>
              <a:avLst/>
              <a:gdLst/>
              <a:ahLst/>
              <a:cxnLst/>
              <a:rect l="l" t="t" r="r" b="b"/>
              <a:pathLst>
                <a:path w="38364" h="2050" extrusionOk="0">
                  <a:moveTo>
                    <a:pt x="38340" y="1"/>
                  </a:moveTo>
                  <a:lnTo>
                    <a:pt x="0" y="97"/>
                  </a:lnTo>
                  <a:lnTo>
                    <a:pt x="0" y="2049"/>
                  </a:lnTo>
                  <a:lnTo>
                    <a:pt x="38364" y="1953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5" name="Google Shape;4805;p72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6" name="Google Shape;4806;p72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7" name="Google Shape;4807;p72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8" name="Google Shape;4808;p72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4" name="Google Shape;5574;p78"/>
          <p:cNvGrpSpPr/>
          <p:nvPr/>
        </p:nvGrpSpPr>
        <p:grpSpPr>
          <a:xfrm>
            <a:off x="3538363" y="1187084"/>
            <a:ext cx="1995950" cy="1275996"/>
            <a:chOff x="1637372" y="1439233"/>
            <a:chExt cx="1995950" cy="1275996"/>
          </a:xfrm>
        </p:grpSpPr>
        <p:grpSp>
          <p:nvGrpSpPr>
            <p:cNvPr id="5575" name="Google Shape;5575;p78"/>
            <p:cNvGrpSpPr/>
            <p:nvPr/>
          </p:nvGrpSpPr>
          <p:grpSpPr>
            <a:xfrm>
              <a:off x="1637372" y="1439233"/>
              <a:ext cx="1995950" cy="1275996"/>
              <a:chOff x="2413900" y="1707875"/>
              <a:chExt cx="835650" cy="534225"/>
            </a:xfrm>
          </p:grpSpPr>
          <p:sp>
            <p:nvSpPr>
              <p:cNvPr id="5576" name="Google Shape;5576;p78"/>
              <p:cNvSpPr/>
              <p:nvPr/>
            </p:nvSpPr>
            <p:spPr>
              <a:xfrm>
                <a:off x="2413900" y="2187925"/>
                <a:ext cx="8356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78"/>
              <p:cNvSpPr/>
              <p:nvPr/>
            </p:nvSpPr>
            <p:spPr>
              <a:xfrm>
                <a:off x="2413900" y="1707875"/>
                <a:ext cx="835650" cy="501850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0074" extrusionOk="0">
                    <a:moveTo>
                      <a:pt x="0" y="0"/>
                    </a:moveTo>
                    <a:lnTo>
                      <a:pt x="0" y="19625"/>
                    </a:lnTo>
                    <a:lnTo>
                      <a:pt x="33426" y="20074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78"/>
              <p:cNvSpPr/>
              <p:nvPr/>
            </p:nvSpPr>
            <p:spPr>
              <a:xfrm>
                <a:off x="3231050" y="1720075"/>
                <a:ext cx="5300" cy="46687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8675" extrusionOk="0">
                    <a:moveTo>
                      <a:pt x="212" y="1"/>
                    </a:moveTo>
                    <a:lnTo>
                      <a:pt x="0" y="318"/>
                    </a:lnTo>
                    <a:lnTo>
                      <a:pt x="0" y="18529"/>
                    </a:lnTo>
                    <a:lnTo>
                      <a:pt x="212" y="18675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78"/>
              <p:cNvSpPr/>
              <p:nvPr/>
            </p:nvSpPr>
            <p:spPr>
              <a:xfrm>
                <a:off x="2427100" y="1720075"/>
                <a:ext cx="8092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2370" h="318" extrusionOk="0">
                    <a:moveTo>
                      <a:pt x="32370" y="1"/>
                    </a:moveTo>
                    <a:lnTo>
                      <a:pt x="0" y="159"/>
                    </a:lnTo>
                    <a:lnTo>
                      <a:pt x="0" y="318"/>
                    </a:lnTo>
                    <a:lnTo>
                      <a:pt x="32158" y="318"/>
                    </a:lnTo>
                    <a:lnTo>
                      <a:pt x="323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78"/>
              <p:cNvSpPr/>
              <p:nvPr/>
            </p:nvSpPr>
            <p:spPr>
              <a:xfrm>
                <a:off x="2427100" y="1724050"/>
                <a:ext cx="5300" cy="4639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8556" extrusionOk="0">
                    <a:moveTo>
                      <a:pt x="0" y="0"/>
                    </a:moveTo>
                    <a:lnTo>
                      <a:pt x="0" y="18555"/>
                    </a:lnTo>
                    <a:lnTo>
                      <a:pt x="212" y="18185"/>
                    </a:lnTo>
                    <a:lnTo>
                      <a:pt x="212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78"/>
              <p:cNvSpPr/>
              <p:nvPr/>
            </p:nvSpPr>
            <p:spPr>
              <a:xfrm>
                <a:off x="2427100" y="2173050"/>
                <a:ext cx="8092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32370" h="596" extrusionOk="0">
                    <a:moveTo>
                      <a:pt x="32158" y="1"/>
                    </a:moveTo>
                    <a:lnTo>
                      <a:pt x="291" y="93"/>
                    </a:lnTo>
                    <a:lnTo>
                      <a:pt x="0" y="595"/>
                    </a:lnTo>
                    <a:lnTo>
                      <a:pt x="32370" y="556"/>
                    </a:lnTo>
                    <a:lnTo>
                      <a:pt x="321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78"/>
              <p:cNvSpPr/>
              <p:nvPr/>
            </p:nvSpPr>
            <p:spPr>
              <a:xfrm>
                <a:off x="2432375" y="1728000"/>
                <a:ext cx="798700" cy="455325"/>
              </a:xfrm>
              <a:custGeom>
                <a:avLst/>
                <a:gdLst/>
                <a:ahLst/>
                <a:cxnLst/>
                <a:rect l="l" t="t" r="r" b="b"/>
                <a:pathLst>
                  <a:path w="31948" h="18213" extrusionOk="0">
                    <a:moveTo>
                      <a:pt x="1" y="1"/>
                    </a:moveTo>
                    <a:lnTo>
                      <a:pt x="1" y="18027"/>
                    </a:lnTo>
                    <a:lnTo>
                      <a:pt x="31947" y="18212"/>
                    </a:lnTo>
                    <a:lnTo>
                      <a:pt x="3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5583" name="Google Shape;5583;p78"/>
            <p:cNvSpPr/>
            <p:nvPr/>
          </p:nvSpPr>
          <p:spPr>
            <a:xfrm>
              <a:off x="1845669" y="1646344"/>
              <a:ext cx="1579093" cy="781792"/>
            </a:xfrm>
            <a:custGeom>
              <a:avLst/>
              <a:gdLst/>
              <a:ahLst/>
              <a:cxnLst/>
              <a:rect l="l" t="t" r="r" b="b"/>
              <a:pathLst>
                <a:path w="29425" h="14568" extrusionOk="0">
                  <a:moveTo>
                    <a:pt x="1678" y="1"/>
                  </a:moveTo>
                  <a:lnTo>
                    <a:pt x="0" y="3923"/>
                  </a:lnTo>
                  <a:lnTo>
                    <a:pt x="11543" y="7224"/>
                  </a:lnTo>
                  <a:lnTo>
                    <a:pt x="885" y="12877"/>
                  </a:lnTo>
                  <a:lnTo>
                    <a:pt x="0" y="14567"/>
                  </a:lnTo>
                  <a:lnTo>
                    <a:pt x="29425" y="9245"/>
                  </a:lnTo>
                  <a:lnTo>
                    <a:pt x="16495" y="4874"/>
                  </a:lnTo>
                  <a:lnTo>
                    <a:pt x="29226" y="2391"/>
                  </a:lnTo>
                  <a:lnTo>
                    <a:pt x="29425" y="154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78"/>
          <p:cNvSpPr/>
          <p:nvPr/>
        </p:nvSpPr>
        <p:spPr>
          <a:xfrm>
            <a:off x="3082538" y="2642226"/>
            <a:ext cx="29076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78"/>
          <p:cNvSpPr txBox="1">
            <a:spLocks noGrp="1"/>
          </p:cNvSpPr>
          <p:nvPr>
            <p:ph type="subTitle" idx="3"/>
          </p:nvPr>
        </p:nvSpPr>
        <p:spPr>
          <a:xfrm>
            <a:off x="2156955" y="3043574"/>
            <a:ext cx="4926809" cy="9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Balsamiq Sans"/>
                <a:ea typeface="Balsamiq Sans"/>
                <a:sym typeface="Balsamiq Sans"/>
              </a:rPr>
              <a:t>Retains long-term dependencies in conversations.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Balsamiq Sans"/>
                <a:ea typeface="Balsamiq Sans"/>
                <a:sym typeface="Balsamiq Sans"/>
              </a:rPr>
              <a:t>Addresses vanishing gradient issues common in standard RNNs.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Balsamiq Sans"/>
                <a:ea typeface="Balsamiq Sans"/>
                <a:sym typeface="Balsamiq Sans"/>
              </a:rPr>
              <a:t>Improves accuracy in response generation.</a:t>
            </a:r>
            <a:endParaRPr sz="1100" b="1" dirty="0">
              <a:solidFill>
                <a:schemeClr val="accent3">
                  <a:lumMod val="25000"/>
                </a:schemeClr>
              </a:solidFill>
              <a:latin typeface="Balsamiq Sans"/>
              <a:ea typeface="Balsamiq Sans"/>
              <a:sym typeface="Balsamiq Sans"/>
            </a:endParaRPr>
          </a:p>
        </p:txBody>
      </p:sp>
      <p:sp>
        <p:nvSpPr>
          <p:cNvPr id="5587" name="Google Shape;5587;p78"/>
          <p:cNvSpPr txBox="1">
            <a:spLocks noGrp="1"/>
          </p:cNvSpPr>
          <p:nvPr>
            <p:ph type="subTitle" idx="1"/>
          </p:nvPr>
        </p:nvSpPr>
        <p:spPr>
          <a:xfrm>
            <a:off x="3151988" y="2720226"/>
            <a:ext cx="2768700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Why LSTM for Chatbots?</a:t>
            </a:r>
            <a:endParaRPr sz="1600" dirty="0"/>
          </a:p>
        </p:txBody>
      </p:sp>
      <p:grpSp>
        <p:nvGrpSpPr>
          <p:cNvPr id="5611" name="Google Shape;5611;p78"/>
          <p:cNvGrpSpPr/>
          <p:nvPr/>
        </p:nvGrpSpPr>
        <p:grpSpPr>
          <a:xfrm>
            <a:off x="4198750" y="1449664"/>
            <a:ext cx="675177" cy="670838"/>
            <a:chOff x="3514900" y="1489020"/>
            <a:chExt cx="354145" cy="351869"/>
          </a:xfrm>
        </p:grpSpPr>
        <p:sp>
          <p:nvSpPr>
            <p:cNvPr id="5612" name="Google Shape;5612;p78"/>
            <p:cNvSpPr/>
            <p:nvPr/>
          </p:nvSpPr>
          <p:spPr>
            <a:xfrm>
              <a:off x="3514900" y="1489020"/>
              <a:ext cx="354145" cy="351869"/>
            </a:xfrm>
            <a:custGeom>
              <a:avLst/>
              <a:gdLst/>
              <a:ahLst/>
              <a:cxnLst/>
              <a:rect l="l" t="t" r="r" b="b"/>
              <a:pathLst>
                <a:path w="23653" h="23501" extrusionOk="0">
                  <a:moveTo>
                    <a:pt x="19698" y="1"/>
                  </a:moveTo>
                  <a:cubicBezTo>
                    <a:pt x="19495" y="1"/>
                    <a:pt x="19290" y="80"/>
                    <a:pt x="19133" y="237"/>
                  </a:cubicBezTo>
                  <a:lnTo>
                    <a:pt x="316" y="19075"/>
                  </a:lnTo>
                  <a:cubicBezTo>
                    <a:pt x="0" y="19369"/>
                    <a:pt x="0" y="19874"/>
                    <a:pt x="316" y="20168"/>
                  </a:cubicBezTo>
                  <a:lnTo>
                    <a:pt x="3406" y="23280"/>
                  </a:lnTo>
                  <a:cubicBezTo>
                    <a:pt x="3564" y="23427"/>
                    <a:pt x="3764" y="23501"/>
                    <a:pt x="3964" y="23501"/>
                  </a:cubicBezTo>
                  <a:cubicBezTo>
                    <a:pt x="4163" y="23501"/>
                    <a:pt x="4363" y="23427"/>
                    <a:pt x="4521" y="23280"/>
                  </a:cubicBezTo>
                  <a:lnTo>
                    <a:pt x="23358" y="4442"/>
                  </a:lnTo>
                  <a:cubicBezTo>
                    <a:pt x="23653" y="4148"/>
                    <a:pt x="23653" y="3643"/>
                    <a:pt x="23358" y="3328"/>
                  </a:cubicBezTo>
                  <a:lnTo>
                    <a:pt x="20247" y="237"/>
                  </a:lnTo>
                  <a:cubicBezTo>
                    <a:pt x="20100" y="80"/>
                    <a:pt x="19900" y="1"/>
                    <a:pt x="19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78"/>
            <p:cNvSpPr/>
            <p:nvPr/>
          </p:nvSpPr>
          <p:spPr>
            <a:xfrm>
              <a:off x="3619094" y="1759498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1" y="548"/>
                  </a:lnTo>
                  <a:lnTo>
                    <a:pt x="1115" y="1662"/>
                  </a:lnTo>
                  <a:lnTo>
                    <a:pt x="1640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78"/>
            <p:cNvSpPr/>
            <p:nvPr/>
          </p:nvSpPr>
          <p:spPr>
            <a:xfrm>
              <a:off x="3623181" y="1722052"/>
              <a:ext cx="41249" cy="41249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526" y="0"/>
                  </a:moveTo>
                  <a:lnTo>
                    <a:pt x="1" y="526"/>
                  </a:lnTo>
                  <a:lnTo>
                    <a:pt x="2229" y="2754"/>
                  </a:lnTo>
                  <a:lnTo>
                    <a:pt x="2755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78"/>
            <p:cNvSpPr/>
            <p:nvPr/>
          </p:nvSpPr>
          <p:spPr>
            <a:xfrm>
              <a:off x="3560536" y="1784682"/>
              <a:ext cx="41264" cy="41579"/>
            </a:xfrm>
            <a:custGeom>
              <a:avLst/>
              <a:gdLst/>
              <a:ahLst/>
              <a:cxnLst/>
              <a:rect l="l" t="t" r="r" b="b"/>
              <a:pathLst>
                <a:path w="2756" h="2777" extrusionOk="0">
                  <a:moveTo>
                    <a:pt x="527" y="1"/>
                  </a:moveTo>
                  <a:lnTo>
                    <a:pt x="1" y="548"/>
                  </a:lnTo>
                  <a:lnTo>
                    <a:pt x="2230" y="2776"/>
                  </a:lnTo>
                  <a:lnTo>
                    <a:pt x="2755" y="2251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78"/>
            <p:cNvSpPr/>
            <p:nvPr/>
          </p:nvSpPr>
          <p:spPr>
            <a:xfrm>
              <a:off x="3660957" y="1717635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1" y="547"/>
                  </a:lnTo>
                  <a:lnTo>
                    <a:pt x="1115" y="1662"/>
                  </a:lnTo>
                  <a:lnTo>
                    <a:pt x="1641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78"/>
            <p:cNvSpPr/>
            <p:nvPr/>
          </p:nvSpPr>
          <p:spPr>
            <a:xfrm>
              <a:off x="3681739" y="1696868"/>
              <a:ext cx="24570" cy="24555"/>
            </a:xfrm>
            <a:custGeom>
              <a:avLst/>
              <a:gdLst/>
              <a:ahLst/>
              <a:cxnLst/>
              <a:rect l="l" t="t" r="r" b="b"/>
              <a:pathLst>
                <a:path w="1641" h="1640" extrusionOk="0">
                  <a:moveTo>
                    <a:pt x="526" y="0"/>
                  </a:moveTo>
                  <a:lnTo>
                    <a:pt x="0" y="526"/>
                  </a:lnTo>
                  <a:lnTo>
                    <a:pt x="1115" y="1640"/>
                  </a:lnTo>
                  <a:lnTo>
                    <a:pt x="1640" y="111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78"/>
            <p:cNvSpPr/>
            <p:nvPr/>
          </p:nvSpPr>
          <p:spPr>
            <a:xfrm>
              <a:off x="3686141" y="1659092"/>
              <a:ext cx="41249" cy="41564"/>
            </a:xfrm>
            <a:custGeom>
              <a:avLst/>
              <a:gdLst/>
              <a:ahLst/>
              <a:cxnLst/>
              <a:rect l="l" t="t" r="r" b="b"/>
              <a:pathLst>
                <a:path w="2755" h="2776" extrusionOk="0">
                  <a:moveTo>
                    <a:pt x="526" y="0"/>
                  </a:moveTo>
                  <a:lnTo>
                    <a:pt x="1" y="547"/>
                  </a:lnTo>
                  <a:lnTo>
                    <a:pt x="2229" y="2775"/>
                  </a:lnTo>
                  <a:lnTo>
                    <a:pt x="2755" y="225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78"/>
            <p:cNvSpPr/>
            <p:nvPr/>
          </p:nvSpPr>
          <p:spPr>
            <a:xfrm>
              <a:off x="3723602" y="1654990"/>
              <a:ext cx="24884" cy="24570"/>
            </a:xfrm>
            <a:custGeom>
              <a:avLst/>
              <a:gdLst/>
              <a:ahLst/>
              <a:cxnLst/>
              <a:rect l="l" t="t" r="r" b="b"/>
              <a:pathLst>
                <a:path w="1662" h="1641" extrusionOk="0">
                  <a:moveTo>
                    <a:pt x="526" y="1"/>
                  </a:moveTo>
                  <a:lnTo>
                    <a:pt x="1" y="526"/>
                  </a:lnTo>
                  <a:lnTo>
                    <a:pt x="1115" y="1641"/>
                  </a:lnTo>
                  <a:lnTo>
                    <a:pt x="1662" y="111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78"/>
            <p:cNvSpPr/>
            <p:nvPr/>
          </p:nvSpPr>
          <p:spPr>
            <a:xfrm>
              <a:off x="3744698" y="1633909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0"/>
                  </a:moveTo>
                  <a:lnTo>
                    <a:pt x="0" y="547"/>
                  </a:lnTo>
                  <a:lnTo>
                    <a:pt x="1115" y="1661"/>
                  </a:lnTo>
                  <a:lnTo>
                    <a:pt x="1640" y="111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78"/>
            <p:cNvSpPr/>
            <p:nvPr/>
          </p:nvSpPr>
          <p:spPr>
            <a:xfrm>
              <a:off x="3748786" y="1596447"/>
              <a:ext cx="41564" cy="41249"/>
            </a:xfrm>
            <a:custGeom>
              <a:avLst/>
              <a:gdLst/>
              <a:ahLst/>
              <a:cxnLst/>
              <a:rect l="l" t="t" r="r" b="b"/>
              <a:pathLst>
                <a:path w="2776" h="2755" extrusionOk="0">
                  <a:moveTo>
                    <a:pt x="526" y="0"/>
                  </a:moveTo>
                  <a:lnTo>
                    <a:pt x="1" y="526"/>
                  </a:lnTo>
                  <a:lnTo>
                    <a:pt x="2229" y="2755"/>
                  </a:lnTo>
                  <a:lnTo>
                    <a:pt x="2776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78"/>
            <p:cNvSpPr/>
            <p:nvPr/>
          </p:nvSpPr>
          <p:spPr>
            <a:xfrm>
              <a:off x="3786561" y="1592030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0" y="548"/>
                  </a:lnTo>
                  <a:lnTo>
                    <a:pt x="1115" y="1662"/>
                  </a:lnTo>
                  <a:lnTo>
                    <a:pt x="1640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78"/>
            <p:cNvSpPr/>
            <p:nvPr/>
          </p:nvSpPr>
          <p:spPr>
            <a:xfrm>
              <a:off x="3807343" y="1571264"/>
              <a:ext cx="24869" cy="24570"/>
            </a:xfrm>
            <a:custGeom>
              <a:avLst/>
              <a:gdLst/>
              <a:ahLst/>
              <a:cxnLst/>
              <a:rect l="l" t="t" r="r" b="b"/>
              <a:pathLst>
                <a:path w="1661" h="1641" extrusionOk="0">
                  <a:moveTo>
                    <a:pt x="526" y="0"/>
                  </a:moveTo>
                  <a:lnTo>
                    <a:pt x="0" y="526"/>
                  </a:lnTo>
                  <a:lnTo>
                    <a:pt x="1114" y="1640"/>
                  </a:lnTo>
                  <a:lnTo>
                    <a:pt x="1661" y="111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78"/>
            <p:cNvSpPr/>
            <p:nvPr/>
          </p:nvSpPr>
          <p:spPr>
            <a:xfrm>
              <a:off x="3811745" y="1533488"/>
              <a:ext cx="41249" cy="41564"/>
            </a:xfrm>
            <a:custGeom>
              <a:avLst/>
              <a:gdLst/>
              <a:ahLst/>
              <a:cxnLst/>
              <a:rect l="l" t="t" r="r" b="b"/>
              <a:pathLst>
                <a:path w="2755" h="2776" extrusionOk="0">
                  <a:moveTo>
                    <a:pt x="526" y="0"/>
                  </a:moveTo>
                  <a:lnTo>
                    <a:pt x="0" y="526"/>
                  </a:lnTo>
                  <a:lnTo>
                    <a:pt x="2229" y="2776"/>
                  </a:lnTo>
                  <a:lnTo>
                    <a:pt x="2755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78"/>
            <p:cNvSpPr/>
            <p:nvPr/>
          </p:nvSpPr>
          <p:spPr>
            <a:xfrm>
              <a:off x="3597998" y="1780594"/>
              <a:ext cx="24570" cy="24570"/>
            </a:xfrm>
            <a:custGeom>
              <a:avLst/>
              <a:gdLst/>
              <a:ahLst/>
              <a:cxnLst/>
              <a:rect l="l" t="t" r="r" b="b"/>
              <a:pathLst>
                <a:path w="1641" h="1641" extrusionOk="0">
                  <a:moveTo>
                    <a:pt x="526" y="1"/>
                  </a:moveTo>
                  <a:lnTo>
                    <a:pt x="1" y="526"/>
                  </a:lnTo>
                  <a:lnTo>
                    <a:pt x="1115" y="1640"/>
                  </a:lnTo>
                  <a:lnTo>
                    <a:pt x="1641" y="111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78"/>
            <p:cNvSpPr/>
            <p:nvPr/>
          </p:nvSpPr>
          <p:spPr>
            <a:xfrm>
              <a:off x="3623181" y="1625090"/>
              <a:ext cx="108940" cy="108925"/>
            </a:xfrm>
            <a:custGeom>
              <a:avLst/>
              <a:gdLst/>
              <a:ahLst/>
              <a:cxnLst/>
              <a:rect l="l" t="t" r="r" b="b"/>
              <a:pathLst>
                <a:path w="7276" h="7275" extrusionOk="0">
                  <a:moveTo>
                    <a:pt x="3070" y="1"/>
                  </a:moveTo>
                  <a:lnTo>
                    <a:pt x="1" y="3049"/>
                  </a:lnTo>
                  <a:lnTo>
                    <a:pt x="4206" y="7275"/>
                  </a:lnTo>
                  <a:lnTo>
                    <a:pt x="7275" y="4205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78"/>
            <p:cNvSpPr/>
            <p:nvPr/>
          </p:nvSpPr>
          <p:spPr>
            <a:xfrm>
              <a:off x="3517416" y="1493826"/>
              <a:ext cx="316698" cy="313225"/>
            </a:xfrm>
            <a:custGeom>
              <a:avLst/>
              <a:gdLst/>
              <a:ahLst/>
              <a:cxnLst/>
              <a:rect l="l" t="t" r="r" b="b"/>
              <a:pathLst>
                <a:path w="21152" h="20920" extrusionOk="0">
                  <a:moveTo>
                    <a:pt x="2387" y="0"/>
                  </a:moveTo>
                  <a:cubicBezTo>
                    <a:pt x="1835" y="0"/>
                    <a:pt x="1283" y="211"/>
                    <a:pt x="863" y="631"/>
                  </a:cubicBezTo>
                  <a:cubicBezTo>
                    <a:pt x="1" y="1472"/>
                    <a:pt x="1" y="2839"/>
                    <a:pt x="863" y="3701"/>
                  </a:cubicBezTo>
                  <a:lnTo>
                    <a:pt x="18082" y="20920"/>
                  </a:lnTo>
                  <a:lnTo>
                    <a:pt x="21151" y="17871"/>
                  </a:lnTo>
                  <a:lnTo>
                    <a:pt x="3911" y="631"/>
                  </a:lnTo>
                  <a:cubicBezTo>
                    <a:pt x="3491" y="211"/>
                    <a:pt x="2939" y="0"/>
                    <a:pt x="2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78"/>
            <p:cNvSpPr/>
            <p:nvPr/>
          </p:nvSpPr>
          <p:spPr>
            <a:xfrm>
              <a:off x="3788133" y="1761399"/>
              <a:ext cx="73230" cy="72287"/>
            </a:xfrm>
            <a:custGeom>
              <a:avLst/>
              <a:gdLst/>
              <a:ahLst/>
              <a:cxnLst/>
              <a:rect l="l" t="t" r="r" b="b"/>
              <a:pathLst>
                <a:path w="4891" h="4828" extrusionOk="0">
                  <a:moveTo>
                    <a:pt x="3070" y="0"/>
                  </a:moveTo>
                  <a:lnTo>
                    <a:pt x="1" y="3049"/>
                  </a:lnTo>
                  <a:lnTo>
                    <a:pt x="4521" y="4815"/>
                  </a:lnTo>
                  <a:cubicBezTo>
                    <a:pt x="4546" y="4823"/>
                    <a:pt x="4572" y="4827"/>
                    <a:pt x="4597" y="4827"/>
                  </a:cubicBezTo>
                  <a:cubicBezTo>
                    <a:pt x="4756" y="4827"/>
                    <a:pt x="4891" y="4666"/>
                    <a:pt x="4836" y="4520"/>
                  </a:cubicBezTo>
                  <a:lnTo>
                    <a:pt x="3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78"/>
            <p:cNvSpPr/>
            <p:nvPr/>
          </p:nvSpPr>
          <p:spPr>
            <a:xfrm>
              <a:off x="3822136" y="1761399"/>
              <a:ext cx="39198" cy="72407"/>
            </a:xfrm>
            <a:custGeom>
              <a:avLst/>
              <a:gdLst/>
              <a:ahLst/>
              <a:cxnLst/>
              <a:rect l="l" t="t" r="r" b="b"/>
              <a:pathLst>
                <a:path w="2618" h="4836" extrusionOk="0">
                  <a:moveTo>
                    <a:pt x="799" y="0"/>
                  </a:moveTo>
                  <a:lnTo>
                    <a:pt x="0" y="778"/>
                  </a:lnTo>
                  <a:lnTo>
                    <a:pt x="1451" y="4499"/>
                  </a:lnTo>
                  <a:lnTo>
                    <a:pt x="2250" y="4815"/>
                  </a:lnTo>
                  <a:cubicBezTo>
                    <a:pt x="2282" y="4829"/>
                    <a:pt x="2313" y="4835"/>
                    <a:pt x="2344" y="4835"/>
                  </a:cubicBezTo>
                  <a:cubicBezTo>
                    <a:pt x="2495" y="4835"/>
                    <a:pt x="2618" y="4678"/>
                    <a:pt x="2565" y="4520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78"/>
            <p:cNvSpPr/>
            <p:nvPr/>
          </p:nvSpPr>
          <p:spPr>
            <a:xfrm>
              <a:off x="3541656" y="1493781"/>
              <a:ext cx="292458" cy="313270"/>
            </a:xfrm>
            <a:custGeom>
              <a:avLst/>
              <a:gdLst/>
              <a:ahLst/>
              <a:cxnLst/>
              <a:rect l="l" t="t" r="r" b="b"/>
              <a:pathLst>
                <a:path w="19533" h="20923" extrusionOk="0">
                  <a:moveTo>
                    <a:pt x="789" y="0"/>
                  </a:moveTo>
                  <a:cubicBezTo>
                    <a:pt x="524" y="0"/>
                    <a:pt x="257" y="49"/>
                    <a:pt x="1" y="151"/>
                  </a:cubicBezTo>
                  <a:cubicBezTo>
                    <a:pt x="295" y="256"/>
                    <a:pt x="547" y="424"/>
                    <a:pt x="778" y="634"/>
                  </a:cubicBezTo>
                  <a:lnTo>
                    <a:pt x="15706" y="15561"/>
                  </a:lnTo>
                  <a:cubicBezTo>
                    <a:pt x="16967" y="16844"/>
                    <a:pt x="16967" y="18904"/>
                    <a:pt x="15706" y="20166"/>
                  </a:cubicBezTo>
                  <a:lnTo>
                    <a:pt x="16463" y="20923"/>
                  </a:lnTo>
                  <a:lnTo>
                    <a:pt x="19532" y="17874"/>
                  </a:lnTo>
                  <a:lnTo>
                    <a:pt x="2292" y="634"/>
                  </a:lnTo>
                  <a:cubicBezTo>
                    <a:pt x="1893" y="220"/>
                    <a:pt x="1348" y="0"/>
                    <a:pt x="7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78"/>
            <p:cNvSpPr/>
            <p:nvPr/>
          </p:nvSpPr>
          <p:spPr>
            <a:xfrm>
              <a:off x="3834728" y="1807979"/>
              <a:ext cx="26636" cy="25708"/>
            </a:xfrm>
            <a:custGeom>
              <a:avLst/>
              <a:gdLst/>
              <a:ahLst/>
              <a:cxnLst/>
              <a:rect l="l" t="t" r="r" b="b"/>
              <a:pathLst>
                <a:path w="1779" h="1717" extrusionOk="0">
                  <a:moveTo>
                    <a:pt x="1157" y="1"/>
                  </a:moveTo>
                  <a:lnTo>
                    <a:pt x="0" y="1157"/>
                  </a:lnTo>
                  <a:lnTo>
                    <a:pt x="1409" y="1704"/>
                  </a:lnTo>
                  <a:cubicBezTo>
                    <a:pt x="1434" y="1712"/>
                    <a:pt x="1460" y="1716"/>
                    <a:pt x="1485" y="1716"/>
                  </a:cubicBezTo>
                  <a:cubicBezTo>
                    <a:pt x="1644" y="1716"/>
                    <a:pt x="1779" y="1555"/>
                    <a:pt x="1724" y="1409"/>
                  </a:cubicBez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78"/>
            <p:cNvSpPr/>
            <p:nvPr/>
          </p:nvSpPr>
          <p:spPr>
            <a:xfrm>
              <a:off x="3552047" y="1524984"/>
              <a:ext cx="68320" cy="68334"/>
            </a:xfrm>
            <a:custGeom>
              <a:avLst/>
              <a:gdLst/>
              <a:ahLst/>
              <a:cxnLst/>
              <a:rect l="l" t="t" r="r" b="b"/>
              <a:pathLst>
                <a:path w="4563" h="4564" extrusionOk="0">
                  <a:moveTo>
                    <a:pt x="3049" y="1"/>
                  </a:moveTo>
                  <a:lnTo>
                    <a:pt x="0" y="3070"/>
                  </a:lnTo>
                  <a:lnTo>
                    <a:pt x="1493" y="4563"/>
                  </a:lnTo>
                  <a:lnTo>
                    <a:pt x="4563" y="1494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78"/>
            <p:cNvSpPr/>
            <p:nvPr/>
          </p:nvSpPr>
          <p:spPr>
            <a:xfrm>
              <a:off x="3593281" y="1566218"/>
              <a:ext cx="221623" cy="221952"/>
            </a:xfrm>
            <a:custGeom>
              <a:avLst/>
              <a:gdLst/>
              <a:ahLst/>
              <a:cxnLst/>
              <a:rect l="l" t="t" r="r" b="b"/>
              <a:pathLst>
                <a:path w="14802" h="14824" extrusionOk="0">
                  <a:moveTo>
                    <a:pt x="526" y="1"/>
                  </a:moveTo>
                  <a:lnTo>
                    <a:pt x="1" y="548"/>
                  </a:lnTo>
                  <a:lnTo>
                    <a:pt x="14276" y="14823"/>
                  </a:lnTo>
                  <a:lnTo>
                    <a:pt x="14802" y="14298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4" name="Google Shape;5634;p78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78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6" name="Google Shape;5636;p78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7" name="Google Shape;5637;p78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8" name="Google Shape;5638;p78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LSTM-Based Chatbot Models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9CD1C-7434-C1A0-9AC4-4651AFC29D72}"/>
              </a:ext>
            </a:extLst>
          </p:cNvPr>
          <p:cNvSpPr txBox="1"/>
          <p:nvPr/>
        </p:nvSpPr>
        <p:spPr>
          <a:xfrm>
            <a:off x="3196907" y="908034"/>
            <a:ext cx="4586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Long Short-Term Memory (LSTM)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" name="Google Shape;4813;p73"/>
          <p:cNvGrpSpPr/>
          <p:nvPr/>
        </p:nvGrpSpPr>
        <p:grpSpPr>
          <a:xfrm>
            <a:off x="2777168" y="839800"/>
            <a:ext cx="3589284" cy="2294657"/>
            <a:chOff x="2609018" y="535000"/>
            <a:chExt cx="3589284" cy="2294657"/>
          </a:xfrm>
        </p:grpSpPr>
        <p:sp>
          <p:nvSpPr>
            <p:cNvPr id="4814" name="Google Shape;4814;p73"/>
            <p:cNvSpPr/>
            <p:nvPr/>
          </p:nvSpPr>
          <p:spPr>
            <a:xfrm>
              <a:off x="2665714" y="2533067"/>
              <a:ext cx="3475891" cy="640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3"/>
            <p:cNvSpPr/>
            <p:nvPr/>
          </p:nvSpPr>
          <p:spPr>
            <a:xfrm>
              <a:off x="2665714" y="604477"/>
              <a:ext cx="22765" cy="199259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6" name="Google Shape;4816;p73"/>
            <p:cNvGrpSpPr/>
            <p:nvPr/>
          </p:nvGrpSpPr>
          <p:grpSpPr>
            <a:xfrm>
              <a:off x="2609018" y="535000"/>
              <a:ext cx="3589284" cy="2294657"/>
              <a:chOff x="2609018" y="535000"/>
              <a:chExt cx="3589284" cy="2294657"/>
            </a:xfrm>
          </p:grpSpPr>
          <p:sp>
            <p:nvSpPr>
              <p:cNvPr id="4817" name="Google Shape;4817;p73"/>
              <p:cNvSpPr/>
              <p:nvPr/>
            </p:nvSpPr>
            <p:spPr>
              <a:xfrm>
                <a:off x="2609018" y="2596959"/>
                <a:ext cx="3589284" cy="232698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2609018" y="535000"/>
                <a:ext cx="3589284" cy="2155596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0074" extrusionOk="0">
                    <a:moveTo>
                      <a:pt x="0" y="0"/>
                    </a:moveTo>
                    <a:lnTo>
                      <a:pt x="0" y="19625"/>
                    </a:lnTo>
                    <a:lnTo>
                      <a:pt x="33426" y="20074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2688372" y="621443"/>
                <a:ext cx="3430576" cy="1955757"/>
              </a:xfrm>
              <a:custGeom>
                <a:avLst/>
                <a:gdLst/>
                <a:ahLst/>
                <a:cxnLst/>
                <a:rect l="l" t="t" r="r" b="b"/>
                <a:pathLst>
                  <a:path w="31948" h="18213" extrusionOk="0">
                    <a:moveTo>
                      <a:pt x="1" y="1"/>
                    </a:moveTo>
                    <a:lnTo>
                      <a:pt x="1" y="18027"/>
                    </a:lnTo>
                    <a:lnTo>
                      <a:pt x="31947" y="18212"/>
                    </a:lnTo>
                    <a:lnTo>
                      <a:pt x="3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4821" name="Google Shape;4821;p73"/>
          <p:cNvSpPr txBox="1">
            <a:spLocks noGrp="1"/>
          </p:cNvSpPr>
          <p:nvPr>
            <p:ph type="title" idx="2"/>
          </p:nvPr>
        </p:nvSpPr>
        <p:spPr>
          <a:xfrm>
            <a:off x="3183113" y="1470192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Dataset Description</a:t>
            </a:r>
          </a:p>
        </p:txBody>
      </p:sp>
      <p:sp>
        <p:nvSpPr>
          <p:cNvPr id="4822" name="Google Shape;4822;p73"/>
          <p:cNvSpPr txBox="1">
            <a:spLocks noGrp="1"/>
          </p:cNvSpPr>
          <p:nvPr>
            <p:ph type="subTitle" idx="1"/>
          </p:nvPr>
        </p:nvSpPr>
        <p:spPr>
          <a:xfrm>
            <a:off x="2477311" y="3168458"/>
            <a:ext cx="4118053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b="1" dirty="0"/>
              <a:t>Source: </a:t>
            </a:r>
            <a:r>
              <a:rPr lang="en-US" dirty="0"/>
              <a:t>Kaggle's 3K Conversations Dataset</a:t>
            </a:r>
          </a:p>
          <a:p>
            <a:pPr marL="139700" indent="0"/>
            <a:r>
              <a:rPr lang="en-US" b="1" dirty="0"/>
              <a:t>Data structure: </a:t>
            </a:r>
            <a:r>
              <a:rPr lang="en-US" dirty="0"/>
              <a:t>Questions and answers</a:t>
            </a:r>
          </a:p>
        </p:txBody>
      </p:sp>
      <p:grpSp>
        <p:nvGrpSpPr>
          <p:cNvPr id="4824" name="Google Shape;4824;p73"/>
          <p:cNvGrpSpPr/>
          <p:nvPr/>
        </p:nvGrpSpPr>
        <p:grpSpPr>
          <a:xfrm>
            <a:off x="1542534" y="1381299"/>
            <a:ext cx="1341002" cy="3305251"/>
            <a:chOff x="1542534" y="1381299"/>
            <a:chExt cx="1341002" cy="3305251"/>
          </a:xfrm>
        </p:grpSpPr>
        <p:sp>
          <p:nvSpPr>
            <p:cNvPr id="4825" name="Google Shape;4825;p73"/>
            <p:cNvSpPr/>
            <p:nvPr/>
          </p:nvSpPr>
          <p:spPr>
            <a:xfrm>
              <a:off x="1644675" y="441775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6" name="Google Shape;4826;p73"/>
            <p:cNvGrpSpPr/>
            <p:nvPr/>
          </p:nvGrpSpPr>
          <p:grpSpPr>
            <a:xfrm flipH="1">
              <a:off x="1542534" y="1381299"/>
              <a:ext cx="1341002" cy="3227921"/>
              <a:chOff x="6865535" y="1179352"/>
              <a:chExt cx="1371729" cy="3227921"/>
            </a:xfrm>
          </p:grpSpPr>
          <p:sp>
            <p:nvSpPr>
              <p:cNvPr id="4827" name="Google Shape;4827;p73"/>
              <p:cNvSpPr/>
              <p:nvPr/>
            </p:nvSpPr>
            <p:spPr>
              <a:xfrm>
                <a:off x="6865535" y="1765781"/>
                <a:ext cx="226417" cy="28680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987" extrusionOk="0">
                    <a:moveTo>
                      <a:pt x="842" y="0"/>
                    </a:moveTo>
                    <a:cubicBezTo>
                      <a:pt x="834" y="0"/>
                      <a:pt x="827" y="1"/>
                      <a:pt x="820" y="2"/>
                    </a:cubicBezTo>
                    <a:cubicBezTo>
                      <a:pt x="463" y="68"/>
                      <a:pt x="1585" y="1798"/>
                      <a:pt x="1612" y="1838"/>
                    </a:cubicBezTo>
                    <a:cubicBezTo>
                      <a:pt x="1592" y="1819"/>
                      <a:pt x="1344" y="1528"/>
                      <a:pt x="1094" y="1528"/>
                    </a:cubicBezTo>
                    <a:cubicBezTo>
                      <a:pt x="1003" y="1528"/>
                      <a:pt x="913" y="1565"/>
                      <a:pt x="833" y="1666"/>
                    </a:cubicBezTo>
                    <a:cubicBezTo>
                      <a:pt x="635" y="1917"/>
                      <a:pt x="1084" y="2300"/>
                      <a:pt x="1084" y="2300"/>
                    </a:cubicBezTo>
                    <a:cubicBezTo>
                      <a:pt x="1084" y="2300"/>
                      <a:pt x="1065" y="2299"/>
                      <a:pt x="1035" y="2299"/>
                    </a:cubicBezTo>
                    <a:cubicBezTo>
                      <a:pt x="912" y="2299"/>
                      <a:pt x="598" y="2316"/>
                      <a:pt x="503" y="2485"/>
                    </a:cubicBezTo>
                    <a:cubicBezTo>
                      <a:pt x="397" y="2696"/>
                      <a:pt x="687" y="3040"/>
                      <a:pt x="687" y="3040"/>
                    </a:cubicBezTo>
                    <a:cubicBezTo>
                      <a:pt x="687" y="3040"/>
                      <a:pt x="1" y="3172"/>
                      <a:pt x="133" y="3515"/>
                    </a:cubicBezTo>
                    <a:cubicBezTo>
                      <a:pt x="238" y="3753"/>
                      <a:pt x="555" y="3832"/>
                      <a:pt x="727" y="3859"/>
                    </a:cubicBezTo>
                    <a:cubicBezTo>
                      <a:pt x="780" y="3872"/>
                      <a:pt x="820" y="3872"/>
                      <a:pt x="859" y="3872"/>
                    </a:cubicBezTo>
                    <a:cubicBezTo>
                      <a:pt x="859" y="3872"/>
                      <a:pt x="886" y="3925"/>
                      <a:pt x="925" y="3991"/>
                    </a:cubicBezTo>
                    <a:cubicBezTo>
                      <a:pt x="1114" y="4280"/>
                      <a:pt x="1637" y="4987"/>
                      <a:pt x="2313" y="4987"/>
                    </a:cubicBezTo>
                    <a:cubicBezTo>
                      <a:pt x="2347" y="4987"/>
                      <a:pt x="2382" y="4985"/>
                      <a:pt x="2418" y="4981"/>
                    </a:cubicBezTo>
                    <a:cubicBezTo>
                      <a:pt x="3316" y="4902"/>
                      <a:pt x="3672" y="3740"/>
                      <a:pt x="3672" y="3740"/>
                    </a:cubicBezTo>
                    <a:cubicBezTo>
                      <a:pt x="3672" y="3740"/>
                      <a:pt x="3936" y="2168"/>
                      <a:pt x="3580" y="1785"/>
                    </a:cubicBezTo>
                    <a:cubicBezTo>
                      <a:pt x="3473" y="1663"/>
                      <a:pt x="3327" y="1621"/>
                      <a:pt x="3178" y="1621"/>
                    </a:cubicBezTo>
                    <a:cubicBezTo>
                      <a:pt x="2940" y="1621"/>
                      <a:pt x="2695" y="1728"/>
                      <a:pt x="2589" y="1785"/>
                    </a:cubicBezTo>
                    <a:lnTo>
                      <a:pt x="2523" y="1812"/>
                    </a:lnTo>
                    <a:lnTo>
                      <a:pt x="2457" y="1719"/>
                    </a:lnTo>
                    <a:cubicBezTo>
                      <a:pt x="2186" y="1345"/>
                      <a:pt x="1184" y="0"/>
                      <a:pt x="842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6908092" y="1909901"/>
                <a:ext cx="81319" cy="8540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485" extrusionOk="0">
                    <a:moveTo>
                      <a:pt x="811" y="1"/>
                    </a:moveTo>
                    <a:cubicBezTo>
                      <a:pt x="788" y="1"/>
                      <a:pt x="763" y="15"/>
                      <a:pt x="753" y="45"/>
                    </a:cubicBezTo>
                    <a:cubicBezTo>
                      <a:pt x="740" y="72"/>
                      <a:pt x="740" y="85"/>
                      <a:pt x="753" y="111"/>
                    </a:cubicBezTo>
                    <a:cubicBezTo>
                      <a:pt x="753" y="124"/>
                      <a:pt x="766" y="138"/>
                      <a:pt x="779" y="138"/>
                    </a:cubicBezTo>
                    <a:cubicBezTo>
                      <a:pt x="912" y="190"/>
                      <a:pt x="1044" y="256"/>
                      <a:pt x="1162" y="349"/>
                    </a:cubicBezTo>
                    <a:cubicBezTo>
                      <a:pt x="1202" y="375"/>
                      <a:pt x="1228" y="415"/>
                      <a:pt x="1255" y="455"/>
                    </a:cubicBezTo>
                    <a:cubicBezTo>
                      <a:pt x="1255" y="468"/>
                      <a:pt x="1255" y="481"/>
                      <a:pt x="1228" y="507"/>
                    </a:cubicBezTo>
                    <a:cubicBezTo>
                      <a:pt x="1147" y="589"/>
                      <a:pt x="961" y="612"/>
                      <a:pt x="785" y="612"/>
                    </a:cubicBezTo>
                    <a:cubicBezTo>
                      <a:pt x="649" y="612"/>
                      <a:pt x="519" y="598"/>
                      <a:pt x="449" y="587"/>
                    </a:cubicBezTo>
                    <a:cubicBezTo>
                      <a:pt x="442" y="584"/>
                      <a:pt x="435" y="583"/>
                      <a:pt x="428" y="583"/>
                    </a:cubicBezTo>
                    <a:cubicBezTo>
                      <a:pt x="397" y="583"/>
                      <a:pt x="370" y="607"/>
                      <a:pt x="370" y="639"/>
                    </a:cubicBezTo>
                    <a:cubicBezTo>
                      <a:pt x="357" y="666"/>
                      <a:pt x="370" y="706"/>
                      <a:pt x="410" y="719"/>
                    </a:cubicBezTo>
                    <a:cubicBezTo>
                      <a:pt x="608" y="798"/>
                      <a:pt x="779" y="943"/>
                      <a:pt x="872" y="1141"/>
                    </a:cubicBezTo>
                    <a:cubicBezTo>
                      <a:pt x="872" y="1181"/>
                      <a:pt x="872" y="1207"/>
                      <a:pt x="845" y="1234"/>
                    </a:cubicBezTo>
                    <a:cubicBezTo>
                      <a:pt x="753" y="1326"/>
                      <a:pt x="304" y="1353"/>
                      <a:pt x="40" y="1353"/>
                    </a:cubicBezTo>
                    <a:cubicBezTo>
                      <a:pt x="27" y="1353"/>
                      <a:pt x="13" y="1353"/>
                      <a:pt x="0" y="1366"/>
                    </a:cubicBezTo>
                    <a:cubicBezTo>
                      <a:pt x="40" y="1366"/>
                      <a:pt x="93" y="1366"/>
                      <a:pt x="132" y="1379"/>
                    </a:cubicBezTo>
                    <a:cubicBezTo>
                      <a:pt x="132" y="1379"/>
                      <a:pt x="159" y="1419"/>
                      <a:pt x="198" y="1485"/>
                    </a:cubicBezTo>
                    <a:cubicBezTo>
                      <a:pt x="396" y="1485"/>
                      <a:pt x="595" y="1458"/>
                      <a:pt x="779" y="1419"/>
                    </a:cubicBezTo>
                    <a:cubicBezTo>
                      <a:pt x="845" y="1392"/>
                      <a:pt x="898" y="1366"/>
                      <a:pt x="951" y="1326"/>
                    </a:cubicBezTo>
                    <a:cubicBezTo>
                      <a:pt x="1004" y="1273"/>
                      <a:pt x="1017" y="1194"/>
                      <a:pt x="1004" y="1115"/>
                    </a:cubicBezTo>
                    <a:cubicBezTo>
                      <a:pt x="951" y="970"/>
                      <a:pt x="859" y="838"/>
                      <a:pt x="727" y="745"/>
                    </a:cubicBezTo>
                    <a:lnTo>
                      <a:pt x="727" y="745"/>
                    </a:lnTo>
                    <a:cubicBezTo>
                      <a:pt x="760" y="747"/>
                      <a:pt x="794" y="748"/>
                      <a:pt x="828" y="748"/>
                    </a:cubicBezTo>
                    <a:cubicBezTo>
                      <a:pt x="1023" y="748"/>
                      <a:pt x="1224" y="712"/>
                      <a:pt x="1347" y="600"/>
                    </a:cubicBezTo>
                    <a:cubicBezTo>
                      <a:pt x="1387" y="547"/>
                      <a:pt x="1413" y="494"/>
                      <a:pt x="1400" y="428"/>
                    </a:cubicBezTo>
                    <a:cubicBezTo>
                      <a:pt x="1387" y="402"/>
                      <a:pt x="1374" y="362"/>
                      <a:pt x="1361" y="336"/>
                    </a:cubicBezTo>
                    <a:cubicBezTo>
                      <a:pt x="1321" y="296"/>
                      <a:pt x="1281" y="243"/>
                      <a:pt x="1228" y="217"/>
                    </a:cubicBezTo>
                    <a:cubicBezTo>
                      <a:pt x="1110" y="124"/>
                      <a:pt x="978" y="58"/>
                      <a:pt x="832" y="6"/>
                    </a:cubicBezTo>
                    <a:cubicBezTo>
                      <a:pt x="826" y="2"/>
                      <a:pt x="818" y="1"/>
                      <a:pt x="81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6953640" y="1893626"/>
                <a:ext cx="44858" cy="3105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40" extrusionOk="0">
                    <a:moveTo>
                      <a:pt x="661" y="1"/>
                    </a:moveTo>
                    <a:cubicBezTo>
                      <a:pt x="644" y="1"/>
                      <a:pt x="625" y="8"/>
                      <a:pt x="608" y="24"/>
                    </a:cubicBezTo>
                    <a:cubicBezTo>
                      <a:pt x="582" y="38"/>
                      <a:pt x="582" y="77"/>
                      <a:pt x="595" y="104"/>
                    </a:cubicBezTo>
                    <a:cubicBezTo>
                      <a:pt x="621" y="170"/>
                      <a:pt x="635" y="249"/>
                      <a:pt x="635" y="315"/>
                    </a:cubicBezTo>
                    <a:cubicBezTo>
                      <a:pt x="635" y="355"/>
                      <a:pt x="621" y="381"/>
                      <a:pt x="595" y="394"/>
                    </a:cubicBezTo>
                    <a:cubicBezTo>
                      <a:pt x="555" y="407"/>
                      <a:pt x="516" y="407"/>
                      <a:pt x="476" y="407"/>
                    </a:cubicBezTo>
                    <a:cubicBezTo>
                      <a:pt x="304" y="381"/>
                      <a:pt x="159" y="355"/>
                      <a:pt x="1" y="302"/>
                    </a:cubicBezTo>
                    <a:lnTo>
                      <a:pt x="1" y="302"/>
                    </a:lnTo>
                    <a:cubicBezTo>
                      <a:pt x="14" y="315"/>
                      <a:pt x="14" y="328"/>
                      <a:pt x="27" y="328"/>
                    </a:cubicBezTo>
                    <a:cubicBezTo>
                      <a:pt x="172" y="381"/>
                      <a:pt x="304" y="447"/>
                      <a:pt x="423" y="539"/>
                    </a:cubicBezTo>
                    <a:lnTo>
                      <a:pt x="463" y="539"/>
                    </a:lnTo>
                    <a:cubicBezTo>
                      <a:pt x="516" y="539"/>
                      <a:pt x="555" y="539"/>
                      <a:pt x="608" y="526"/>
                    </a:cubicBezTo>
                    <a:cubicBezTo>
                      <a:pt x="621" y="526"/>
                      <a:pt x="635" y="513"/>
                      <a:pt x="648" y="513"/>
                    </a:cubicBezTo>
                    <a:cubicBezTo>
                      <a:pt x="714" y="473"/>
                      <a:pt x="767" y="407"/>
                      <a:pt x="780" y="341"/>
                    </a:cubicBezTo>
                    <a:cubicBezTo>
                      <a:pt x="780" y="236"/>
                      <a:pt x="767" y="130"/>
                      <a:pt x="714" y="38"/>
                    </a:cubicBezTo>
                    <a:cubicBezTo>
                      <a:pt x="706" y="15"/>
                      <a:pt x="685" y="1"/>
                      <a:pt x="66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6984005" y="1864641"/>
                <a:ext cx="78329" cy="6032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049" extrusionOk="0">
                    <a:moveTo>
                      <a:pt x="410" y="0"/>
                    </a:moveTo>
                    <a:cubicBezTo>
                      <a:pt x="252" y="185"/>
                      <a:pt x="1" y="542"/>
                      <a:pt x="186" y="859"/>
                    </a:cubicBezTo>
                    <a:cubicBezTo>
                      <a:pt x="225" y="951"/>
                      <a:pt x="318" y="1017"/>
                      <a:pt x="410" y="1043"/>
                    </a:cubicBezTo>
                    <a:cubicBezTo>
                      <a:pt x="447" y="1047"/>
                      <a:pt x="482" y="1048"/>
                      <a:pt x="517" y="1048"/>
                    </a:cubicBezTo>
                    <a:cubicBezTo>
                      <a:pt x="622" y="1048"/>
                      <a:pt x="721" y="1034"/>
                      <a:pt x="820" y="1004"/>
                    </a:cubicBezTo>
                    <a:cubicBezTo>
                      <a:pt x="991" y="938"/>
                      <a:pt x="1163" y="859"/>
                      <a:pt x="1322" y="766"/>
                    </a:cubicBezTo>
                    <a:cubicBezTo>
                      <a:pt x="1348" y="740"/>
                      <a:pt x="1361" y="700"/>
                      <a:pt x="1335" y="660"/>
                    </a:cubicBezTo>
                    <a:cubicBezTo>
                      <a:pt x="1318" y="644"/>
                      <a:pt x="1297" y="633"/>
                      <a:pt x="1277" y="633"/>
                    </a:cubicBezTo>
                    <a:cubicBezTo>
                      <a:pt x="1264" y="633"/>
                      <a:pt x="1252" y="637"/>
                      <a:pt x="1242" y="647"/>
                    </a:cubicBezTo>
                    <a:cubicBezTo>
                      <a:pt x="1124" y="730"/>
                      <a:pt x="772" y="919"/>
                      <a:pt x="529" y="919"/>
                    </a:cubicBezTo>
                    <a:cubicBezTo>
                      <a:pt x="501" y="919"/>
                      <a:pt x="474" y="917"/>
                      <a:pt x="450" y="911"/>
                    </a:cubicBezTo>
                    <a:cubicBezTo>
                      <a:pt x="384" y="885"/>
                      <a:pt x="331" y="859"/>
                      <a:pt x="305" y="793"/>
                    </a:cubicBezTo>
                    <a:cubicBezTo>
                      <a:pt x="159" y="542"/>
                      <a:pt x="397" y="225"/>
                      <a:pt x="529" y="66"/>
                    </a:cubicBezTo>
                    <a:lnTo>
                      <a:pt x="529" y="66"/>
                    </a:lnTo>
                    <a:lnTo>
                      <a:pt x="476" y="93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6988606" y="1924566"/>
                <a:ext cx="46353" cy="9098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582" extrusionOk="0">
                    <a:moveTo>
                      <a:pt x="81" y="0"/>
                    </a:moveTo>
                    <a:cubicBezTo>
                      <a:pt x="58" y="0"/>
                      <a:pt x="35" y="12"/>
                      <a:pt x="27" y="28"/>
                    </a:cubicBezTo>
                    <a:cubicBezTo>
                      <a:pt x="0" y="54"/>
                      <a:pt x="13" y="107"/>
                      <a:pt x="40" y="120"/>
                    </a:cubicBezTo>
                    <a:cubicBezTo>
                      <a:pt x="40" y="134"/>
                      <a:pt x="594" y="517"/>
                      <a:pt x="647" y="966"/>
                    </a:cubicBezTo>
                    <a:cubicBezTo>
                      <a:pt x="660" y="1150"/>
                      <a:pt x="594" y="1335"/>
                      <a:pt x="462" y="1467"/>
                    </a:cubicBezTo>
                    <a:cubicBezTo>
                      <a:pt x="436" y="1494"/>
                      <a:pt x="436" y="1533"/>
                      <a:pt x="462" y="1560"/>
                    </a:cubicBezTo>
                    <a:cubicBezTo>
                      <a:pt x="478" y="1575"/>
                      <a:pt x="493" y="1582"/>
                      <a:pt x="509" y="1582"/>
                    </a:cubicBezTo>
                    <a:cubicBezTo>
                      <a:pt x="520" y="1582"/>
                      <a:pt x="531" y="1579"/>
                      <a:pt x="542" y="1573"/>
                    </a:cubicBezTo>
                    <a:cubicBezTo>
                      <a:pt x="542" y="1573"/>
                      <a:pt x="555" y="1573"/>
                      <a:pt x="568" y="1560"/>
                    </a:cubicBezTo>
                    <a:cubicBezTo>
                      <a:pt x="727" y="1401"/>
                      <a:pt x="806" y="1177"/>
                      <a:pt x="779" y="952"/>
                    </a:cubicBezTo>
                    <a:cubicBezTo>
                      <a:pt x="727" y="437"/>
                      <a:pt x="145" y="28"/>
                      <a:pt x="119" y="15"/>
                    </a:cubicBezTo>
                    <a:cubicBezTo>
                      <a:pt x="109" y="5"/>
                      <a:pt x="95" y="0"/>
                      <a:pt x="81" y="0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6993897" y="1688430"/>
                <a:ext cx="709443" cy="555432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9658" extrusionOk="0">
                    <a:moveTo>
                      <a:pt x="9074" y="0"/>
                    </a:moveTo>
                    <a:lnTo>
                      <a:pt x="8374" y="1783"/>
                    </a:lnTo>
                    <a:cubicBezTo>
                      <a:pt x="8268" y="2074"/>
                      <a:pt x="8162" y="2377"/>
                      <a:pt x="8043" y="2668"/>
                    </a:cubicBezTo>
                    <a:cubicBezTo>
                      <a:pt x="7938" y="2959"/>
                      <a:pt x="7832" y="3262"/>
                      <a:pt x="7713" y="3553"/>
                    </a:cubicBezTo>
                    <a:cubicBezTo>
                      <a:pt x="7608" y="3843"/>
                      <a:pt x="7502" y="4134"/>
                      <a:pt x="7383" y="4424"/>
                    </a:cubicBezTo>
                    <a:cubicBezTo>
                      <a:pt x="7277" y="4715"/>
                      <a:pt x="7159" y="4992"/>
                      <a:pt x="7040" y="5270"/>
                    </a:cubicBezTo>
                    <a:cubicBezTo>
                      <a:pt x="6921" y="5547"/>
                      <a:pt x="6815" y="5824"/>
                      <a:pt x="6696" y="6062"/>
                    </a:cubicBezTo>
                    <a:cubicBezTo>
                      <a:pt x="6630" y="6181"/>
                      <a:pt x="6577" y="6287"/>
                      <a:pt x="6525" y="6379"/>
                    </a:cubicBezTo>
                    <a:lnTo>
                      <a:pt x="6498" y="6432"/>
                    </a:lnTo>
                    <a:lnTo>
                      <a:pt x="6485" y="6458"/>
                    </a:lnTo>
                    <a:lnTo>
                      <a:pt x="6485" y="6471"/>
                    </a:lnTo>
                    <a:lnTo>
                      <a:pt x="6485" y="6498"/>
                    </a:lnTo>
                    <a:lnTo>
                      <a:pt x="6485" y="6524"/>
                    </a:lnTo>
                    <a:cubicBezTo>
                      <a:pt x="6485" y="6537"/>
                      <a:pt x="6459" y="6551"/>
                      <a:pt x="6419" y="6564"/>
                    </a:cubicBezTo>
                    <a:cubicBezTo>
                      <a:pt x="6318" y="6604"/>
                      <a:pt x="6210" y="6621"/>
                      <a:pt x="6099" y="6621"/>
                    </a:cubicBezTo>
                    <a:cubicBezTo>
                      <a:pt x="6065" y="6621"/>
                      <a:pt x="6031" y="6620"/>
                      <a:pt x="5996" y="6617"/>
                    </a:cubicBezTo>
                    <a:cubicBezTo>
                      <a:pt x="5759" y="6604"/>
                      <a:pt x="5534" y="6564"/>
                      <a:pt x="5310" y="6498"/>
                    </a:cubicBezTo>
                    <a:cubicBezTo>
                      <a:pt x="5046" y="6432"/>
                      <a:pt x="4795" y="6353"/>
                      <a:pt x="4544" y="6260"/>
                    </a:cubicBezTo>
                    <a:cubicBezTo>
                      <a:pt x="3989" y="6049"/>
                      <a:pt x="3461" y="5798"/>
                      <a:pt x="2946" y="5521"/>
                    </a:cubicBezTo>
                    <a:cubicBezTo>
                      <a:pt x="2404" y="5243"/>
                      <a:pt x="2021" y="5019"/>
                      <a:pt x="1493" y="4702"/>
                    </a:cubicBezTo>
                    <a:cubicBezTo>
                      <a:pt x="1321" y="5481"/>
                      <a:pt x="753" y="6115"/>
                      <a:pt x="1" y="6379"/>
                    </a:cubicBezTo>
                    <a:cubicBezTo>
                      <a:pt x="502" y="6841"/>
                      <a:pt x="1031" y="7277"/>
                      <a:pt x="1585" y="7673"/>
                    </a:cubicBezTo>
                    <a:cubicBezTo>
                      <a:pt x="2153" y="8096"/>
                      <a:pt x="2761" y="8466"/>
                      <a:pt x="3381" y="8796"/>
                    </a:cubicBezTo>
                    <a:cubicBezTo>
                      <a:pt x="3712" y="8967"/>
                      <a:pt x="4055" y="9126"/>
                      <a:pt x="4412" y="9258"/>
                    </a:cubicBezTo>
                    <a:cubicBezTo>
                      <a:pt x="4795" y="9403"/>
                      <a:pt x="5191" y="9522"/>
                      <a:pt x="5600" y="9588"/>
                    </a:cubicBezTo>
                    <a:cubicBezTo>
                      <a:pt x="5838" y="9628"/>
                      <a:pt x="6062" y="9654"/>
                      <a:pt x="6300" y="9654"/>
                    </a:cubicBezTo>
                    <a:cubicBezTo>
                      <a:pt x="6345" y="9656"/>
                      <a:pt x="6391" y="9658"/>
                      <a:pt x="6436" y="9658"/>
                    </a:cubicBezTo>
                    <a:cubicBezTo>
                      <a:pt x="6655" y="9658"/>
                      <a:pt x="6874" y="9632"/>
                      <a:pt x="7093" y="9588"/>
                    </a:cubicBezTo>
                    <a:cubicBezTo>
                      <a:pt x="7383" y="9535"/>
                      <a:pt x="7674" y="9443"/>
                      <a:pt x="7938" y="9311"/>
                    </a:cubicBezTo>
                    <a:cubicBezTo>
                      <a:pt x="8228" y="9166"/>
                      <a:pt x="8479" y="8981"/>
                      <a:pt x="8717" y="8769"/>
                    </a:cubicBezTo>
                    <a:cubicBezTo>
                      <a:pt x="8823" y="8664"/>
                      <a:pt x="8928" y="8558"/>
                      <a:pt x="9034" y="8439"/>
                    </a:cubicBezTo>
                    <a:lnTo>
                      <a:pt x="9100" y="8360"/>
                    </a:lnTo>
                    <a:lnTo>
                      <a:pt x="9153" y="8281"/>
                    </a:lnTo>
                    <a:lnTo>
                      <a:pt x="9206" y="8201"/>
                    </a:lnTo>
                    <a:lnTo>
                      <a:pt x="9258" y="8135"/>
                    </a:lnTo>
                    <a:cubicBezTo>
                      <a:pt x="9377" y="7951"/>
                      <a:pt x="9483" y="7779"/>
                      <a:pt x="9589" y="7620"/>
                    </a:cubicBezTo>
                    <a:cubicBezTo>
                      <a:pt x="9773" y="7290"/>
                      <a:pt x="9932" y="6986"/>
                      <a:pt x="10090" y="6670"/>
                    </a:cubicBezTo>
                    <a:cubicBezTo>
                      <a:pt x="10249" y="6366"/>
                      <a:pt x="10381" y="6062"/>
                      <a:pt x="10526" y="5758"/>
                    </a:cubicBezTo>
                    <a:cubicBezTo>
                      <a:pt x="10658" y="5441"/>
                      <a:pt x="10804" y="5138"/>
                      <a:pt x="10922" y="4834"/>
                    </a:cubicBezTo>
                    <a:cubicBezTo>
                      <a:pt x="11054" y="4530"/>
                      <a:pt x="11187" y="4226"/>
                      <a:pt x="11305" y="3923"/>
                    </a:cubicBezTo>
                    <a:cubicBezTo>
                      <a:pt x="11424" y="3619"/>
                      <a:pt x="11543" y="3315"/>
                      <a:pt x="11662" y="2998"/>
                    </a:cubicBezTo>
                    <a:cubicBezTo>
                      <a:pt x="11781" y="2694"/>
                      <a:pt x="11900" y="2391"/>
                      <a:pt x="12005" y="2087"/>
                    </a:cubicBezTo>
                    <a:lnTo>
                      <a:pt x="12177" y="1625"/>
                    </a:lnTo>
                    <a:lnTo>
                      <a:pt x="12256" y="1387"/>
                    </a:lnTo>
                    <a:cubicBezTo>
                      <a:pt x="12283" y="1308"/>
                      <a:pt x="12309" y="1228"/>
                      <a:pt x="12336" y="1149"/>
                    </a:cubicBezTo>
                    <a:lnTo>
                      <a:pt x="9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7038697" y="1984607"/>
                <a:ext cx="88910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982" extrusionOk="0">
                    <a:moveTo>
                      <a:pt x="1454" y="1"/>
                    </a:moveTo>
                    <a:cubicBezTo>
                      <a:pt x="1401" y="1"/>
                      <a:pt x="1361" y="40"/>
                      <a:pt x="1361" y="93"/>
                    </a:cubicBezTo>
                    <a:cubicBezTo>
                      <a:pt x="1361" y="106"/>
                      <a:pt x="1361" y="1467"/>
                      <a:pt x="106" y="1797"/>
                    </a:cubicBezTo>
                    <a:cubicBezTo>
                      <a:pt x="1" y="1823"/>
                      <a:pt x="27" y="1982"/>
                      <a:pt x="133" y="1982"/>
                    </a:cubicBezTo>
                    <a:cubicBezTo>
                      <a:pt x="146" y="1982"/>
                      <a:pt x="146" y="1969"/>
                      <a:pt x="159" y="1969"/>
                    </a:cubicBezTo>
                    <a:cubicBezTo>
                      <a:pt x="1546" y="1599"/>
                      <a:pt x="1546" y="106"/>
                      <a:pt x="1546" y="80"/>
                    </a:cubicBezTo>
                    <a:cubicBezTo>
                      <a:pt x="1546" y="40"/>
                      <a:pt x="1506" y="1"/>
                      <a:pt x="1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7027310" y="2032915"/>
                <a:ext cx="58545" cy="4899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852" extrusionOk="0">
                    <a:moveTo>
                      <a:pt x="96" y="1"/>
                    </a:moveTo>
                    <a:cubicBezTo>
                      <a:pt x="68" y="1"/>
                      <a:pt x="42" y="11"/>
                      <a:pt x="27" y="32"/>
                    </a:cubicBezTo>
                    <a:cubicBezTo>
                      <a:pt x="1" y="72"/>
                      <a:pt x="1" y="125"/>
                      <a:pt x="40" y="164"/>
                    </a:cubicBezTo>
                    <a:lnTo>
                      <a:pt x="859" y="838"/>
                    </a:lnTo>
                    <a:cubicBezTo>
                      <a:pt x="886" y="838"/>
                      <a:pt x="899" y="851"/>
                      <a:pt x="925" y="851"/>
                    </a:cubicBezTo>
                    <a:cubicBezTo>
                      <a:pt x="952" y="851"/>
                      <a:pt x="978" y="838"/>
                      <a:pt x="991" y="825"/>
                    </a:cubicBezTo>
                    <a:cubicBezTo>
                      <a:pt x="1018" y="785"/>
                      <a:pt x="1018" y="719"/>
                      <a:pt x="978" y="693"/>
                    </a:cubicBezTo>
                    <a:lnTo>
                      <a:pt x="159" y="19"/>
                    </a:lnTo>
                    <a:cubicBezTo>
                      <a:pt x="141" y="7"/>
                      <a:pt x="11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7072916" y="2005138"/>
                <a:ext cx="20531" cy="180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4" extrusionOk="0">
                    <a:moveTo>
                      <a:pt x="211" y="0"/>
                    </a:moveTo>
                    <a:cubicBezTo>
                      <a:pt x="66" y="0"/>
                      <a:pt x="0" y="172"/>
                      <a:pt x="93" y="265"/>
                    </a:cubicBezTo>
                    <a:cubicBezTo>
                      <a:pt x="122" y="299"/>
                      <a:pt x="161" y="313"/>
                      <a:pt x="198" y="313"/>
                    </a:cubicBezTo>
                    <a:cubicBezTo>
                      <a:pt x="278" y="313"/>
                      <a:pt x="357" y="248"/>
                      <a:pt x="357" y="159"/>
                    </a:cubicBezTo>
                    <a:cubicBezTo>
                      <a:pt x="357" y="80"/>
                      <a:pt x="291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7362249" y="2064833"/>
                <a:ext cx="49459" cy="49286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57" extrusionOk="0">
                    <a:moveTo>
                      <a:pt x="88" y="0"/>
                    </a:moveTo>
                    <a:cubicBezTo>
                      <a:pt x="64" y="0"/>
                      <a:pt x="42" y="10"/>
                      <a:pt x="27" y="32"/>
                    </a:cubicBezTo>
                    <a:cubicBezTo>
                      <a:pt x="1" y="72"/>
                      <a:pt x="14" y="138"/>
                      <a:pt x="54" y="164"/>
                    </a:cubicBezTo>
                    <a:cubicBezTo>
                      <a:pt x="291" y="349"/>
                      <a:pt x="503" y="574"/>
                      <a:pt x="688" y="824"/>
                    </a:cubicBezTo>
                    <a:cubicBezTo>
                      <a:pt x="701" y="838"/>
                      <a:pt x="727" y="851"/>
                      <a:pt x="754" y="851"/>
                    </a:cubicBezTo>
                    <a:cubicBezTo>
                      <a:pt x="761" y="855"/>
                      <a:pt x="768" y="856"/>
                      <a:pt x="774" y="856"/>
                    </a:cubicBezTo>
                    <a:cubicBezTo>
                      <a:pt x="788" y="856"/>
                      <a:pt x="797" y="847"/>
                      <a:pt x="806" y="838"/>
                    </a:cubicBezTo>
                    <a:cubicBezTo>
                      <a:pt x="846" y="811"/>
                      <a:pt x="859" y="758"/>
                      <a:pt x="833" y="719"/>
                    </a:cubicBezTo>
                    <a:cubicBezTo>
                      <a:pt x="635" y="455"/>
                      <a:pt x="410" y="217"/>
                      <a:pt x="146" y="19"/>
                    </a:cubicBezTo>
                    <a:cubicBezTo>
                      <a:pt x="128" y="7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7364549" y="2068744"/>
                <a:ext cx="13745" cy="5037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76" extrusionOk="0">
                    <a:moveTo>
                      <a:pt x="106" y="0"/>
                    </a:moveTo>
                    <a:cubicBezTo>
                      <a:pt x="98" y="0"/>
                      <a:pt x="89" y="1"/>
                      <a:pt x="80" y="4"/>
                    </a:cubicBezTo>
                    <a:cubicBezTo>
                      <a:pt x="27" y="17"/>
                      <a:pt x="0" y="70"/>
                      <a:pt x="27" y="109"/>
                    </a:cubicBezTo>
                    <a:cubicBezTo>
                      <a:pt x="66" y="334"/>
                      <a:pt x="66" y="558"/>
                      <a:pt x="27" y="770"/>
                    </a:cubicBezTo>
                    <a:cubicBezTo>
                      <a:pt x="14" y="823"/>
                      <a:pt x="40" y="862"/>
                      <a:pt x="93" y="875"/>
                    </a:cubicBezTo>
                    <a:lnTo>
                      <a:pt x="106" y="875"/>
                    </a:lnTo>
                    <a:cubicBezTo>
                      <a:pt x="146" y="875"/>
                      <a:pt x="172" y="849"/>
                      <a:pt x="185" y="823"/>
                    </a:cubicBezTo>
                    <a:cubicBezTo>
                      <a:pt x="238" y="572"/>
                      <a:pt x="238" y="307"/>
                      <a:pt x="185" y="57"/>
                    </a:cubicBezTo>
                    <a:cubicBezTo>
                      <a:pt x="174" y="24"/>
                      <a:pt x="146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7051637" y="4092233"/>
                <a:ext cx="322056" cy="298534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5191" extrusionOk="0">
                    <a:moveTo>
                      <a:pt x="5019" y="1"/>
                    </a:moveTo>
                    <a:cubicBezTo>
                      <a:pt x="5019" y="1"/>
                      <a:pt x="2127" y="2787"/>
                      <a:pt x="1796" y="3302"/>
                    </a:cubicBezTo>
                    <a:cubicBezTo>
                      <a:pt x="1479" y="3831"/>
                      <a:pt x="0" y="5072"/>
                      <a:pt x="489" y="5138"/>
                    </a:cubicBezTo>
                    <a:cubicBezTo>
                      <a:pt x="674" y="5163"/>
                      <a:pt x="1082" y="5190"/>
                      <a:pt x="1550" y="5190"/>
                    </a:cubicBezTo>
                    <a:cubicBezTo>
                      <a:pt x="2316" y="5190"/>
                      <a:pt x="3242" y="5118"/>
                      <a:pt x="3619" y="4848"/>
                    </a:cubicBezTo>
                    <a:cubicBezTo>
                      <a:pt x="4213" y="4412"/>
                      <a:pt x="5019" y="3131"/>
                      <a:pt x="5019" y="3131"/>
                    </a:cubicBezTo>
                    <a:lnTo>
                      <a:pt x="5230" y="4544"/>
                    </a:lnTo>
                    <a:lnTo>
                      <a:pt x="5587" y="4544"/>
                    </a:lnTo>
                    <a:cubicBezTo>
                      <a:pt x="5573" y="4029"/>
                      <a:pt x="5547" y="1493"/>
                      <a:pt x="5573" y="978"/>
                    </a:cubicBezTo>
                    <a:cubicBezTo>
                      <a:pt x="5600" y="463"/>
                      <a:pt x="5019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7130598" y="4013272"/>
                <a:ext cx="229465" cy="302388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258" extrusionOk="0">
                    <a:moveTo>
                      <a:pt x="1850" y="0"/>
                    </a:moveTo>
                    <a:cubicBezTo>
                      <a:pt x="1850" y="0"/>
                      <a:pt x="1797" y="1242"/>
                      <a:pt x="1704" y="1744"/>
                    </a:cubicBezTo>
                    <a:cubicBezTo>
                      <a:pt x="1612" y="2311"/>
                      <a:pt x="1440" y="2866"/>
                      <a:pt x="1216" y="3381"/>
                    </a:cubicBezTo>
                    <a:cubicBezTo>
                      <a:pt x="938" y="3975"/>
                      <a:pt x="1" y="5085"/>
                      <a:pt x="318" y="5230"/>
                    </a:cubicBezTo>
                    <a:cubicBezTo>
                      <a:pt x="356" y="5248"/>
                      <a:pt x="404" y="5257"/>
                      <a:pt x="461" y="5257"/>
                    </a:cubicBezTo>
                    <a:cubicBezTo>
                      <a:pt x="891" y="5257"/>
                      <a:pt x="1791" y="4756"/>
                      <a:pt x="2246" y="4266"/>
                    </a:cubicBezTo>
                    <a:cubicBezTo>
                      <a:pt x="2827" y="3606"/>
                      <a:pt x="3434" y="2734"/>
                      <a:pt x="3606" y="2179"/>
                    </a:cubicBezTo>
                    <a:cubicBezTo>
                      <a:pt x="3699" y="1876"/>
                      <a:pt x="3699" y="1559"/>
                      <a:pt x="3606" y="1255"/>
                    </a:cubicBezTo>
                    <a:lnTo>
                      <a:pt x="3989" y="119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7770857" y="4078603"/>
                <a:ext cx="223369" cy="32867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5715" extrusionOk="0">
                    <a:moveTo>
                      <a:pt x="701" y="0"/>
                    </a:moveTo>
                    <a:cubicBezTo>
                      <a:pt x="701" y="0"/>
                      <a:pt x="41" y="264"/>
                      <a:pt x="14" y="1189"/>
                    </a:cubicBezTo>
                    <a:cubicBezTo>
                      <a:pt x="1" y="2113"/>
                      <a:pt x="1" y="4794"/>
                      <a:pt x="1" y="4794"/>
                    </a:cubicBezTo>
                    <a:lnTo>
                      <a:pt x="331" y="4794"/>
                    </a:lnTo>
                    <a:lnTo>
                      <a:pt x="529" y="3658"/>
                    </a:lnTo>
                    <a:cubicBezTo>
                      <a:pt x="529" y="3658"/>
                      <a:pt x="648" y="4570"/>
                      <a:pt x="1110" y="5164"/>
                    </a:cubicBezTo>
                    <a:cubicBezTo>
                      <a:pt x="1444" y="5584"/>
                      <a:pt x="2055" y="5714"/>
                      <a:pt x="2617" y="5714"/>
                    </a:cubicBezTo>
                    <a:cubicBezTo>
                      <a:pt x="2832" y="5714"/>
                      <a:pt x="3040" y="5695"/>
                      <a:pt x="3223" y="5666"/>
                    </a:cubicBezTo>
                    <a:cubicBezTo>
                      <a:pt x="3884" y="5573"/>
                      <a:pt x="3395" y="4345"/>
                      <a:pt x="3131" y="3671"/>
                    </a:cubicBezTo>
                    <a:cubicBezTo>
                      <a:pt x="2867" y="2998"/>
                      <a:pt x="2299" y="1360"/>
                      <a:pt x="2299" y="1360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7784545" y="4001885"/>
                <a:ext cx="161833" cy="329187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24" extrusionOk="0">
                    <a:moveTo>
                      <a:pt x="635" y="0"/>
                    </a:moveTo>
                    <a:cubicBezTo>
                      <a:pt x="635" y="0"/>
                      <a:pt x="661" y="1136"/>
                      <a:pt x="463" y="1321"/>
                    </a:cubicBezTo>
                    <a:cubicBezTo>
                      <a:pt x="278" y="1519"/>
                      <a:pt x="1" y="2153"/>
                      <a:pt x="199" y="2932"/>
                    </a:cubicBezTo>
                    <a:cubicBezTo>
                      <a:pt x="397" y="3711"/>
                      <a:pt x="529" y="4847"/>
                      <a:pt x="978" y="5336"/>
                    </a:cubicBezTo>
                    <a:cubicBezTo>
                      <a:pt x="1219" y="5599"/>
                      <a:pt x="1675" y="5724"/>
                      <a:pt x="2061" y="5724"/>
                    </a:cubicBezTo>
                    <a:cubicBezTo>
                      <a:pt x="2392" y="5724"/>
                      <a:pt x="2672" y="5631"/>
                      <a:pt x="2721" y="5455"/>
                    </a:cubicBezTo>
                    <a:cubicBezTo>
                      <a:pt x="2814" y="5058"/>
                      <a:pt x="2114" y="3619"/>
                      <a:pt x="2087" y="2866"/>
                    </a:cubicBezTo>
                    <a:cubicBezTo>
                      <a:pt x="2048" y="2113"/>
                      <a:pt x="1916" y="106"/>
                      <a:pt x="1916" y="106"/>
                    </a:cubicBez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7392671" y="2299071"/>
                <a:ext cx="562045" cy="422008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338" extrusionOk="0">
                    <a:moveTo>
                      <a:pt x="1466" y="0"/>
                    </a:moveTo>
                    <a:cubicBezTo>
                      <a:pt x="1466" y="0"/>
                      <a:pt x="1360" y="159"/>
                      <a:pt x="1228" y="449"/>
                    </a:cubicBezTo>
                    <a:lnTo>
                      <a:pt x="1149" y="608"/>
                    </a:lnTo>
                    <a:cubicBezTo>
                      <a:pt x="872" y="1202"/>
                      <a:pt x="660" y="1810"/>
                      <a:pt x="502" y="2443"/>
                    </a:cubicBezTo>
                    <a:cubicBezTo>
                      <a:pt x="502" y="2457"/>
                      <a:pt x="502" y="2470"/>
                      <a:pt x="502" y="2470"/>
                    </a:cubicBezTo>
                    <a:lnTo>
                      <a:pt x="462" y="2655"/>
                    </a:lnTo>
                    <a:lnTo>
                      <a:pt x="462" y="2694"/>
                    </a:lnTo>
                    <a:cubicBezTo>
                      <a:pt x="357" y="3196"/>
                      <a:pt x="264" y="3725"/>
                      <a:pt x="198" y="4240"/>
                    </a:cubicBezTo>
                    <a:cubicBezTo>
                      <a:pt x="185" y="4306"/>
                      <a:pt x="172" y="4372"/>
                      <a:pt x="172" y="4438"/>
                    </a:cubicBezTo>
                    <a:cubicBezTo>
                      <a:pt x="26" y="5547"/>
                      <a:pt x="0" y="6102"/>
                      <a:pt x="449" y="6366"/>
                    </a:cubicBezTo>
                    <a:cubicBezTo>
                      <a:pt x="1450" y="6934"/>
                      <a:pt x="3300" y="7338"/>
                      <a:pt x="5179" y="7338"/>
                    </a:cubicBezTo>
                    <a:cubicBezTo>
                      <a:pt x="6399" y="7338"/>
                      <a:pt x="7631" y="7168"/>
                      <a:pt x="8650" y="6762"/>
                    </a:cubicBezTo>
                    <a:cubicBezTo>
                      <a:pt x="9601" y="6392"/>
                      <a:pt x="9773" y="6155"/>
                      <a:pt x="9694" y="4451"/>
                    </a:cubicBezTo>
                    <a:lnTo>
                      <a:pt x="9694" y="4266"/>
                    </a:lnTo>
                    <a:cubicBezTo>
                      <a:pt x="9694" y="4134"/>
                      <a:pt x="9680" y="3989"/>
                      <a:pt x="9667" y="3857"/>
                    </a:cubicBezTo>
                    <a:cubicBezTo>
                      <a:pt x="9667" y="3804"/>
                      <a:pt x="9667" y="3738"/>
                      <a:pt x="9654" y="3672"/>
                    </a:cubicBezTo>
                    <a:cubicBezTo>
                      <a:pt x="9641" y="3434"/>
                      <a:pt x="9614" y="3196"/>
                      <a:pt x="9588" y="2972"/>
                    </a:cubicBezTo>
                    <a:lnTo>
                      <a:pt x="9575" y="2787"/>
                    </a:lnTo>
                    <a:cubicBezTo>
                      <a:pt x="9522" y="2351"/>
                      <a:pt x="9430" y="1915"/>
                      <a:pt x="9324" y="1493"/>
                    </a:cubicBezTo>
                    <a:cubicBezTo>
                      <a:pt x="9311" y="1427"/>
                      <a:pt x="9297" y="1374"/>
                      <a:pt x="9284" y="1308"/>
                    </a:cubicBezTo>
                    <a:cubicBezTo>
                      <a:pt x="9192" y="978"/>
                      <a:pt x="9113" y="766"/>
                      <a:pt x="9113" y="766"/>
                    </a:cubicBezTo>
                    <a:cubicBezTo>
                      <a:pt x="8690" y="832"/>
                      <a:pt x="8267" y="872"/>
                      <a:pt x="7832" y="885"/>
                    </a:cubicBezTo>
                    <a:lnTo>
                      <a:pt x="7647" y="885"/>
                    </a:lnTo>
                    <a:cubicBezTo>
                      <a:pt x="7514" y="889"/>
                      <a:pt x="7382" y="891"/>
                      <a:pt x="7249" y="891"/>
                    </a:cubicBezTo>
                    <a:cubicBezTo>
                      <a:pt x="5148" y="891"/>
                      <a:pt x="3067" y="420"/>
                      <a:pt x="2073" y="172"/>
                    </a:cubicBezTo>
                    <a:lnTo>
                      <a:pt x="1889" y="119"/>
                    </a:lnTo>
                    <a:cubicBezTo>
                      <a:pt x="1624" y="40"/>
                      <a:pt x="1466" y="0"/>
                      <a:pt x="1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7418493" y="2305915"/>
                <a:ext cx="92706" cy="14814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576" extrusionOk="0">
                    <a:moveTo>
                      <a:pt x="1440" y="0"/>
                    </a:moveTo>
                    <a:cubicBezTo>
                      <a:pt x="1308" y="528"/>
                      <a:pt x="1096" y="1043"/>
                      <a:pt x="819" y="1506"/>
                    </a:cubicBezTo>
                    <a:cubicBezTo>
                      <a:pt x="792" y="1559"/>
                      <a:pt x="753" y="1611"/>
                      <a:pt x="726" y="1664"/>
                    </a:cubicBezTo>
                    <a:cubicBezTo>
                      <a:pt x="542" y="1928"/>
                      <a:pt x="317" y="2153"/>
                      <a:pt x="53" y="2324"/>
                    </a:cubicBezTo>
                    <a:cubicBezTo>
                      <a:pt x="40" y="2338"/>
                      <a:pt x="40" y="2338"/>
                      <a:pt x="53" y="2351"/>
                    </a:cubicBezTo>
                    <a:lnTo>
                      <a:pt x="13" y="2536"/>
                    </a:lnTo>
                    <a:cubicBezTo>
                      <a:pt x="0" y="2549"/>
                      <a:pt x="0" y="2562"/>
                      <a:pt x="0" y="2575"/>
                    </a:cubicBezTo>
                    <a:cubicBezTo>
                      <a:pt x="357" y="2364"/>
                      <a:pt x="660" y="2087"/>
                      <a:pt x="885" y="1743"/>
                    </a:cubicBezTo>
                    <a:cubicBezTo>
                      <a:pt x="925" y="1704"/>
                      <a:pt x="951" y="1651"/>
                      <a:pt x="991" y="1598"/>
                    </a:cubicBezTo>
                    <a:cubicBezTo>
                      <a:pt x="1268" y="1109"/>
                      <a:pt x="1479" y="594"/>
                      <a:pt x="1611" y="53"/>
                    </a:cubicBezTo>
                    <a:lnTo>
                      <a:pt x="1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7832393" y="2349163"/>
                <a:ext cx="116285" cy="17097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973" extrusionOk="0">
                    <a:moveTo>
                      <a:pt x="186" y="1"/>
                    </a:moveTo>
                    <a:lnTo>
                      <a:pt x="1" y="27"/>
                    </a:lnTo>
                    <a:cubicBezTo>
                      <a:pt x="53" y="582"/>
                      <a:pt x="199" y="1137"/>
                      <a:pt x="436" y="1652"/>
                    </a:cubicBezTo>
                    <a:cubicBezTo>
                      <a:pt x="463" y="1718"/>
                      <a:pt x="489" y="1771"/>
                      <a:pt x="516" y="1823"/>
                    </a:cubicBezTo>
                    <a:cubicBezTo>
                      <a:pt x="674" y="2114"/>
                      <a:pt x="899" y="2378"/>
                      <a:pt x="1150" y="2589"/>
                    </a:cubicBezTo>
                    <a:cubicBezTo>
                      <a:pt x="1414" y="2787"/>
                      <a:pt x="1704" y="2920"/>
                      <a:pt x="2021" y="2972"/>
                    </a:cubicBezTo>
                    <a:cubicBezTo>
                      <a:pt x="2021" y="2920"/>
                      <a:pt x="2021" y="2854"/>
                      <a:pt x="2008" y="2787"/>
                    </a:cubicBezTo>
                    <a:cubicBezTo>
                      <a:pt x="1731" y="2735"/>
                      <a:pt x="1480" y="2603"/>
                      <a:pt x="1268" y="2431"/>
                    </a:cubicBezTo>
                    <a:cubicBezTo>
                      <a:pt x="1044" y="2259"/>
                      <a:pt x="846" y="2035"/>
                      <a:pt x="714" y="1771"/>
                    </a:cubicBezTo>
                    <a:cubicBezTo>
                      <a:pt x="674" y="1718"/>
                      <a:pt x="648" y="1665"/>
                      <a:pt x="621" y="1612"/>
                    </a:cubicBezTo>
                    <a:cubicBezTo>
                      <a:pt x="384" y="1110"/>
                      <a:pt x="238" y="569"/>
                      <a:pt x="1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7458750" y="2324893"/>
                <a:ext cx="470144" cy="72923"/>
              </a:xfrm>
              <a:custGeom>
                <a:avLst/>
                <a:gdLst/>
                <a:ahLst/>
                <a:cxnLst/>
                <a:rect l="l" t="t" r="r" b="b"/>
                <a:pathLst>
                  <a:path w="8175" h="1268" extrusionOk="0">
                    <a:moveTo>
                      <a:pt x="92" y="0"/>
                    </a:moveTo>
                    <a:lnTo>
                      <a:pt x="0" y="172"/>
                    </a:lnTo>
                    <a:cubicBezTo>
                      <a:pt x="132" y="225"/>
                      <a:pt x="264" y="278"/>
                      <a:pt x="409" y="344"/>
                    </a:cubicBezTo>
                    <a:cubicBezTo>
                      <a:pt x="462" y="357"/>
                      <a:pt x="528" y="383"/>
                      <a:pt x="568" y="410"/>
                    </a:cubicBezTo>
                    <a:cubicBezTo>
                      <a:pt x="1585" y="806"/>
                      <a:pt x="2641" y="1083"/>
                      <a:pt x="3724" y="1202"/>
                    </a:cubicBezTo>
                    <a:lnTo>
                      <a:pt x="3856" y="1215"/>
                    </a:lnTo>
                    <a:cubicBezTo>
                      <a:pt x="4312" y="1250"/>
                      <a:pt x="4771" y="1267"/>
                      <a:pt x="5229" y="1267"/>
                    </a:cubicBezTo>
                    <a:cubicBezTo>
                      <a:pt x="5807" y="1267"/>
                      <a:pt x="6386" y="1240"/>
                      <a:pt x="6960" y="1189"/>
                    </a:cubicBezTo>
                    <a:lnTo>
                      <a:pt x="7158" y="1162"/>
                    </a:lnTo>
                    <a:cubicBezTo>
                      <a:pt x="7541" y="1123"/>
                      <a:pt x="7884" y="1083"/>
                      <a:pt x="8175" y="1030"/>
                    </a:cubicBezTo>
                    <a:cubicBezTo>
                      <a:pt x="8148" y="978"/>
                      <a:pt x="8135" y="912"/>
                      <a:pt x="8122" y="859"/>
                    </a:cubicBezTo>
                    <a:cubicBezTo>
                      <a:pt x="7832" y="898"/>
                      <a:pt x="7475" y="951"/>
                      <a:pt x="7079" y="991"/>
                    </a:cubicBezTo>
                    <a:lnTo>
                      <a:pt x="6894" y="1004"/>
                    </a:lnTo>
                    <a:cubicBezTo>
                      <a:pt x="6355" y="1059"/>
                      <a:pt x="5812" y="1085"/>
                      <a:pt x="5270" y="1085"/>
                    </a:cubicBezTo>
                    <a:cubicBezTo>
                      <a:pt x="4762" y="1085"/>
                      <a:pt x="4255" y="1062"/>
                      <a:pt x="3751" y="1017"/>
                    </a:cubicBezTo>
                    <a:cubicBezTo>
                      <a:pt x="2694" y="885"/>
                      <a:pt x="1664" y="634"/>
                      <a:pt x="674" y="238"/>
                    </a:cubicBezTo>
                    <a:lnTo>
                      <a:pt x="502" y="172"/>
                    </a:lnTo>
                    <a:cubicBezTo>
                      <a:pt x="357" y="106"/>
                      <a:pt x="211" y="53"/>
                      <a:pt x="92" y="0"/>
                    </a:cubicBezTo>
                    <a:close/>
                  </a:path>
                </a:pathLst>
              </a:custGeom>
              <a:solidFill>
                <a:srgbClr val="594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7219451" y="2542856"/>
                <a:ext cx="436788" cy="1533504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26665" extrusionOk="0">
                    <a:moveTo>
                      <a:pt x="3184" y="1"/>
                    </a:moveTo>
                    <a:cubicBezTo>
                      <a:pt x="2193" y="3474"/>
                      <a:pt x="1599" y="7951"/>
                      <a:pt x="1480" y="12705"/>
                    </a:cubicBezTo>
                    <a:lnTo>
                      <a:pt x="1427" y="13207"/>
                    </a:lnTo>
                    <a:lnTo>
                      <a:pt x="1414" y="13432"/>
                    </a:lnTo>
                    <a:lnTo>
                      <a:pt x="1" y="26664"/>
                    </a:lnTo>
                    <a:lnTo>
                      <a:pt x="2589" y="26664"/>
                    </a:lnTo>
                    <a:cubicBezTo>
                      <a:pt x="2986" y="25185"/>
                      <a:pt x="3540" y="23191"/>
                      <a:pt x="4055" y="21342"/>
                    </a:cubicBezTo>
                    <a:cubicBezTo>
                      <a:pt x="5429" y="16707"/>
                      <a:pt x="4702" y="13484"/>
                      <a:pt x="4702" y="13484"/>
                    </a:cubicBezTo>
                    <a:cubicBezTo>
                      <a:pt x="5878" y="10011"/>
                      <a:pt x="7383" y="7277"/>
                      <a:pt x="7595" y="2048"/>
                    </a:cubicBezTo>
                    <a:lnTo>
                      <a:pt x="31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7221752" y="4028455"/>
                <a:ext cx="160338" cy="12192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12" extrusionOk="0">
                    <a:moveTo>
                      <a:pt x="2668" y="0"/>
                    </a:moveTo>
                    <a:lnTo>
                      <a:pt x="119" y="40"/>
                    </a:lnTo>
                    <a:cubicBezTo>
                      <a:pt x="1" y="40"/>
                      <a:pt x="1" y="212"/>
                      <a:pt x="119" y="212"/>
                    </a:cubicBezTo>
                    <a:lnTo>
                      <a:pt x="2668" y="185"/>
                    </a:lnTo>
                    <a:cubicBezTo>
                      <a:pt x="2787" y="185"/>
                      <a:pt x="2787" y="0"/>
                      <a:pt x="2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7300770" y="3301471"/>
                <a:ext cx="79306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94" extrusionOk="0">
                    <a:moveTo>
                      <a:pt x="1213" y="1"/>
                    </a:moveTo>
                    <a:cubicBezTo>
                      <a:pt x="1205" y="1"/>
                      <a:pt x="1197" y="1"/>
                      <a:pt x="1189" y="3"/>
                    </a:cubicBezTo>
                    <a:cubicBezTo>
                      <a:pt x="990" y="51"/>
                      <a:pt x="787" y="74"/>
                      <a:pt x="585" y="74"/>
                    </a:cubicBezTo>
                    <a:cubicBezTo>
                      <a:pt x="398" y="74"/>
                      <a:pt x="211" y="54"/>
                      <a:pt x="26" y="16"/>
                    </a:cubicBezTo>
                    <a:lnTo>
                      <a:pt x="0" y="241"/>
                    </a:lnTo>
                    <a:cubicBezTo>
                      <a:pt x="185" y="280"/>
                      <a:pt x="383" y="293"/>
                      <a:pt x="581" y="293"/>
                    </a:cubicBezTo>
                    <a:cubicBezTo>
                      <a:pt x="806" y="293"/>
                      <a:pt x="1030" y="267"/>
                      <a:pt x="1241" y="214"/>
                    </a:cubicBezTo>
                    <a:cubicBezTo>
                      <a:pt x="1378" y="189"/>
                      <a:pt x="1339" y="1"/>
                      <a:pt x="12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7345571" y="2725163"/>
                <a:ext cx="275760" cy="130864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22755" extrusionOk="0">
                    <a:moveTo>
                      <a:pt x="4702" y="0"/>
                    </a:moveTo>
                    <a:cubicBezTo>
                      <a:pt x="4649" y="0"/>
                      <a:pt x="4609" y="40"/>
                      <a:pt x="4609" y="79"/>
                    </a:cubicBezTo>
                    <a:cubicBezTo>
                      <a:pt x="4240" y="3513"/>
                      <a:pt x="3275" y="6854"/>
                      <a:pt x="1757" y="9945"/>
                    </a:cubicBezTo>
                    <a:cubicBezTo>
                      <a:pt x="1744" y="9958"/>
                      <a:pt x="1744" y="9971"/>
                      <a:pt x="1744" y="9997"/>
                    </a:cubicBezTo>
                    <a:cubicBezTo>
                      <a:pt x="1744" y="10037"/>
                      <a:pt x="1981" y="14818"/>
                      <a:pt x="1242" y="17802"/>
                    </a:cubicBezTo>
                    <a:cubicBezTo>
                      <a:pt x="898" y="19268"/>
                      <a:pt x="410" y="21170"/>
                      <a:pt x="0" y="22755"/>
                    </a:cubicBezTo>
                    <a:lnTo>
                      <a:pt x="185" y="22755"/>
                    </a:lnTo>
                    <a:cubicBezTo>
                      <a:pt x="608" y="21183"/>
                      <a:pt x="1070" y="19295"/>
                      <a:pt x="1427" y="17855"/>
                    </a:cubicBezTo>
                    <a:cubicBezTo>
                      <a:pt x="2140" y="14950"/>
                      <a:pt x="1942" y="10394"/>
                      <a:pt x="1928" y="9997"/>
                    </a:cubicBezTo>
                    <a:cubicBezTo>
                      <a:pt x="3460" y="6894"/>
                      <a:pt x="4424" y="3539"/>
                      <a:pt x="4794" y="93"/>
                    </a:cubicBezTo>
                    <a:cubicBezTo>
                      <a:pt x="4794" y="53"/>
                      <a:pt x="4755" y="0"/>
                      <a:pt x="47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7670617" y="2554243"/>
                <a:ext cx="345635" cy="1522117"/>
              </a:xfrm>
              <a:custGeom>
                <a:avLst/>
                <a:gdLst/>
                <a:ahLst/>
                <a:cxnLst/>
                <a:rect l="l" t="t" r="r" b="b"/>
                <a:pathLst>
                  <a:path w="6010" h="26467" extrusionOk="0">
                    <a:moveTo>
                      <a:pt x="4874" y="1"/>
                    </a:moveTo>
                    <a:lnTo>
                      <a:pt x="1" y="2616"/>
                    </a:lnTo>
                    <a:cubicBezTo>
                      <a:pt x="80" y="4874"/>
                      <a:pt x="1044" y="13577"/>
                      <a:pt x="1044" y="13577"/>
                    </a:cubicBezTo>
                    <a:cubicBezTo>
                      <a:pt x="1044" y="13577"/>
                      <a:pt x="252" y="15267"/>
                      <a:pt x="991" y="19678"/>
                    </a:cubicBezTo>
                    <a:cubicBezTo>
                      <a:pt x="1401" y="22174"/>
                      <a:pt x="1836" y="24736"/>
                      <a:pt x="2127" y="26466"/>
                    </a:cubicBezTo>
                    <a:lnTo>
                      <a:pt x="4583" y="26466"/>
                    </a:lnTo>
                    <a:lnTo>
                      <a:pt x="4781" y="14013"/>
                    </a:lnTo>
                    <a:cubicBezTo>
                      <a:pt x="4795" y="13749"/>
                      <a:pt x="4808" y="13484"/>
                      <a:pt x="4808" y="13234"/>
                    </a:cubicBezTo>
                    <a:cubicBezTo>
                      <a:pt x="4808" y="13154"/>
                      <a:pt x="4821" y="13075"/>
                      <a:pt x="4821" y="12996"/>
                    </a:cubicBezTo>
                    <a:cubicBezTo>
                      <a:pt x="6010" y="3910"/>
                      <a:pt x="4874" y="1"/>
                      <a:pt x="48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7685052" y="2719699"/>
                <a:ext cx="131468" cy="1314104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850" extrusionOk="0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40" y="3"/>
                      <a:pt x="1" y="56"/>
                      <a:pt x="14" y="108"/>
                    </a:cubicBezTo>
                    <a:lnTo>
                      <a:pt x="1268" y="10489"/>
                    </a:lnTo>
                    <a:cubicBezTo>
                      <a:pt x="1202" y="10726"/>
                      <a:pt x="648" y="13051"/>
                      <a:pt x="925" y="14873"/>
                    </a:cubicBezTo>
                    <a:cubicBezTo>
                      <a:pt x="1031" y="15586"/>
                      <a:pt x="1651" y="19865"/>
                      <a:pt x="2100" y="22850"/>
                    </a:cubicBezTo>
                    <a:lnTo>
                      <a:pt x="2285" y="22850"/>
                    </a:lnTo>
                    <a:cubicBezTo>
                      <a:pt x="1849" y="19852"/>
                      <a:pt x="1229" y="15560"/>
                      <a:pt x="1123" y="14834"/>
                    </a:cubicBezTo>
                    <a:cubicBezTo>
                      <a:pt x="846" y="12971"/>
                      <a:pt x="1466" y="10555"/>
                      <a:pt x="1480" y="10528"/>
                    </a:cubicBezTo>
                    <a:cubicBezTo>
                      <a:pt x="1480" y="10515"/>
                      <a:pt x="1480" y="10502"/>
                      <a:pt x="1480" y="10489"/>
                    </a:cubicBezTo>
                    <a:lnTo>
                      <a:pt x="212" y="82"/>
                    </a:lnTo>
                    <a:cubicBezTo>
                      <a:pt x="212" y="36"/>
                      <a:pt x="172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7782302" y="4024659"/>
                <a:ext cx="1549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86" extrusionOk="0">
                    <a:moveTo>
                      <a:pt x="119" y="0"/>
                    </a:moveTo>
                    <a:cubicBezTo>
                      <a:pt x="0" y="0"/>
                      <a:pt x="0" y="185"/>
                      <a:pt x="119" y="185"/>
                    </a:cubicBezTo>
                    <a:lnTo>
                      <a:pt x="2588" y="185"/>
                    </a:lnTo>
                    <a:cubicBezTo>
                      <a:pt x="2694" y="185"/>
                      <a:pt x="2694" y="0"/>
                      <a:pt x="2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7847575" y="3301586"/>
                <a:ext cx="100355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384" extrusionOk="0">
                    <a:moveTo>
                      <a:pt x="1744" y="1"/>
                    </a:moveTo>
                    <a:cubicBezTo>
                      <a:pt x="1431" y="105"/>
                      <a:pt x="1103" y="156"/>
                      <a:pt x="776" y="156"/>
                    </a:cubicBezTo>
                    <a:cubicBezTo>
                      <a:pt x="565" y="156"/>
                      <a:pt x="353" y="135"/>
                      <a:pt x="146" y="93"/>
                    </a:cubicBezTo>
                    <a:cubicBezTo>
                      <a:pt x="137" y="91"/>
                      <a:pt x="128" y="90"/>
                      <a:pt x="119" y="90"/>
                    </a:cubicBezTo>
                    <a:cubicBezTo>
                      <a:pt x="73" y="90"/>
                      <a:pt x="25" y="118"/>
                      <a:pt x="14" y="173"/>
                    </a:cubicBezTo>
                    <a:cubicBezTo>
                      <a:pt x="1" y="225"/>
                      <a:pt x="40" y="291"/>
                      <a:pt x="93" y="305"/>
                    </a:cubicBezTo>
                    <a:cubicBezTo>
                      <a:pt x="305" y="357"/>
                      <a:pt x="529" y="384"/>
                      <a:pt x="754" y="384"/>
                    </a:cubicBezTo>
                    <a:cubicBezTo>
                      <a:pt x="1084" y="384"/>
                      <a:pt x="1427" y="331"/>
                      <a:pt x="1744" y="239"/>
                    </a:cubicBez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7635709" y="2384129"/>
                <a:ext cx="38014" cy="2909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59" extrusionOk="0">
                    <a:moveTo>
                      <a:pt x="476" y="0"/>
                    </a:moveTo>
                    <a:cubicBezTo>
                      <a:pt x="462" y="132"/>
                      <a:pt x="449" y="291"/>
                      <a:pt x="436" y="463"/>
                    </a:cubicBezTo>
                    <a:cubicBezTo>
                      <a:pt x="436" y="515"/>
                      <a:pt x="423" y="581"/>
                      <a:pt x="423" y="648"/>
                    </a:cubicBezTo>
                    <a:cubicBezTo>
                      <a:pt x="357" y="1440"/>
                      <a:pt x="264" y="2576"/>
                      <a:pt x="145" y="3725"/>
                    </a:cubicBezTo>
                    <a:lnTo>
                      <a:pt x="119" y="3910"/>
                    </a:lnTo>
                    <a:cubicBezTo>
                      <a:pt x="79" y="4253"/>
                      <a:pt x="40" y="4609"/>
                      <a:pt x="0" y="4953"/>
                    </a:cubicBezTo>
                    <a:cubicBezTo>
                      <a:pt x="0" y="5006"/>
                      <a:pt x="40" y="5045"/>
                      <a:pt x="79" y="5058"/>
                    </a:cubicBezTo>
                    <a:cubicBezTo>
                      <a:pt x="132" y="5058"/>
                      <a:pt x="185" y="5019"/>
                      <a:pt x="185" y="4979"/>
                    </a:cubicBezTo>
                    <a:cubicBezTo>
                      <a:pt x="225" y="4623"/>
                      <a:pt x="264" y="4253"/>
                      <a:pt x="304" y="3883"/>
                    </a:cubicBezTo>
                    <a:lnTo>
                      <a:pt x="330" y="3698"/>
                    </a:lnTo>
                    <a:cubicBezTo>
                      <a:pt x="436" y="2562"/>
                      <a:pt x="542" y="1440"/>
                      <a:pt x="608" y="648"/>
                    </a:cubicBezTo>
                    <a:cubicBezTo>
                      <a:pt x="608" y="581"/>
                      <a:pt x="621" y="529"/>
                      <a:pt x="621" y="463"/>
                    </a:cubicBezTo>
                    <a:cubicBezTo>
                      <a:pt x="634" y="291"/>
                      <a:pt x="647" y="132"/>
                      <a:pt x="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7606839" y="2383381"/>
                <a:ext cx="72463" cy="225612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923" extrusionOk="0">
                    <a:moveTo>
                      <a:pt x="212" y="0"/>
                    </a:moveTo>
                    <a:cubicBezTo>
                      <a:pt x="212" y="119"/>
                      <a:pt x="198" y="278"/>
                      <a:pt x="185" y="436"/>
                    </a:cubicBezTo>
                    <a:cubicBezTo>
                      <a:pt x="185" y="502"/>
                      <a:pt x="172" y="568"/>
                      <a:pt x="172" y="634"/>
                    </a:cubicBezTo>
                    <a:cubicBezTo>
                      <a:pt x="93" y="1664"/>
                      <a:pt x="0" y="3130"/>
                      <a:pt x="0" y="3500"/>
                    </a:cubicBezTo>
                    <a:cubicBezTo>
                      <a:pt x="0" y="3619"/>
                      <a:pt x="53" y="3751"/>
                      <a:pt x="159" y="3817"/>
                    </a:cubicBezTo>
                    <a:cubicBezTo>
                      <a:pt x="251" y="3883"/>
                      <a:pt x="357" y="3909"/>
                      <a:pt x="463" y="3923"/>
                    </a:cubicBezTo>
                    <a:lnTo>
                      <a:pt x="634" y="3923"/>
                    </a:lnTo>
                    <a:cubicBezTo>
                      <a:pt x="687" y="3923"/>
                      <a:pt x="753" y="3909"/>
                      <a:pt x="819" y="3909"/>
                    </a:cubicBezTo>
                    <a:cubicBezTo>
                      <a:pt x="925" y="3883"/>
                      <a:pt x="1044" y="3870"/>
                      <a:pt x="1149" y="3830"/>
                    </a:cubicBezTo>
                    <a:lnTo>
                      <a:pt x="1149" y="3843"/>
                    </a:lnTo>
                    <a:cubicBezTo>
                      <a:pt x="1260" y="3806"/>
                      <a:pt x="1222" y="3656"/>
                      <a:pt x="1121" y="3656"/>
                    </a:cubicBezTo>
                    <a:cubicBezTo>
                      <a:pt x="1113" y="3656"/>
                      <a:pt x="1105" y="3657"/>
                      <a:pt x="1096" y="3658"/>
                    </a:cubicBezTo>
                    <a:cubicBezTo>
                      <a:pt x="1004" y="3685"/>
                      <a:pt x="925" y="3711"/>
                      <a:pt x="832" y="3724"/>
                    </a:cubicBezTo>
                    <a:cubicBezTo>
                      <a:pt x="766" y="3724"/>
                      <a:pt x="700" y="3738"/>
                      <a:pt x="647" y="3738"/>
                    </a:cubicBezTo>
                    <a:cubicBezTo>
                      <a:pt x="613" y="3744"/>
                      <a:pt x="579" y="3748"/>
                      <a:pt x="545" y="3748"/>
                    </a:cubicBezTo>
                    <a:cubicBezTo>
                      <a:pt x="448" y="3748"/>
                      <a:pt x="353" y="3721"/>
                      <a:pt x="264" y="3672"/>
                    </a:cubicBezTo>
                    <a:cubicBezTo>
                      <a:pt x="212" y="3632"/>
                      <a:pt x="172" y="3566"/>
                      <a:pt x="172" y="3500"/>
                    </a:cubicBezTo>
                    <a:cubicBezTo>
                      <a:pt x="172" y="3143"/>
                      <a:pt x="278" y="1677"/>
                      <a:pt x="357" y="647"/>
                    </a:cubicBezTo>
                    <a:cubicBezTo>
                      <a:pt x="357" y="581"/>
                      <a:pt x="370" y="515"/>
                      <a:pt x="370" y="449"/>
                    </a:cubicBezTo>
                    <a:cubicBezTo>
                      <a:pt x="383" y="291"/>
                      <a:pt x="396" y="132"/>
                      <a:pt x="3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7580269" y="1179352"/>
                <a:ext cx="411657" cy="437709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7611" extrusionOk="0">
                    <a:moveTo>
                      <a:pt x="3528" y="0"/>
                    </a:moveTo>
                    <a:cubicBezTo>
                      <a:pt x="1660" y="0"/>
                      <a:pt x="177" y="1602"/>
                      <a:pt x="357" y="3490"/>
                    </a:cubicBezTo>
                    <a:cubicBezTo>
                      <a:pt x="449" y="4494"/>
                      <a:pt x="515" y="5736"/>
                      <a:pt x="423" y="6343"/>
                    </a:cubicBezTo>
                    <a:cubicBezTo>
                      <a:pt x="330" y="6951"/>
                      <a:pt x="225" y="7307"/>
                      <a:pt x="0" y="7611"/>
                    </a:cubicBezTo>
                    <a:lnTo>
                      <a:pt x="7158" y="7611"/>
                    </a:lnTo>
                    <a:cubicBezTo>
                      <a:pt x="6247" y="6713"/>
                      <a:pt x="6418" y="5656"/>
                      <a:pt x="6669" y="4256"/>
                    </a:cubicBezTo>
                    <a:cubicBezTo>
                      <a:pt x="6934" y="2711"/>
                      <a:pt x="6722" y="189"/>
                      <a:pt x="3764" y="4"/>
                    </a:cubicBezTo>
                    <a:lnTo>
                      <a:pt x="3685" y="4"/>
                    </a:lnTo>
                    <a:cubicBezTo>
                      <a:pt x="3632" y="1"/>
                      <a:pt x="3580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7475428" y="2308184"/>
                <a:ext cx="429197" cy="136759"/>
              </a:xfrm>
              <a:custGeom>
                <a:avLst/>
                <a:gdLst/>
                <a:ahLst/>
                <a:cxnLst/>
                <a:rect l="l" t="t" r="r" b="b"/>
                <a:pathLst>
                  <a:path w="7463" h="2378" extrusionOk="0">
                    <a:moveTo>
                      <a:pt x="634" y="0"/>
                    </a:moveTo>
                    <a:lnTo>
                      <a:pt x="1" y="1704"/>
                    </a:lnTo>
                    <a:cubicBezTo>
                      <a:pt x="163" y="1754"/>
                      <a:pt x="354" y="1774"/>
                      <a:pt x="557" y="1774"/>
                    </a:cubicBezTo>
                    <a:cubicBezTo>
                      <a:pt x="1432" y="1774"/>
                      <a:pt x="2536" y="1400"/>
                      <a:pt x="2536" y="1400"/>
                    </a:cubicBezTo>
                    <a:cubicBezTo>
                      <a:pt x="3804" y="2060"/>
                      <a:pt x="5468" y="2259"/>
                      <a:pt x="6894" y="2377"/>
                    </a:cubicBezTo>
                    <a:lnTo>
                      <a:pt x="74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7426085" y="1617003"/>
                <a:ext cx="669186" cy="832515"/>
              </a:xfrm>
              <a:custGeom>
                <a:avLst/>
                <a:gdLst/>
                <a:ahLst/>
                <a:cxnLst/>
                <a:rect l="l" t="t" r="r" b="b"/>
                <a:pathLst>
                  <a:path w="11636" h="14476" extrusionOk="0">
                    <a:moveTo>
                      <a:pt x="7990" y="1"/>
                    </a:moveTo>
                    <a:lnTo>
                      <a:pt x="4543" y="278"/>
                    </a:lnTo>
                    <a:lnTo>
                      <a:pt x="4213" y="305"/>
                    </a:lnTo>
                    <a:cubicBezTo>
                      <a:pt x="3724" y="357"/>
                      <a:pt x="3223" y="344"/>
                      <a:pt x="2892" y="410"/>
                    </a:cubicBezTo>
                    <a:cubicBezTo>
                      <a:pt x="2602" y="476"/>
                      <a:pt x="2430" y="463"/>
                      <a:pt x="2140" y="556"/>
                    </a:cubicBezTo>
                    <a:cubicBezTo>
                      <a:pt x="1466" y="754"/>
                      <a:pt x="1479" y="1665"/>
                      <a:pt x="1268" y="2801"/>
                    </a:cubicBezTo>
                    <a:lnTo>
                      <a:pt x="1255" y="2853"/>
                    </a:lnTo>
                    <a:cubicBezTo>
                      <a:pt x="1255" y="2867"/>
                      <a:pt x="1255" y="2867"/>
                      <a:pt x="1255" y="2880"/>
                    </a:cubicBezTo>
                    <a:cubicBezTo>
                      <a:pt x="1215" y="3065"/>
                      <a:pt x="1176" y="3263"/>
                      <a:pt x="1123" y="3448"/>
                    </a:cubicBezTo>
                    <a:cubicBezTo>
                      <a:pt x="1083" y="3633"/>
                      <a:pt x="1004" y="3870"/>
                      <a:pt x="938" y="4082"/>
                    </a:cubicBezTo>
                    <a:cubicBezTo>
                      <a:pt x="542" y="5323"/>
                      <a:pt x="66" y="5891"/>
                      <a:pt x="145" y="6683"/>
                    </a:cubicBezTo>
                    <a:cubicBezTo>
                      <a:pt x="225" y="7396"/>
                      <a:pt x="951" y="8361"/>
                      <a:pt x="1136" y="8572"/>
                    </a:cubicBezTo>
                    <a:cubicBezTo>
                      <a:pt x="1189" y="8611"/>
                      <a:pt x="1215" y="8638"/>
                      <a:pt x="1215" y="8638"/>
                    </a:cubicBezTo>
                    <a:cubicBezTo>
                      <a:pt x="1215" y="8638"/>
                      <a:pt x="1215" y="8651"/>
                      <a:pt x="1215" y="8651"/>
                    </a:cubicBezTo>
                    <a:cubicBezTo>
                      <a:pt x="1215" y="8678"/>
                      <a:pt x="1202" y="8704"/>
                      <a:pt x="1202" y="8744"/>
                    </a:cubicBezTo>
                    <a:cubicBezTo>
                      <a:pt x="1189" y="8862"/>
                      <a:pt x="1162" y="9008"/>
                      <a:pt x="1136" y="9166"/>
                    </a:cubicBezTo>
                    <a:cubicBezTo>
                      <a:pt x="1083" y="9760"/>
                      <a:pt x="991" y="10302"/>
                      <a:pt x="898" y="10791"/>
                    </a:cubicBezTo>
                    <a:cubicBezTo>
                      <a:pt x="845" y="11055"/>
                      <a:pt x="793" y="11292"/>
                      <a:pt x="740" y="11517"/>
                    </a:cubicBezTo>
                    <a:cubicBezTo>
                      <a:pt x="568" y="12243"/>
                      <a:pt x="317" y="12956"/>
                      <a:pt x="0" y="13617"/>
                    </a:cubicBezTo>
                    <a:cubicBezTo>
                      <a:pt x="1625" y="13604"/>
                      <a:pt x="2615" y="13392"/>
                      <a:pt x="3500" y="12666"/>
                    </a:cubicBezTo>
                    <a:cubicBezTo>
                      <a:pt x="5164" y="14409"/>
                      <a:pt x="9298" y="14475"/>
                      <a:pt x="9298" y="14475"/>
                    </a:cubicBezTo>
                    <a:cubicBezTo>
                      <a:pt x="8875" y="13141"/>
                      <a:pt x="8743" y="10777"/>
                      <a:pt x="8743" y="10777"/>
                    </a:cubicBezTo>
                    <a:cubicBezTo>
                      <a:pt x="8782" y="10540"/>
                      <a:pt x="8796" y="10289"/>
                      <a:pt x="8822" y="10025"/>
                    </a:cubicBezTo>
                    <a:cubicBezTo>
                      <a:pt x="8849" y="9760"/>
                      <a:pt x="8888" y="9496"/>
                      <a:pt x="8954" y="9245"/>
                    </a:cubicBezTo>
                    <a:cubicBezTo>
                      <a:pt x="9350" y="8070"/>
                      <a:pt x="9839" y="7225"/>
                      <a:pt x="10262" y="6023"/>
                    </a:cubicBezTo>
                    <a:lnTo>
                      <a:pt x="10341" y="5785"/>
                    </a:lnTo>
                    <a:cubicBezTo>
                      <a:pt x="10354" y="5732"/>
                      <a:pt x="10380" y="5680"/>
                      <a:pt x="10394" y="5627"/>
                    </a:cubicBezTo>
                    <a:cubicBezTo>
                      <a:pt x="10539" y="5244"/>
                      <a:pt x="10684" y="4874"/>
                      <a:pt x="10843" y="4504"/>
                    </a:cubicBezTo>
                    <a:cubicBezTo>
                      <a:pt x="11529" y="2906"/>
                      <a:pt x="11635" y="1123"/>
                      <a:pt x="9997" y="569"/>
                    </a:cubicBezTo>
                    <a:lnTo>
                      <a:pt x="9641" y="463"/>
                    </a:lnTo>
                    <a:cubicBezTo>
                      <a:pt x="8862" y="212"/>
                      <a:pt x="8215" y="54"/>
                      <a:pt x="8030" y="14"/>
                    </a:cubicBez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7468585" y="2237536"/>
                <a:ext cx="68437" cy="66137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50" extrusionOk="0">
                    <a:moveTo>
                      <a:pt x="159" y="1"/>
                    </a:moveTo>
                    <a:cubicBezTo>
                      <a:pt x="67" y="238"/>
                      <a:pt x="14" y="476"/>
                      <a:pt x="1" y="740"/>
                    </a:cubicBezTo>
                    <a:cubicBezTo>
                      <a:pt x="463" y="978"/>
                      <a:pt x="846" y="1150"/>
                      <a:pt x="846" y="1150"/>
                    </a:cubicBezTo>
                    <a:lnTo>
                      <a:pt x="1189" y="489"/>
                    </a:lnTo>
                    <a:cubicBezTo>
                      <a:pt x="833" y="357"/>
                      <a:pt x="489" y="185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7744288" y="2244379"/>
                <a:ext cx="163386" cy="8586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93" extrusionOk="0">
                    <a:moveTo>
                      <a:pt x="2734" y="0"/>
                    </a:moveTo>
                    <a:cubicBezTo>
                      <a:pt x="2734" y="0"/>
                      <a:pt x="1163" y="661"/>
                      <a:pt x="1" y="780"/>
                    </a:cubicBezTo>
                    <a:lnTo>
                      <a:pt x="172" y="1493"/>
                    </a:lnTo>
                    <a:cubicBezTo>
                      <a:pt x="172" y="1493"/>
                      <a:pt x="2074" y="1189"/>
                      <a:pt x="2840" y="648"/>
                    </a:cubicBezTo>
                    <a:lnTo>
                      <a:pt x="27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7416193" y="1749161"/>
                <a:ext cx="99550" cy="35477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6169" extrusionOk="0">
                    <a:moveTo>
                      <a:pt x="1651" y="1"/>
                    </a:moveTo>
                    <a:cubicBezTo>
                      <a:pt x="1598" y="1"/>
                      <a:pt x="1559" y="27"/>
                      <a:pt x="1559" y="80"/>
                    </a:cubicBezTo>
                    <a:cubicBezTo>
                      <a:pt x="1453" y="1361"/>
                      <a:pt x="1044" y="2365"/>
                      <a:pt x="674" y="3236"/>
                    </a:cubicBezTo>
                    <a:cubicBezTo>
                      <a:pt x="555" y="3514"/>
                      <a:pt x="449" y="3791"/>
                      <a:pt x="344" y="4055"/>
                    </a:cubicBezTo>
                    <a:cubicBezTo>
                      <a:pt x="0" y="5032"/>
                      <a:pt x="1004" y="6089"/>
                      <a:pt x="1044" y="6142"/>
                    </a:cubicBezTo>
                    <a:cubicBezTo>
                      <a:pt x="1057" y="6155"/>
                      <a:pt x="1083" y="6168"/>
                      <a:pt x="1110" y="6168"/>
                    </a:cubicBezTo>
                    <a:cubicBezTo>
                      <a:pt x="1189" y="6168"/>
                      <a:pt x="1229" y="6076"/>
                      <a:pt x="1176" y="6023"/>
                    </a:cubicBezTo>
                    <a:cubicBezTo>
                      <a:pt x="1163" y="6010"/>
                      <a:pt x="199" y="4993"/>
                      <a:pt x="516" y="4121"/>
                    </a:cubicBezTo>
                    <a:cubicBezTo>
                      <a:pt x="621" y="3857"/>
                      <a:pt x="727" y="3593"/>
                      <a:pt x="846" y="3302"/>
                    </a:cubicBezTo>
                    <a:cubicBezTo>
                      <a:pt x="1215" y="2404"/>
                      <a:pt x="1625" y="1414"/>
                      <a:pt x="1731" y="93"/>
                    </a:cubicBezTo>
                    <a:cubicBezTo>
                      <a:pt x="1731" y="40"/>
                      <a:pt x="1704" y="1"/>
                      <a:pt x="1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7646348" y="1874475"/>
                <a:ext cx="22084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84" extrusionOk="0">
                    <a:moveTo>
                      <a:pt x="198" y="1"/>
                    </a:moveTo>
                    <a:cubicBezTo>
                      <a:pt x="92" y="1"/>
                      <a:pt x="0" y="93"/>
                      <a:pt x="0" y="199"/>
                    </a:cubicBezTo>
                    <a:cubicBezTo>
                      <a:pt x="0" y="305"/>
                      <a:pt x="92" y="384"/>
                      <a:pt x="198" y="384"/>
                    </a:cubicBezTo>
                    <a:cubicBezTo>
                      <a:pt x="304" y="384"/>
                      <a:pt x="383" y="305"/>
                      <a:pt x="383" y="199"/>
                    </a:cubicBezTo>
                    <a:cubicBezTo>
                      <a:pt x="383" y="93"/>
                      <a:pt x="304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7629613" y="1973220"/>
                <a:ext cx="26627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88" extrusionOk="0">
                    <a:moveTo>
                      <a:pt x="199" y="1"/>
                    </a:moveTo>
                    <a:cubicBezTo>
                      <a:pt x="93" y="1"/>
                      <a:pt x="0" y="80"/>
                      <a:pt x="0" y="199"/>
                    </a:cubicBezTo>
                    <a:cubicBezTo>
                      <a:pt x="0" y="314"/>
                      <a:pt x="96" y="388"/>
                      <a:pt x="194" y="388"/>
                    </a:cubicBezTo>
                    <a:cubicBezTo>
                      <a:pt x="242" y="388"/>
                      <a:pt x="292" y="370"/>
                      <a:pt x="331" y="331"/>
                    </a:cubicBezTo>
                    <a:cubicBezTo>
                      <a:pt x="463" y="212"/>
                      <a:pt x="370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7619721" y="2073460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99" y="1"/>
                    </a:moveTo>
                    <a:cubicBezTo>
                      <a:pt x="93" y="1"/>
                      <a:pt x="1" y="80"/>
                      <a:pt x="1" y="199"/>
                    </a:cubicBezTo>
                    <a:cubicBezTo>
                      <a:pt x="1" y="314"/>
                      <a:pt x="96" y="388"/>
                      <a:pt x="195" y="388"/>
                    </a:cubicBezTo>
                    <a:cubicBezTo>
                      <a:pt x="243" y="388"/>
                      <a:pt x="292" y="370"/>
                      <a:pt x="331" y="331"/>
                    </a:cubicBezTo>
                    <a:cubicBezTo>
                      <a:pt x="450" y="212"/>
                      <a:pt x="371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7615925" y="2176805"/>
                <a:ext cx="25879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4" extrusionOk="0">
                    <a:moveTo>
                      <a:pt x="186" y="0"/>
                    </a:moveTo>
                    <a:cubicBezTo>
                      <a:pt x="80" y="0"/>
                      <a:pt x="1" y="79"/>
                      <a:pt x="1" y="185"/>
                    </a:cubicBezTo>
                    <a:cubicBezTo>
                      <a:pt x="1" y="303"/>
                      <a:pt x="95" y="384"/>
                      <a:pt x="196" y="384"/>
                    </a:cubicBezTo>
                    <a:cubicBezTo>
                      <a:pt x="242" y="384"/>
                      <a:pt x="290" y="367"/>
                      <a:pt x="331" y="330"/>
                    </a:cubicBezTo>
                    <a:cubicBezTo>
                      <a:pt x="450" y="198"/>
                      <a:pt x="357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7615925" y="2283889"/>
                <a:ext cx="22831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84" extrusionOk="0">
                    <a:moveTo>
                      <a:pt x="199" y="0"/>
                    </a:moveTo>
                    <a:cubicBezTo>
                      <a:pt x="93" y="0"/>
                      <a:pt x="1" y="79"/>
                      <a:pt x="1" y="198"/>
                    </a:cubicBezTo>
                    <a:cubicBezTo>
                      <a:pt x="1" y="304"/>
                      <a:pt x="93" y="383"/>
                      <a:pt x="199" y="383"/>
                    </a:cubicBezTo>
                    <a:cubicBezTo>
                      <a:pt x="305" y="383"/>
                      <a:pt x="397" y="304"/>
                      <a:pt x="397" y="198"/>
                    </a:cubicBezTo>
                    <a:cubicBezTo>
                      <a:pt x="397" y="79"/>
                      <a:pt x="305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7636456" y="1631955"/>
                <a:ext cx="73728" cy="22135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849" extrusionOk="0">
                    <a:moveTo>
                      <a:pt x="892" y="0"/>
                    </a:moveTo>
                    <a:cubicBezTo>
                      <a:pt x="592" y="0"/>
                      <a:pt x="296" y="33"/>
                      <a:pt x="0" y="97"/>
                    </a:cubicBezTo>
                    <a:lnTo>
                      <a:pt x="53" y="2052"/>
                    </a:lnTo>
                    <a:lnTo>
                      <a:pt x="502" y="2158"/>
                    </a:lnTo>
                    <a:lnTo>
                      <a:pt x="132" y="2527"/>
                    </a:lnTo>
                    <a:lnTo>
                      <a:pt x="581" y="3848"/>
                    </a:lnTo>
                    <a:cubicBezTo>
                      <a:pt x="581" y="3848"/>
                      <a:pt x="1202" y="1643"/>
                      <a:pt x="1281" y="18"/>
                    </a:cubicBezTo>
                    <a:cubicBezTo>
                      <a:pt x="1151" y="6"/>
                      <a:pt x="1021" y="0"/>
                      <a:pt x="8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7669870" y="1617003"/>
                <a:ext cx="293991" cy="236309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4109" extrusionOk="0">
                    <a:moveTo>
                      <a:pt x="3751" y="1"/>
                    </a:moveTo>
                    <a:lnTo>
                      <a:pt x="3408" y="27"/>
                    </a:lnTo>
                    <a:cubicBezTo>
                      <a:pt x="3157" y="1110"/>
                      <a:pt x="0" y="4108"/>
                      <a:pt x="0" y="4108"/>
                    </a:cubicBezTo>
                    <a:lnTo>
                      <a:pt x="2721" y="3342"/>
                    </a:lnTo>
                    <a:lnTo>
                      <a:pt x="2298" y="2418"/>
                    </a:lnTo>
                    <a:lnTo>
                      <a:pt x="3513" y="2510"/>
                    </a:lnTo>
                    <a:lnTo>
                      <a:pt x="5111" y="371"/>
                    </a:lnTo>
                    <a:lnTo>
                      <a:pt x="3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7669870" y="1626147"/>
                <a:ext cx="202090" cy="227164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950" extrusionOk="0">
                    <a:moveTo>
                      <a:pt x="3513" y="0"/>
                    </a:moveTo>
                    <a:lnTo>
                      <a:pt x="3513" y="0"/>
                    </a:lnTo>
                    <a:cubicBezTo>
                      <a:pt x="3009" y="335"/>
                      <a:pt x="2437" y="432"/>
                      <a:pt x="1940" y="432"/>
                    </a:cubicBezTo>
                    <a:cubicBezTo>
                      <a:pt x="1239" y="432"/>
                      <a:pt x="687" y="238"/>
                      <a:pt x="687" y="238"/>
                    </a:cubicBezTo>
                    <a:cubicBezTo>
                      <a:pt x="357" y="1453"/>
                      <a:pt x="119" y="2694"/>
                      <a:pt x="0" y="3949"/>
                    </a:cubicBezTo>
                    <a:cubicBezTo>
                      <a:pt x="2721" y="1678"/>
                      <a:pt x="3513" y="1"/>
                      <a:pt x="3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7582512" y="1848998"/>
                <a:ext cx="229465" cy="8477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474" extrusionOk="0">
                    <a:moveTo>
                      <a:pt x="3900" y="0"/>
                    </a:moveTo>
                    <a:cubicBezTo>
                      <a:pt x="3886" y="0"/>
                      <a:pt x="3871" y="3"/>
                      <a:pt x="3857" y="8"/>
                    </a:cubicBezTo>
                    <a:cubicBezTo>
                      <a:pt x="3844" y="21"/>
                      <a:pt x="1995" y="1329"/>
                      <a:pt x="1136" y="1329"/>
                    </a:cubicBezTo>
                    <a:cubicBezTo>
                      <a:pt x="331" y="1329"/>
                      <a:pt x="146" y="431"/>
                      <a:pt x="146" y="431"/>
                    </a:cubicBezTo>
                    <a:cubicBezTo>
                      <a:pt x="135" y="391"/>
                      <a:pt x="106" y="373"/>
                      <a:pt x="77" y="373"/>
                    </a:cubicBezTo>
                    <a:cubicBezTo>
                      <a:pt x="39" y="373"/>
                      <a:pt x="1" y="404"/>
                      <a:pt x="1" y="457"/>
                    </a:cubicBezTo>
                    <a:cubicBezTo>
                      <a:pt x="1" y="470"/>
                      <a:pt x="212" y="1474"/>
                      <a:pt x="1136" y="1474"/>
                    </a:cubicBezTo>
                    <a:cubicBezTo>
                      <a:pt x="2034" y="1474"/>
                      <a:pt x="3870" y="193"/>
                      <a:pt x="3949" y="140"/>
                    </a:cubicBezTo>
                    <a:cubicBezTo>
                      <a:pt x="3976" y="114"/>
                      <a:pt x="3989" y="61"/>
                      <a:pt x="3963" y="34"/>
                    </a:cubicBezTo>
                    <a:cubicBezTo>
                      <a:pt x="3946" y="9"/>
                      <a:pt x="3924" y="0"/>
                      <a:pt x="3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7705296" y="1626147"/>
                <a:ext cx="166664" cy="8419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464" extrusionOk="0">
                    <a:moveTo>
                      <a:pt x="2897" y="0"/>
                    </a:moveTo>
                    <a:lnTo>
                      <a:pt x="84" y="119"/>
                    </a:lnTo>
                    <a:lnTo>
                      <a:pt x="45" y="581"/>
                    </a:lnTo>
                    <a:cubicBezTo>
                      <a:pt x="1" y="1164"/>
                      <a:pt x="258" y="1464"/>
                      <a:pt x="702" y="1464"/>
                    </a:cubicBezTo>
                    <a:cubicBezTo>
                      <a:pt x="921" y="1464"/>
                      <a:pt x="1187" y="1390"/>
                      <a:pt x="1484" y="1242"/>
                    </a:cubicBezTo>
                    <a:cubicBezTo>
                      <a:pt x="2197" y="872"/>
                      <a:pt x="2792" y="330"/>
                      <a:pt x="289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7492164" y="2105148"/>
                <a:ext cx="292438" cy="3824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665" extrusionOk="0">
                    <a:moveTo>
                      <a:pt x="2904" y="1"/>
                    </a:moveTo>
                    <a:cubicBezTo>
                      <a:pt x="2614" y="1"/>
                      <a:pt x="2323" y="28"/>
                      <a:pt x="2034" y="84"/>
                    </a:cubicBezTo>
                    <a:cubicBezTo>
                      <a:pt x="1697" y="157"/>
                      <a:pt x="1357" y="193"/>
                      <a:pt x="1017" y="193"/>
                    </a:cubicBezTo>
                    <a:cubicBezTo>
                      <a:pt x="677" y="193"/>
                      <a:pt x="337" y="157"/>
                      <a:pt x="0" y="84"/>
                    </a:cubicBezTo>
                    <a:lnTo>
                      <a:pt x="0" y="84"/>
                    </a:lnTo>
                    <a:cubicBezTo>
                      <a:pt x="40" y="123"/>
                      <a:pt x="66" y="150"/>
                      <a:pt x="66" y="150"/>
                    </a:cubicBezTo>
                    <a:lnTo>
                      <a:pt x="66" y="163"/>
                    </a:lnTo>
                    <a:cubicBezTo>
                      <a:pt x="53" y="190"/>
                      <a:pt x="53" y="216"/>
                      <a:pt x="53" y="256"/>
                    </a:cubicBezTo>
                    <a:cubicBezTo>
                      <a:pt x="366" y="317"/>
                      <a:pt x="681" y="347"/>
                      <a:pt x="996" y="347"/>
                    </a:cubicBezTo>
                    <a:cubicBezTo>
                      <a:pt x="1359" y="347"/>
                      <a:pt x="1720" y="307"/>
                      <a:pt x="2074" y="229"/>
                    </a:cubicBezTo>
                    <a:cubicBezTo>
                      <a:pt x="2338" y="183"/>
                      <a:pt x="2606" y="159"/>
                      <a:pt x="2873" y="159"/>
                    </a:cubicBezTo>
                    <a:cubicBezTo>
                      <a:pt x="3593" y="159"/>
                      <a:pt x="4311" y="328"/>
                      <a:pt x="4966" y="665"/>
                    </a:cubicBezTo>
                    <a:lnTo>
                      <a:pt x="5005" y="665"/>
                    </a:lnTo>
                    <a:cubicBezTo>
                      <a:pt x="5032" y="665"/>
                      <a:pt x="5058" y="652"/>
                      <a:pt x="5071" y="625"/>
                    </a:cubicBezTo>
                    <a:cubicBezTo>
                      <a:pt x="5085" y="586"/>
                      <a:pt x="5071" y="546"/>
                      <a:pt x="5032" y="533"/>
                    </a:cubicBezTo>
                    <a:cubicBezTo>
                      <a:pt x="4376" y="181"/>
                      <a:pt x="3646" y="1"/>
                      <a:pt x="29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7602295" y="1301043"/>
                <a:ext cx="50896" cy="10921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899" extrusionOk="0">
                    <a:moveTo>
                      <a:pt x="396" y="1"/>
                    </a:moveTo>
                    <a:cubicBezTo>
                      <a:pt x="396" y="1"/>
                      <a:pt x="0" y="1559"/>
                      <a:pt x="251" y="1823"/>
                    </a:cubicBezTo>
                    <a:cubicBezTo>
                      <a:pt x="299" y="1877"/>
                      <a:pt x="353" y="1898"/>
                      <a:pt x="407" y="1898"/>
                    </a:cubicBezTo>
                    <a:cubicBezTo>
                      <a:pt x="635" y="1898"/>
                      <a:pt x="885" y="1520"/>
                      <a:pt x="885" y="1520"/>
                    </a:cubicBezTo>
                    <a:cubicBezTo>
                      <a:pt x="885" y="1520"/>
                      <a:pt x="700" y="54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7600225" y="1407034"/>
                <a:ext cx="49976" cy="8873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43" extrusionOk="0">
                    <a:moveTo>
                      <a:pt x="494" y="1"/>
                    </a:moveTo>
                    <a:cubicBezTo>
                      <a:pt x="399" y="1"/>
                      <a:pt x="300" y="55"/>
                      <a:pt x="221" y="218"/>
                    </a:cubicBezTo>
                    <a:cubicBezTo>
                      <a:pt x="1" y="683"/>
                      <a:pt x="143" y="1543"/>
                      <a:pt x="657" y="1543"/>
                    </a:cubicBezTo>
                    <a:cubicBezTo>
                      <a:pt x="699" y="1543"/>
                      <a:pt x="743" y="1537"/>
                      <a:pt x="789" y="1526"/>
                    </a:cubicBezTo>
                    <a:lnTo>
                      <a:pt x="868" y="218"/>
                    </a:lnTo>
                    <a:cubicBezTo>
                      <a:pt x="868" y="218"/>
                      <a:pt x="686" y="1"/>
                      <a:pt x="494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7592404" y="1478059"/>
                <a:ext cx="125947" cy="912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87" extrusionOk="0">
                    <a:moveTo>
                      <a:pt x="1083" y="0"/>
                    </a:moveTo>
                    <a:cubicBezTo>
                      <a:pt x="978" y="0"/>
                      <a:pt x="872" y="26"/>
                      <a:pt x="780" y="66"/>
                    </a:cubicBezTo>
                    <a:cubicBezTo>
                      <a:pt x="0" y="396"/>
                      <a:pt x="212" y="1545"/>
                      <a:pt x="1044" y="1585"/>
                    </a:cubicBezTo>
                    <a:cubicBezTo>
                      <a:pt x="1063" y="1586"/>
                      <a:pt x="1082" y="1587"/>
                      <a:pt x="1101" y="1587"/>
                    </a:cubicBezTo>
                    <a:cubicBezTo>
                      <a:pt x="1890" y="1587"/>
                      <a:pt x="2189" y="519"/>
                      <a:pt x="1480" y="106"/>
                    </a:cubicBezTo>
                    <a:lnTo>
                      <a:pt x="1480" y="106"/>
                    </a:lnTo>
                    <a:lnTo>
                      <a:pt x="1361" y="198"/>
                    </a:lnTo>
                    <a:cubicBezTo>
                      <a:pt x="2042" y="508"/>
                      <a:pt x="1771" y="1479"/>
                      <a:pt x="1092" y="1479"/>
                    </a:cubicBezTo>
                    <a:cubicBezTo>
                      <a:pt x="1047" y="1479"/>
                      <a:pt x="1000" y="1475"/>
                      <a:pt x="951" y="1466"/>
                    </a:cubicBezTo>
                    <a:cubicBezTo>
                      <a:pt x="172" y="1321"/>
                      <a:pt x="251" y="172"/>
                      <a:pt x="1044" y="132"/>
                    </a:cubicBezTo>
                    <a:cubicBezTo>
                      <a:pt x="1057" y="93"/>
                      <a:pt x="1070" y="53"/>
                      <a:pt x="10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7709379" y="1521306"/>
                <a:ext cx="161833" cy="14458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14" extrusionOk="0">
                    <a:moveTo>
                      <a:pt x="2562" y="1"/>
                    </a:moveTo>
                    <a:cubicBezTo>
                      <a:pt x="2430" y="80"/>
                      <a:pt x="2298" y="159"/>
                      <a:pt x="2153" y="225"/>
                    </a:cubicBezTo>
                    <a:lnTo>
                      <a:pt x="1994" y="291"/>
                    </a:lnTo>
                    <a:cubicBezTo>
                      <a:pt x="1512" y="496"/>
                      <a:pt x="811" y="734"/>
                      <a:pt x="180" y="734"/>
                    </a:cubicBezTo>
                    <a:cubicBezTo>
                      <a:pt x="119" y="734"/>
                      <a:pt x="59" y="732"/>
                      <a:pt x="0" y="727"/>
                    </a:cubicBezTo>
                    <a:lnTo>
                      <a:pt x="0" y="2061"/>
                    </a:lnTo>
                    <a:cubicBezTo>
                      <a:pt x="0" y="2061"/>
                      <a:pt x="278" y="2514"/>
                      <a:pt x="997" y="2514"/>
                    </a:cubicBezTo>
                    <a:cubicBezTo>
                      <a:pt x="1430" y="2514"/>
                      <a:pt x="2024" y="2350"/>
                      <a:pt x="2813" y="1823"/>
                    </a:cubicBezTo>
                    <a:cubicBezTo>
                      <a:pt x="2417" y="1374"/>
                      <a:pt x="2404" y="516"/>
                      <a:pt x="2562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7709379" y="1533498"/>
                <a:ext cx="124624" cy="6533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136" extrusionOk="0">
                    <a:moveTo>
                      <a:pt x="2166" y="0"/>
                    </a:moveTo>
                    <a:lnTo>
                      <a:pt x="1994" y="79"/>
                    </a:lnTo>
                    <a:cubicBezTo>
                      <a:pt x="1512" y="284"/>
                      <a:pt x="811" y="522"/>
                      <a:pt x="180" y="522"/>
                    </a:cubicBezTo>
                    <a:cubicBezTo>
                      <a:pt x="119" y="522"/>
                      <a:pt x="59" y="520"/>
                      <a:pt x="0" y="515"/>
                    </a:cubicBezTo>
                    <a:lnTo>
                      <a:pt x="0" y="1136"/>
                    </a:lnTo>
                    <a:cubicBezTo>
                      <a:pt x="581" y="1017"/>
                      <a:pt x="1585" y="700"/>
                      <a:pt x="2166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7625817" y="1252792"/>
                <a:ext cx="244590" cy="311934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5424" extrusionOk="0">
                    <a:moveTo>
                      <a:pt x="2327" y="0"/>
                    </a:moveTo>
                    <a:cubicBezTo>
                      <a:pt x="1806" y="0"/>
                      <a:pt x="1360" y="204"/>
                      <a:pt x="1057" y="298"/>
                    </a:cubicBezTo>
                    <a:cubicBezTo>
                      <a:pt x="410" y="497"/>
                      <a:pt x="14" y="1329"/>
                      <a:pt x="14" y="2504"/>
                    </a:cubicBezTo>
                    <a:cubicBezTo>
                      <a:pt x="0" y="3943"/>
                      <a:pt x="40" y="4670"/>
                      <a:pt x="317" y="4960"/>
                    </a:cubicBezTo>
                    <a:cubicBezTo>
                      <a:pt x="648" y="5302"/>
                      <a:pt x="1098" y="5423"/>
                      <a:pt x="1570" y="5423"/>
                    </a:cubicBezTo>
                    <a:cubicBezTo>
                      <a:pt x="2704" y="5423"/>
                      <a:pt x="3969" y="4724"/>
                      <a:pt x="4015" y="4696"/>
                    </a:cubicBezTo>
                    <a:cubicBezTo>
                      <a:pt x="4042" y="4591"/>
                      <a:pt x="4068" y="4485"/>
                      <a:pt x="4081" y="4379"/>
                    </a:cubicBezTo>
                    <a:cubicBezTo>
                      <a:pt x="4227" y="3574"/>
                      <a:pt x="4253" y="2755"/>
                      <a:pt x="4161" y="1949"/>
                    </a:cubicBezTo>
                    <a:cubicBezTo>
                      <a:pt x="4213" y="1131"/>
                      <a:pt x="3725" y="391"/>
                      <a:pt x="2972" y="114"/>
                    </a:cubicBezTo>
                    <a:cubicBezTo>
                      <a:pt x="2748" y="32"/>
                      <a:pt x="2532" y="0"/>
                      <a:pt x="232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7654687" y="1445910"/>
                <a:ext cx="91268" cy="32206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560" extrusionOk="0">
                    <a:moveTo>
                      <a:pt x="1505" y="0"/>
                    </a:moveTo>
                    <a:cubicBezTo>
                      <a:pt x="1492" y="0"/>
                      <a:pt x="1478" y="6"/>
                      <a:pt x="1466" y="18"/>
                    </a:cubicBezTo>
                    <a:cubicBezTo>
                      <a:pt x="1446" y="47"/>
                      <a:pt x="1064" y="447"/>
                      <a:pt x="597" y="447"/>
                    </a:cubicBezTo>
                    <a:cubicBezTo>
                      <a:pt x="439" y="447"/>
                      <a:pt x="272" y="401"/>
                      <a:pt x="106" y="282"/>
                    </a:cubicBezTo>
                    <a:cubicBezTo>
                      <a:pt x="95" y="276"/>
                      <a:pt x="82" y="273"/>
                      <a:pt x="69" y="273"/>
                    </a:cubicBezTo>
                    <a:cubicBezTo>
                      <a:pt x="51" y="273"/>
                      <a:pt x="34" y="279"/>
                      <a:pt x="27" y="295"/>
                    </a:cubicBezTo>
                    <a:cubicBezTo>
                      <a:pt x="0" y="321"/>
                      <a:pt x="14" y="361"/>
                      <a:pt x="40" y="387"/>
                    </a:cubicBezTo>
                    <a:cubicBezTo>
                      <a:pt x="198" y="506"/>
                      <a:pt x="383" y="559"/>
                      <a:pt x="581" y="559"/>
                    </a:cubicBezTo>
                    <a:cubicBezTo>
                      <a:pt x="1110" y="559"/>
                      <a:pt x="1545" y="110"/>
                      <a:pt x="1545" y="110"/>
                    </a:cubicBezTo>
                    <a:cubicBezTo>
                      <a:pt x="1586" y="59"/>
                      <a:pt x="1548" y="0"/>
                      <a:pt x="1505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7716223" y="1334514"/>
                <a:ext cx="64584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08" extrusionOk="0">
                    <a:moveTo>
                      <a:pt x="238" y="0"/>
                    </a:moveTo>
                    <a:cubicBezTo>
                      <a:pt x="238" y="0"/>
                      <a:pt x="0" y="26"/>
                      <a:pt x="92" y="238"/>
                    </a:cubicBezTo>
                    <a:cubicBezTo>
                      <a:pt x="172" y="462"/>
                      <a:pt x="634" y="225"/>
                      <a:pt x="977" y="608"/>
                    </a:cubicBezTo>
                    <a:cubicBezTo>
                      <a:pt x="977" y="608"/>
                      <a:pt x="1123" y="106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7620066" y="1334514"/>
                <a:ext cx="62743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8" extrusionOk="0">
                    <a:moveTo>
                      <a:pt x="853" y="0"/>
                    </a:moveTo>
                    <a:cubicBezTo>
                      <a:pt x="1" y="103"/>
                      <a:pt x="121" y="585"/>
                      <a:pt x="114" y="607"/>
                    </a:cubicBezTo>
                    <a:lnTo>
                      <a:pt x="114" y="607"/>
                    </a:lnTo>
                    <a:cubicBezTo>
                      <a:pt x="458" y="225"/>
                      <a:pt x="919" y="462"/>
                      <a:pt x="999" y="238"/>
                    </a:cubicBezTo>
                    <a:cubicBezTo>
                      <a:pt x="1091" y="26"/>
                      <a:pt x="853" y="0"/>
                      <a:pt x="853" y="0"/>
                    </a:cubicBezTo>
                    <a:close/>
                    <a:moveTo>
                      <a:pt x="114" y="607"/>
                    </a:moveTo>
                    <a:lnTo>
                      <a:pt x="114" y="607"/>
                    </a:lnTo>
                    <a:cubicBezTo>
                      <a:pt x="114" y="607"/>
                      <a:pt x="114" y="607"/>
                      <a:pt x="114" y="608"/>
                    </a:cubicBezTo>
                    <a:cubicBezTo>
                      <a:pt x="114" y="608"/>
                      <a:pt x="114" y="607"/>
                      <a:pt x="114" y="6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7737444" y="1414970"/>
                <a:ext cx="57050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992" h="384" extrusionOk="0">
                    <a:moveTo>
                      <a:pt x="489" y="1"/>
                    </a:moveTo>
                    <a:cubicBezTo>
                      <a:pt x="225" y="1"/>
                      <a:pt x="1" y="80"/>
                      <a:pt x="1" y="186"/>
                    </a:cubicBezTo>
                    <a:cubicBezTo>
                      <a:pt x="1" y="305"/>
                      <a:pt x="225" y="384"/>
                      <a:pt x="489" y="384"/>
                    </a:cubicBezTo>
                    <a:cubicBezTo>
                      <a:pt x="767" y="384"/>
                      <a:pt x="991" y="305"/>
                      <a:pt x="991" y="186"/>
                    </a:cubicBezTo>
                    <a:cubicBezTo>
                      <a:pt x="991" y="80"/>
                      <a:pt x="767" y="1"/>
                      <a:pt x="489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7619721" y="1414222"/>
                <a:ext cx="35771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97" extrusionOk="0">
                    <a:moveTo>
                      <a:pt x="14" y="1"/>
                    </a:moveTo>
                    <a:lnTo>
                      <a:pt x="1" y="397"/>
                    </a:lnTo>
                    <a:lnTo>
                      <a:pt x="120" y="397"/>
                    </a:lnTo>
                    <a:cubicBezTo>
                      <a:pt x="397" y="397"/>
                      <a:pt x="622" y="304"/>
                      <a:pt x="622" y="199"/>
                    </a:cubicBezTo>
                    <a:cubicBezTo>
                      <a:pt x="622" y="93"/>
                      <a:pt x="397" y="1"/>
                      <a:pt x="120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7733648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80" y="542"/>
                      <a:pt x="159" y="542"/>
                    </a:cubicBezTo>
                    <a:cubicBezTo>
                      <a:pt x="239" y="542"/>
                      <a:pt x="305" y="423"/>
                      <a:pt x="305" y="265"/>
                    </a:cubicBezTo>
                    <a:cubicBezTo>
                      <a:pt x="305" y="119"/>
                      <a:pt x="239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7648591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67" y="542"/>
                      <a:pt x="159" y="542"/>
                    </a:cubicBezTo>
                    <a:cubicBezTo>
                      <a:pt x="238" y="542"/>
                      <a:pt x="304" y="423"/>
                      <a:pt x="304" y="265"/>
                    </a:cubicBezTo>
                    <a:cubicBezTo>
                      <a:pt x="304" y="119"/>
                      <a:pt x="23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7672170" y="1383570"/>
                <a:ext cx="28870" cy="4589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98" extrusionOk="0">
                    <a:moveTo>
                      <a:pt x="295" y="1"/>
                    </a:moveTo>
                    <a:cubicBezTo>
                      <a:pt x="272" y="1"/>
                      <a:pt x="248" y="15"/>
                      <a:pt x="238" y="45"/>
                    </a:cubicBezTo>
                    <a:lnTo>
                      <a:pt x="13" y="705"/>
                    </a:lnTo>
                    <a:cubicBezTo>
                      <a:pt x="0" y="719"/>
                      <a:pt x="0" y="732"/>
                      <a:pt x="13" y="745"/>
                    </a:cubicBezTo>
                    <a:cubicBezTo>
                      <a:pt x="13" y="758"/>
                      <a:pt x="40" y="771"/>
                      <a:pt x="53" y="785"/>
                    </a:cubicBezTo>
                    <a:cubicBezTo>
                      <a:pt x="93" y="785"/>
                      <a:pt x="132" y="798"/>
                      <a:pt x="172" y="798"/>
                    </a:cubicBezTo>
                    <a:cubicBezTo>
                      <a:pt x="277" y="785"/>
                      <a:pt x="370" y="758"/>
                      <a:pt x="462" y="719"/>
                    </a:cubicBezTo>
                    <a:cubicBezTo>
                      <a:pt x="489" y="692"/>
                      <a:pt x="502" y="666"/>
                      <a:pt x="489" y="626"/>
                    </a:cubicBezTo>
                    <a:cubicBezTo>
                      <a:pt x="481" y="610"/>
                      <a:pt x="462" y="599"/>
                      <a:pt x="443" y="599"/>
                    </a:cubicBezTo>
                    <a:cubicBezTo>
                      <a:pt x="432" y="599"/>
                      <a:pt x="420" y="603"/>
                      <a:pt x="409" y="613"/>
                    </a:cubicBezTo>
                    <a:cubicBezTo>
                      <a:pt x="330" y="653"/>
                      <a:pt x="238" y="666"/>
                      <a:pt x="159" y="666"/>
                    </a:cubicBezTo>
                    <a:lnTo>
                      <a:pt x="357" y="85"/>
                    </a:lnTo>
                    <a:cubicBezTo>
                      <a:pt x="370" y="45"/>
                      <a:pt x="357" y="19"/>
                      <a:pt x="317" y="5"/>
                    </a:cubicBezTo>
                    <a:cubicBezTo>
                      <a:pt x="310" y="2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7828597" y="1487145"/>
                <a:ext cx="32723" cy="35024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09" extrusionOk="0">
                    <a:moveTo>
                      <a:pt x="1" y="1"/>
                    </a:moveTo>
                    <a:cubicBezTo>
                      <a:pt x="1" y="14"/>
                      <a:pt x="212" y="476"/>
                      <a:pt x="502" y="608"/>
                    </a:cubicBezTo>
                    <a:cubicBezTo>
                      <a:pt x="529" y="502"/>
                      <a:pt x="542" y="397"/>
                      <a:pt x="568" y="304"/>
                    </a:cubicBezTo>
                    <a:cubicBezTo>
                      <a:pt x="357" y="251"/>
                      <a:pt x="159" y="146"/>
                      <a:pt x="1" y="1"/>
                    </a:cubicBezTo>
                    <a:close/>
                  </a:path>
                </a:pathLst>
              </a:custGeom>
              <a:solidFill>
                <a:srgbClr val="18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7843780" y="1403583"/>
                <a:ext cx="78271" cy="10121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60" extrusionOk="0">
                    <a:moveTo>
                      <a:pt x="653" y="0"/>
                    </a:moveTo>
                    <a:cubicBezTo>
                      <a:pt x="316" y="0"/>
                      <a:pt x="14" y="410"/>
                      <a:pt x="14" y="410"/>
                    </a:cubicBezTo>
                    <a:lnTo>
                      <a:pt x="1" y="1652"/>
                    </a:lnTo>
                    <a:cubicBezTo>
                      <a:pt x="111" y="1726"/>
                      <a:pt x="220" y="1759"/>
                      <a:pt x="324" y="1759"/>
                    </a:cubicBezTo>
                    <a:cubicBezTo>
                      <a:pt x="918" y="1759"/>
                      <a:pt x="1361" y="690"/>
                      <a:pt x="1057" y="252"/>
                    </a:cubicBezTo>
                    <a:cubicBezTo>
                      <a:pt x="929" y="66"/>
                      <a:pt x="788" y="0"/>
                      <a:pt x="653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7808871" y="1487893"/>
                <a:ext cx="108636" cy="91498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591" extrusionOk="0">
                    <a:moveTo>
                      <a:pt x="964" y="1"/>
                    </a:moveTo>
                    <a:cubicBezTo>
                      <a:pt x="859" y="1"/>
                      <a:pt x="753" y="14"/>
                      <a:pt x="661" y="54"/>
                    </a:cubicBezTo>
                    <a:cubicBezTo>
                      <a:pt x="79" y="305"/>
                      <a:pt x="0" y="1110"/>
                      <a:pt x="528" y="1453"/>
                    </a:cubicBezTo>
                    <a:cubicBezTo>
                      <a:pt x="668" y="1548"/>
                      <a:pt x="820" y="1590"/>
                      <a:pt x="967" y="1590"/>
                    </a:cubicBezTo>
                    <a:cubicBezTo>
                      <a:pt x="1378" y="1590"/>
                      <a:pt x="1757" y="1260"/>
                      <a:pt x="1757" y="793"/>
                    </a:cubicBezTo>
                    <a:cubicBezTo>
                      <a:pt x="1757" y="503"/>
                      <a:pt x="1598" y="238"/>
                      <a:pt x="1361" y="93"/>
                    </a:cubicBezTo>
                    <a:cubicBezTo>
                      <a:pt x="1321" y="133"/>
                      <a:pt x="1281" y="159"/>
                      <a:pt x="1242" y="186"/>
                    </a:cubicBezTo>
                    <a:cubicBezTo>
                      <a:pt x="1889" y="489"/>
                      <a:pt x="1677" y="1467"/>
                      <a:pt x="951" y="1467"/>
                    </a:cubicBezTo>
                    <a:cubicBezTo>
                      <a:pt x="238" y="1467"/>
                      <a:pt x="13" y="489"/>
                      <a:pt x="674" y="186"/>
                    </a:cubicBezTo>
                    <a:cubicBezTo>
                      <a:pt x="753" y="146"/>
                      <a:pt x="832" y="120"/>
                      <a:pt x="925" y="120"/>
                    </a:cubicBezTo>
                    <a:cubicBezTo>
                      <a:pt x="938" y="80"/>
                      <a:pt x="951" y="40"/>
                      <a:pt x="9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7846080" y="1426932"/>
                <a:ext cx="45260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008" extrusionOk="0">
                    <a:moveTo>
                      <a:pt x="696" y="0"/>
                    </a:moveTo>
                    <a:cubicBezTo>
                      <a:pt x="689" y="0"/>
                      <a:pt x="682" y="2"/>
                      <a:pt x="674" y="4"/>
                    </a:cubicBezTo>
                    <a:cubicBezTo>
                      <a:pt x="304" y="176"/>
                      <a:pt x="40" y="532"/>
                      <a:pt x="0" y="942"/>
                    </a:cubicBezTo>
                    <a:cubicBezTo>
                      <a:pt x="0" y="968"/>
                      <a:pt x="27" y="1008"/>
                      <a:pt x="53" y="1008"/>
                    </a:cubicBezTo>
                    <a:cubicBezTo>
                      <a:pt x="93" y="1008"/>
                      <a:pt x="119" y="982"/>
                      <a:pt x="119" y="955"/>
                    </a:cubicBezTo>
                    <a:cubicBezTo>
                      <a:pt x="159" y="585"/>
                      <a:pt x="397" y="268"/>
                      <a:pt x="727" y="123"/>
                    </a:cubicBezTo>
                    <a:cubicBezTo>
                      <a:pt x="786" y="99"/>
                      <a:pt x="760" y="0"/>
                      <a:pt x="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7855972" y="1448096"/>
                <a:ext cx="29675" cy="1558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1" extrusionOk="0">
                    <a:moveTo>
                      <a:pt x="124" y="0"/>
                    </a:moveTo>
                    <a:cubicBezTo>
                      <a:pt x="104" y="0"/>
                      <a:pt x="85" y="2"/>
                      <a:pt x="66" y="6"/>
                    </a:cubicBezTo>
                    <a:cubicBezTo>
                      <a:pt x="26" y="19"/>
                      <a:pt x="0" y="59"/>
                      <a:pt x="13" y="85"/>
                    </a:cubicBezTo>
                    <a:cubicBezTo>
                      <a:pt x="23" y="115"/>
                      <a:pt x="40" y="130"/>
                      <a:pt x="65" y="130"/>
                    </a:cubicBezTo>
                    <a:cubicBezTo>
                      <a:pt x="74" y="130"/>
                      <a:pt x="83" y="128"/>
                      <a:pt x="92" y="125"/>
                    </a:cubicBezTo>
                    <a:cubicBezTo>
                      <a:pt x="105" y="122"/>
                      <a:pt x="119" y="121"/>
                      <a:pt x="132" y="121"/>
                    </a:cubicBezTo>
                    <a:cubicBezTo>
                      <a:pt x="244" y="121"/>
                      <a:pt x="376" y="210"/>
                      <a:pt x="423" y="257"/>
                    </a:cubicBezTo>
                    <a:cubicBezTo>
                      <a:pt x="436" y="257"/>
                      <a:pt x="449" y="270"/>
                      <a:pt x="462" y="270"/>
                    </a:cubicBezTo>
                    <a:cubicBezTo>
                      <a:pt x="475" y="257"/>
                      <a:pt x="489" y="257"/>
                      <a:pt x="489" y="244"/>
                    </a:cubicBezTo>
                    <a:cubicBezTo>
                      <a:pt x="515" y="217"/>
                      <a:pt x="515" y="178"/>
                      <a:pt x="489" y="151"/>
                    </a:cubicBezTo>
                    <a:cubicBezTo>
                      <a:pt x="465" y="139"/>
                      <a:pt x="293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7599995" y="1217308"/>
                <a:ext cx="295486" cy="119506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078" extrusionOk="0">
                    <a:moveTo>
                      <a:pt x="2552" y="0"/>
                    </a:moveTo>
                    <a:cubicBezTo>
                      <a:pt x="2271" y="0"/>
                      <a:pt x="1976" y="37"/>
                      <a:pt x="1678" y="123"/>
                    </a:cubicBezTo>
                    <a:cubicBezTo>
                      <a:pt x="1097" y="282"/>
                      <a:pt x="608" y="678"/>
                      <a:pt x="331" y="1206"/>
                    </a:cubicBezTo>
                    <a:cubicBezTo>
                      <a:pt x="172" y="1536"/>
                      <a:pt x="0" y="1985"/>
                      <a:pt x="502" y="1998"/>
                    </a:cubicBezTo>
                    <a:cubicBezTo>
                      <a:pt x="523" y="1999"/>
                      <a:pt x="544" y="1999"/>
                      <a:pt x="564" y="1999"/>
                    </a:cubicBezTo>
                    <a:cubicBezTo>
                      <a:pt x="1904" y="1999"/>
                      <a:pt x="2813" y="744"/>
                      <a:pt x="2813" y="744"/>
                    </a:cubicBezTo>
                    <a:cubicBezTo>
                      <a:pt x="2813" y="744"/>
                      <a:pt x="2879" y="2078"/>
                      <a:pt x="3962" y="2078"/>
                    </a:cubicBezTo>
                    <a:cubicBezTo>
                      <a:pt x="5045" y="2078"/>
                      <a:pt x="5138" y="1272"/>
                      <a:pt x="4596" y="731"/>
                    </a:cubicBezTo>
                    <a:cubicBezTo>
                      <a:pt x="4262" y="396"/>
                      <a:pt x="3478" y="0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7812667" y="1301043"/>
                <a:ext cx="76546" cy="132273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2300" extrusionOk="0">
                    <a:moveTo>
                      <a:pt x="1136" y="1"/>
                    </a:moveTo>
                    <a:lnTo>
                      <a:pt x="383" y="371"/>
                    </a:lnTo>
                    <a:cubicBezTo>
                      <a:pt x="383" y="371"/>
                      <a:pt x="0" y="2022"/>
                      <a:pt x="476" y="2272"/>
                    </a:cubicBezTo>
                    <a:cubicBezTo>
                      <a:pt x="512" y="2291"/>
                      <a:pt x="547" y="2300"/>
                      <a:pt x="582" y="2300"/>
                    </a:cubicBezTo>
                    <a:cubicBezTo>
                      <a:pt x="998" y="2300"/>
                      <a:pt x="1331" y="106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7884037" y="1876603"/>
                <a:ext cx="49459" cy="2375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13" extrusionOk="0">
                    <a:moveTo>
                      <a:pt x="98" y="0"/>
                    </a:moveTo>
                    <a:cubicBezTo>
                      <a:pt x="62" y="0"/>
                      <a:pt x="25" y="24"/>
                      <a:pt x="14" y="56"/>
                    </a:cubicBezTo>
                    <a:cubicBezTo>
                      <a:pt x="1" y="109"/>
                      <a:pt x="14" y="162"/>
                      <a:pt x="67" y="175"/>
                    </a:cubicBezTo>
                    <a:lnTo>
                      <a:pt x="740" y="413"/>
                    </a:lnTo>
                    <a:lnTo>
                      <a:pt x="767" y="413"/>
                    </a:lnTo>
                    <a:cubicBezTo>
                      <a:pt x="806" y="413"/>
                      <a:pt x="833" y="386"/>
                      <a:pt x="846" y="360"/>
                    </a:cubicBezTo>
                    <a:cubicBezTo>
                      <a:pt x="859" y="307"/>
                      <a:pt x="846" y="254"/>
                      <a:pt x="793" y="241"/>
                    </a:cubicBezTo>
                    <a:lnTo>
                      <a:pt x="120" y="3"/>
                    </a:lnTo>
                    <a:cubicBezTo>
                      <a:pt x="113" y="1"/>
                      <a:pt x="105" y="0"/>
                      <a:pt x="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7950116" y="2566435"/>
                <a:ext cx="183859" cy="318548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539" extrusionOk="0">
                    <a:moveTo>
                      <a:pt x="1926" y="1"/>
                    </a:moveTo>
                    <a:cubicBezTo>
                      <a:pt x="1817" y="1"/>
                      <a:pt x="1710" y="13"/>
                      <a:pt x="1612" y="40"/>
                    </a:cubicBezTo>
                    <a:cubicBezTo>
                      <a:pt x="1427" y="79"/>
                      <a:pt x="1282" y="383"/>
                      <a:pt x="1110" y="555"/>
                    </a:cubicBezTo>
                    <a:cubicBezTo>
                      <a:pt x="846" y="832"/>
                      <a:pt x="635" y="1149"/>
                      <a:pt x="503" y="1492"/>
                    </a:cubicBezTo>
                    <a:cubicBezTo>
                      <a:pt x="357" y="1915"/>
                      <a:pt x="1" y="3170"/>
                      <a:pt x="172" y="3500"/>
                    </a:cubicBezTo>
                    <a:cubicBezTo>
                      <a:pt x="193" y="3541"/>
                      <a:pt x="217" y="3559"/>
                      <a:pt x="245" y="3559"/>
                    </a:cubicBezTo>
                    <a:cubicBezTo>
                      <a:pt x="431" y="3559"/>
                      <a:pt x="752" y="2733"/>
                      <a:pt x="833" y="2549"/>
                    </a:cubicBezTo>
                    <a:cubicBezTo>
                      <a:pt x="872" y="2417"/>
                      <a:pt x="952" y="2298"/>
                      <a:pt x="1044" y="2219"/>
                    </a:cubicBezTo>
                    <a:lnTo>
                      <a:pt x="1044" y="2219"/>
                    </a:lnTo>
                    <a:cubicBezTo>
                      <a:pt x="1044" y="2219"/>
                      <a:pt x="331" y="4728"/>
                      <a:pt x="503" y="4966"/>
                    </a:cubicBezTo>
                    <a:cubicBezTo>
                      <a:pt x="516" y="4984"/>
                      <a:pt x="532" y="4993"/>
                      <a:pt x="549" y="4993"/>
                    </a:cubicBezTo>
                    <a:cubicBezTo>
                      <a:pt x="756" y="4993"/>
                      <a:pt x="1227" y="3790"/>
                      <a:pt x="1361" y="3473"/>
                    </a:cubicBezTo>
                    <a:lnTo>
                      <a:pt x="1361" y="3473"/>
                    </a:lnTo>
                    <a:cubicBezTo>
                      <a:pt x="1361" y="3474"/>
                      <a:pt x="925" y="5401"/>
                      <a:pt x="1084" y="5520"/>
                    </a:cubicBezTo>
                    <a:cubicBezTo>
                      <a:pt x="1100" y="5533"/>
                      <a:pt x="1117" y="5539"/>
                      <a:pt x="1134" y="5539"/>
                    </a:cubicBezTo>
                    <a:cubicBezTo>
                      <a:pt x="1443" y="5539"/>
                      <a:pt x="1929" y="3646"/>
                      <a:pt x="1929" y="3645"/>
                    </a:cubicBezTo>
                    <a:lnTo>
                      <a:pt x="1929" y="3645"/>
                    </a:lnTo>
                    <a:cubicBezTo>
                      <a:pt x="1929" y="3646"/>
                      <a:pt x="1652" y="5269"/>
                      <a:pt x="1916" y="5309"/>
                    </a:cubicBezTo>
                    <a:cubicBezTo>
                      <a:pt x="1919" y="5309"/>
                      <a:pt x="1922" y="5310"/>
                      <a:pt x="1925" y="5310"/>
                    </a:cubicBezTo>
                    <a:cubicBezTo>
                      <a:pt x="2200" y="5310"/>
                      <a:pt x="2510" y="3606"/>
                      <a:pt x="2510" y="3605"/>
                    </a:cubicBezTo>
                    <a:lnTo>
                      <a:pt x="2510" y="3605"/>
                    </a:lnTo>
                    <a:cubicBezTo>
                      <a:pt x="2510" y="3606"/>
                      <a:pt x="2470" y="4688"/>
                      <a:pt x="2695" y="4834"/>
                    </a:cubicBezTo>
                    <a:cubicBezTo>
                      <a:pt x="2701" y="4837"/>
                      <a:pt x="2707" y="4839"/>
                      <a:pt x="2713" y="4839"/>
                    </a:cubicBezTo>
                    <a:cubicBezTo>
                      <a:pt x="2919" y="4839"/>
                      <a:pt x="3144" y="2671"/>
                      <a:pt x="3144" y="2324"/>
                    </a:cubicBezTo>
                    <a:cubicBezTo>
                      <a:pt x="3131" y="1968"/>
                      <a:pt x="3197" y="1004"/>
                      <a:pt x="3117" y="555"/>
                    </a:cubicBezTo>
                    <a:cubicBezTo>
                      <a:pt x="3063" y="291"/>
                      <a:pt x="2461" y="1"/>
                      <a:pt x="1926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7887832" y="1710456"/>
                <a:ext cx="349431" cy="919815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15994" extrusionOk="0">
                    <a:moveTo>
                      <a:pt x="3091" y="0"/>
                    </a:moveTo>
                    <a:lnTo>
                      <a:pt x="1" y="1677"/>
                    </a:lnTo>
                    <a:lnTo>
                      <a:pt x="437" y="2509"/>
                    </a:lnTo>
                    <a:lnTo>
                      <a:pt x="872" y="3355"/>
                    </a:lnTo>
                    <a:cubicBezTo>
                      <a:pt x="1018" y="3632"/>
                      <a:pt x="1163" y="3923"/>
                      <a:pt x="1308" y="4200"/>
                    </a:cubicBezTo>
                    <a:cubicBezTo>
                      <a:pt x="1440" y="4477"/>
                      <a:pt x="1586" y="4755"/>
                      <a:pt x="1731" y="5045"/>
                    </a:cubicBezTo>
                    <a:cubicBezTo>
                      <a:pt x="1863" y="5322"/>
                      <a:pt x="1995" y="5600"/>
                      <a:pt x="2127" y="5877"/>
                    </a:cubicBezTo>
                    <a:cubicBezTo>
                      <a:pt x="2259" y="6154"/>
                      <a:pt x="2391" y="6432"/>
                      <a:pt x="2497" y="6709"/>
                    </a:cubicBezTo>
                    <a:cubicBezTo>
                      <a:pt x="2563" y="6841"/>
                      <a:pt x="2616" y="6973"/>
                      <a:pt x="2668" y="7105"/>
                    </a:cubicBezTo>
                    <a:cubicBezTo>
                      <a:pt x="2721" y="7224"/>
                      <a:pt x="2761" y="7356"/>
                      <a:pt x="2801" y="7462"/>
                    </a:cubicBezTo>
                    <a:cubicBezTo>
                      <a:pt x="2814" y="7515"/>
                      <a:pt x="2840" y="7568"/>
                      <a:pt x="2840" y="7607"/>
                    </a:cubicBezTo>
                    <a:cubicBezTo>
                      <a:pt x="2853" y="7660"/>
                      <a:pt x="2867" y="7700"/>
                      <a:pt x="2867" y="7700"/>
                    </a:cubicBezTo>
                    <a:lnTo>
                      <a:pt x="2867" y="7911"/>
                    </a:lnTo>
                    <a:cubicBezTo>
                      <a:pt x="2867" y="8056"/>
                      <a:pt x="2867" y="8215"/>
                      <a:pt x="2867" y="8373"/>
                    </a:cubicBezTo>
                    <a:cubicBezTo>
                      <a:pt x="2867" y="8518"/>
                      <a:pt x="2867" y="8677"/>
                      <a:pt x="2853" y="8835"/>
                    </a:cubicBezTo>
                    <a:cubicBezTo>
                      <a:pt x="2853" y="8981"/>
                      <a:pt x="2840" y="9139"/>
                      <a:pt x="2840" y="9298"/>
                    </a:cubicBezTo>
                    <a:lnTo>
                      <a:pt x="2827" y="9535"/>
                    </a:lnTo>
                    <a:lnTo>
                      <a:pt x="2814" y="9760"/>
                    </a:lnTo>
                    <a:cubicBezTo>
                      <a:pt x="2787" y="10394"/>
                      <a:pt x="2734" y="11014"/>
                      <a:pt x="2682" y="11648"/>
                    </a:cubicBezTo>
                    <a:cubicBezTo>
                      <a:pt x="2629" y="12269"/>
                      <a:pt x="2563" y="12903"/>
                      <a:pt x="2484" y="13524"/>
                    </a:cubicBezTo>
                    <a:lnTo>
                      <a:pt x="2457" y="13748"/>
                    </a:lnTo>
                    <a:lnTo>
                      <a:pt x="2418" y="13986"/>
                    </a:lnTo>
                    <a:cubicBezTo>
                      <a:pt x="2404" y="14065"/>
                      <a:pt x="2404" y="14144"/>
                      <a:pt x="2391" y="14210"/>
                    </a:cubicBezTo>
                    <a:lnTo>
                      <a:pt x="2351" y="14448"/>
                    </a:lnTo>
                    <a:cubicBezTo>
                      <a:pt x="2325" y="14593"/>
                      <a:pt x="2299" y="14739"/>
                      <a:pt x="2285" y="14897"/>
                    </a:cubicBezTo>
                    <a:lnTo>
                      <a:pt x="2259" y="15003"/>
                    </a:lnTo>
                    <a:lnTo>
                      <a:pt x="2246" y="15108"/>
                    </a:lnTo>
                    <a:lnTo>
                      <a:pt x="2206" y="15333"/>
                    </a:lnTo>
                    <a:lnTo>
                      <a:pt x="4332" y="15993"/>
                    </a:lnTo>
                    <a:lnTo>
                      <a:pt x="4425" y="15742"/>
                    </a:lnTo>
                    <a:lnTo>
                      <a:pt x="4478" y="15610"/>
                    </a:lnTo>
                    <a:lnTo>
                      <a:pt x="4517" y="15491"/>
                    </a:lnTo>
                    <a:cubicBezTo>
                      <a:pt x="4570" y="15320"/>
                      <a:pt x="4636" y="15161"/>
                      <a:pt x="4689" y="14990"/>
                    </a:cubicBezTo>
                    <a:lnTo>
                      <a:pt x="4755" y="14752"/>
                    </a:lnTo>
                    <a:cubicBezTo>
                      <a:pt x="4781" y="14673"/>
                      <a:pt x="4808" y="14580"/>
                      <a:pt x="4834" y="14501"/>
                    </a:cubicBezTo>
                    <a:lnTo>
                      <a:pt x="4900" y="14263"/>
                    </a:lnTo>
                    <a:lnTo>
                      <a:pt x="4966" y="14012"/>
                    </a:lnTo>
                    <a:cubicBezTo>
                      <a:pt x="5138" y="13365"/>
                      <a:pt x="5297" y="12718"/>
                      <a:pt x="5429" y="12058"/>
                    </a:cubicBezTo>
                    <a:cubicBezTo>
                      <a:pt x="5574" y="11397"/>
                      <a:pt x="5693" y="10737"/>
                      <a:pt x="5798" y="10077"/>
                    </a:cubicBezTo>
                    <a:cubicBezTo>
                      <a:pt x="5825" y="9918"/>
                      <a:pt x="5851" y="9760"/>
                      <a:pt x="5878" y="9588"/>
                    </a:cubicBezTo>
                    <a:cubicBezTo>
                      <a:pt x="5904" y="9416"/>
                      <a:pt x="5917" y="9245"/>
                      <a:pt x="5944" y="9086"/>
                    </a:cubicBezTo>
                    <a:cubicBezTo>
                      <a:pt x="5957" y="8915"/>
                      <a:pt x="5983" y="8743"/>
                      <a:pt x="5996" y="8571"/>
                    </a:cubicBezTo>
                    <a:cubicBezTo>
                      <a:pt x="6023" y="8400"/>
                      <a:pt x="6036" y="8228"/>
                      <a:pt x="6049" y="8056"/>
                    </a:cubicBezTo>
                    <a:lnTo>
                      <a:pt x="6076" y="7805"/>
                    </a:lnTo>
                    <a:lnTo>
                      <a:pt x="6076" y="7739"/>
                    </a:lnTo>
                    <a:lnTo>
                      <a:pt x="6076" y="7568"/>
                    </a:lnTo>
                    <a:lnTo>
                      <a:pt x="6076" y="7422"/>
                    </a:lnTo>
                    <a:lnTo>
                      <a:pt x="6076" y="7369"/>
                    </a:lnTo>
                    <a:lnTo>
                      <a:pt x="6076" y="7303"/>
                    </a:lnTo>
                    <a:cubicBezTo>
                      <a:pt x="6063" y="7145"/>
                      <a:pt x="6036" y="7026"/>
                      <a:pt x="6023" y="6907"/>
                    </a:cubicBezTo>
                    <a:cubicBezTo>
                      <a:pt x="5996" y="6788"/>
                      <a:pt x="5970" y="6683"/>
                      <a:pt x="5944" y="6577"/>
                    </a:cubicBezTo>
                    <a:cubicBezTo>
                      <a:pt x="5891" y="6379"/>
                      <a:pt x="5825" y="6194"/>
                      <a:pt x="5785" y="6009"/>
                    </a:cubicBezTo>
                    <a:cubicBezTo>
                      <a:pt x="5732" y="5824"/>
                      <a:pt x="5680" y="5666"/>
                      <a:pt x="5613" y="5494"/>
                    </a:cubicBezTo>
                    <a:cubicBezTo>
                      <a:pt x="5495" y="5164"/>
                      <a:pt x="5376" y="4847"/>
                      <a:pt x="5244" y="4530"/>
                    </a:cubicBezTo>
                    <a:cubicBezTo>
                      <a:pt x="5112" y="4213"/>
                      <a:pt x="4980" y="3896"/>
                      <a:pt x="4848" y="3592"/>
                    </a:cubicBezTo>
                    <a:cubicBezTo>
                      <a:pt x="4715" y="3289"/>
                      <a:pt x="4583" y="2972"/>
                      <a:pt x="4438" y="2681"/>
                    </a:cubicBezTo>
                    <a:cubicBezTo>
                      <a:pt x="4293" y="2377"/>
                      <a:pt x="4148" y="2074"/>
                      <a:pt x="4002" y="1783"/>
                    </a:cubicBezTo>
                    <a:cubicBezTo>
                      <a:pt x="3857" y="1479"/>
                      <a:pt x="3712" y="1189"/>
                      <a:pt x="3566" y="885"/>
                    </a:cubicBezTo>
                    <a:lnTo>
                      <a:pt x="3329" y="449"/>
                    </a:lnTo>
                    <a:lnTo>
                      <a:pt x="3223" y="225"/>
                    </a:lnTo>
                    <a:lnTo>
                      <a:pt x="3157" y="119"/>
                    </a:lnTo>
                    <a:lnTo>
                      <a:pt x="30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8024821" y="2515481"/>
                <a:ext cx="138772" cy="47158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820" extrusionOk="0">
                    <a:moveTo>
                      <a:pt x="128" y="0"/>
                    </a:moveTo>
                    <a:cubicBezTo>
                      <a:pt x="21" y="0"/>
                      <a:pt x="0" y="161"/>
                      <a:pt x="115" y="186"/>
                    </a:cubicBezTo>
                    <a:cubicBezTo>
                      <a:pt x="854" y="305"/>
                      <a:pt x="1581" y="516"/>
                      <a:pt x="2267" y="807"/>
                    </a:cubicBezTo>
                    <a:cubicBezTo>
                      <a:pt x="2281" y="820"/>
                      <a:pt x="2294" y="820"/>
                      <a:pt x="2307" y="820"/>
                    </a:cubicBezTo>
                    <a:cubicBezTo>
                      <a:pt x="2333" y="820"/>
                      <a:pt x="2373" y="794"/>
                      <a:pt x="2386" y="767"/>
                    </a:cubicBezTo>
                    <a:cubicBezTo>
                      <a:pt x="2413" y="727"/>
                      <a:pt x="2386" y="675"/>
                      <a:pt x="2347" y="648"/>
                    </a:cubicBezTo>
                    <a:cubicBezTo>
                      <a:pt x="1634" y="344"/>
                      <a:pt x="894" y="120"/>
                      <a:pt x="141" y="1"/>
                    </a:cubicBezTo>
                    <a:cubicBezTo>
                      <a:pt x="137" y="1"/>
                      <a:pt x="133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8107348" y="2541188"/>
                <a:ext cx="29675" cy="7993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390" extrusionOk="0">
                    <a:moveTo>
                      <a:pt x="416" y="1"/>
                    </a:moveTo>
                    <a:cubicBezTo>
                      <a:pt x="373" y="1"/>
                      <a:pt x="342" y="35"/>
                      <a:pt x="331" y="69"/>
                    </a:cubicBezTo>
                    <a:cubicBezTo>
                      <a:pt x="331" y="82"/>
                      <a:pt x="172" y="769"/>
                      <a:pt x="14" y="1284"/>
                    </a:cubicBezTo>
                    <a:cubicBezTo>
                      <a:pt x="0" y="1324"/>
                      <a:pt x="27" y="1377"/>
                      <a:pt x="66" y="1390"/>
                    </a:cubicBezTo>
                    <a:lnTo>
                      <a:pt x="93" y="1390"/>
                    </a:lnTo>
                    <a:cubicBezTo>
                      <a:pt x="132" y="1390"/>
                      <a:pt x="172" y="1363"/>
                      <a:pt x="185" y="1337"/>
                    </a:cubicBezTo>
                    <a:cubicBezTo>
                      <a:pt x="331" y="822"/>
                      <a:pt x="502" y="109"/>
                      <a:pt x="502" y="109"/>
                    </a:cubicBezTo>
                    <a:cubicBezTo>
                      <a:pt x="515" y="69"/>
                      <a:pt x="476" y="16"/>
                      <a:pt x="436" y="3"/>
                    </a:cubicBezTo>
                    <a:cubicBezTo>
                      <a:pt x="429" y="1"/>
                      <a:pt x="422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8057947" y="2557291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86" y="0"/>
                    </a:moveTo>
                    <a:cubicBezTo>
                      <a:pt x="80" y="0"/>
                      <a:pt x="1" y="93"/>
                      <a:pt x="1" y="199"/>
                    </a:cubicBezTo>
                    <a:cubicBezTo>
                      <a:pt x="1" y="314"/>
                      <a:pt x="90" y="387"/>
                      <a:pt x="185" y="387"/>
                    </a:cubicBezTo>
                    <a:cubicBezTo>
                      <a:pt x="231" y="387"/>
                      <a:pt x="279" y="370"/>
                      <a:pt x="318" y="331"/>
                    </a:cubicBezTo>
                    <a:cubicBezTo>
                      <a:pt x="450" y="212"/>
                      <a:pt x="358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8052656" y="2138791"/>
                <a:ext cx="91786" cy="18288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318" extrusionOk="0">
                    <a:moveTo>
                      <a:pt x="1515" y="0"/>
                    </a:moveTo>
                    <a:cubicBezTo>
                      <a:pt x="1512" y="0"/>
                      <a:pt x="1509" y="0"/>
                      <a:pt x="1506" y="1"/>
                    </a:cubicBezTo>
                    <a:cubicBezTo>
                      <a:pt x="1031" y="14"/>
                      <a:pt x="555" y="54"/>
                      <a:pt x="80" y="146"/>
                    </a:cubicBezTo>
                    <a:cubicBezTo>
                      <a:pt x="40" y="146"/>
                      <a:pt x="1" y="199"/>
                      <a:pt x="14" y="238"/>
                    </a:cubicBezTo>
                    <a:cubicBezTo>
                      <a:pt x="14" y="291"/>
                      <a:pt x="53" y="318"/>
                      <a:pt x="106" y="318"/>
                    </a:cubicBezTo>
                    <a:cubicBezTo>
                      <a:pt x="568" y="238"/>
                      <a:pt x="1031" y="186"/>
                      <a:pt x="1506" y="172"/>
                    </a:cubicBezTo>
                    <a:cubicBezTo>
                      <a:pt x="1509" y="173"/>
                      <a:pt x="1512" y="173"/>
                      <a:pt x="1515" y="173"/>
                    </a:cubicBezTo>
                    <a:cubicBezTo>
                      <a:pt x="1596" y="173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8058752" y="2116420"/>
                <a:ext cx="47963" cy="399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94" extrusionOk="0">
                    <a:moveTo>
                      <a:pt x="694" y="0"/>
                    </a:moveTo>
                    <a:cubicBezTo>
                      <a:pt x="683" y="0"/>
                      <a:pt x="672" y="2"/>
                      <a:pt x="661" y="7"/>
                    </a:cubicBezTo>
                    <a:cubicBezTo>
                      <a:pt x="410" y="139"/>
                      <a:pt x="185" y="324"/>
                      <a:pt x="27" y="548"/>
                    </a:cubicBezTo>
                    <a:cubicBezTo>
                      <a:pt x="0" y="601"/>
                      <a:pt x="13" y="654"/>
                      <a:pt x="53" y="680"/>
                    </a:cubicBezTo>
                    <a:cubicBezTo>
                      <a:pt x="66" y="680"/>
                      <a:pt x="79" y="693"/>
                      <a:pt x="106" y="693"/>
                    </a:cubicBezTo>
                    <a:cubicBezTo>
                      <a:pt x="132" y="693"/>
                      <a:pt x="159" y="680"/>
                      <a:pt x="172" y="654"/>
                    </a:cubicBezTo>
                    <a:cubicBezTo>
                      <a:pt x="317" y="456"/>
                      <a:pt x="515" y="297"/>
                      <a:pt x="740" y="178"/>
                    </a:cubicBezTo>
                    <a:cubicBezTo>
                      <a:pt x="834" y="131"/>
                      <a:pt x="781" y="0"/>
                      <a:pt x="6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7897782" y="1855324"/>
                <a:ext cx="96444" cy="15671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725" extrusionOk="0">
                    <a:moveTo>
                      <a:pt x="117" y="0"/>
                    </a:moveTo>
                    <a:cubicBezTo>
                      <a:pt x="54" y="0"/>
                      <a:pt x="0" y="68"/>
                      <a:pt x="39" y="136"/>
                    </a:cubicBezTo>
                    <a:cubicBezTo>
                      <a:pt x="726" y="1021"/>
                      <a:pt x="1492" y="2658"/>
                      <a:pt x="1492" y="2671"/>
                    </a:cubicBezTo>
                    <a:cubicBezTo>
                      <a:pt x="1505" y="2698"/>
                      <a:pt x="1545" y="2724"/>
                      <a:pt x="1571" y="2724"/>
                    </a:cubicBezTo>
                    <a:cubicBezTo>
                      <a:pt x="1584" y="2724"/>
                      <a:pt x="1597" y="2724"/>
                      <a:pt x="1611" y="2711"/>
                    </a:cubicBezTo>
                    <a:cubicBezTo>
                      <a:pt x="1650" y="2698"/>
                      <a:pt x="1677" y="2645"/>
                      <a:pt x="1650" y="2592"/>
                    </a:cubicBezTo>
                    <a:cubicBezTo>
                      <a:pt x="1650" y="2579"/>
                      <a:pt x="871" y="928"/>
                      <a:pt x="184" y="30"/>
                    </a:cubicBezTo>
                    <a:cubicBezTo>
                      <a:pt x="163" y="9"/>
                      <a:pt x="139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03" name="Google Shape;4903;p73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73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73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73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7" name="Google Shape;4907;p73"/>
          <p:cNvGrpSpPr/>
          <p:nvPr/>
        </p:nvGrpSpPr>
        <p:grpSpPr>
          <a:xfrm flipH="1">
            <a:off x="6735625" y="2066194"/>
            <a:ext cx="3589119" cy="2542318"/>
            <a:chOff x="-1087803" y="2066179"/>
            <a:chExt cx="3366272" cy="2542318"/>
          </a:xfrm>
        </p:grpSpPr>
        <p:grpSp>
          <p:nvGrpSpPr>
            <p:cNvPr id="4908" name="Google Shape;4908;p73"/>
            <p:cNvGrpSpPr/>
            <p:nvPr/>
          </p:nvGrpSpPr>
          <p:grpSpPr>
            <a:xfrm>
              <a:off x="1130863" y="2392357"/>
              <a:ext cx="309388" cy="358787"/>
              <a:chOff x="7482936" y="3436295"/>
              <a:chExt cx="450871" cy="522861"/>
            </a:xfrm>
          </p:grpSpPr>
          <p:sp>
            <p:nvSpPr>
              <p:cNvPr id="4909" name="Google Shape;4909;p73"/>
              <p:cNvSpPr/>
              <p:nvPr/>
            </p:nvSpPr>
            <p:spPr>
              <a:xfrm>
                <a:off x="7482936" y="3607177"/>
                <a:ext cx="450871" cy="351978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2826" extrusionOk="0">
                    <a:moveTo>
                      <a:pt x="2354" y="0"/>
                    </a:moveTo>
                    <a:cubicBezTo>
                      <a:pt x="2124" y="0"/>
                      <a:pt x="1897" y="66"/>
                      <a:pt x="1691" y="187"/>
                    </a:cubicBezTo>
                    <a:cubicBezTo>
                      <a:pt x="1691" y="187"/>
                      <a:pt x="1383" y="38"/>
                      <a:pt x="1031" y="38"/>
                    </a:cubicBezTo>
                    <a:cubicBezTo>
                      <a:pt x="719" y="38"/>
                      <a:pt x="371" y="155"/>
                      <a:pt x="172" y="596"/>
                    </a:cubicBezTo>
                    <a:cubicBezTo>
                      <a:pt x="1" y="966"/>
                      <a:pt x="14" y="1402"/>
                      <a:pt x="185" y="1771"/>
                    </a:cubicBezTo>
                    <a:cubicBezTo>
                      <a:pt x="344" y="2115"/>
                      <a:pt x="568" y="2419"/>
                      <a:pt x="833" y="2683"/>
                    </a:cubicBezTo>
                    <a:cubicBezTo>
                      <a:pt x="833" y="2683"/>
                      <a:pt x="1189" y="2825"/>
                      <a:pt x="1626" y="2825"/>
                    </a:cubicBezTo>
                    <a:cubicBezTo>
                      <a:pt x="1917" y="2825"/>
                      <a:pt x="2243" y="2762"/>
                      <a:pt x="2523" y="2551"/>
                    </a:cubicBezTo>
                    <a:cubicBezTo>
                      <a:pt x="3619" y="1719"/>
                      <a:pt x="3553" y="913"/>
                      <a:pt x="3131" y="372"/>
                    </a:cubicBezTo>
                    <a:cubicBezTo>
                      <a:pt x="2959" y="147"/>
                      <a:pt x="2708" y="2"/>
                      <a:pt x="2417" y="2"/>
                    </a:cubicBezTo>
                    <a:cubicBezTo>
                      <a:pt x="2396" y="1"/>
                      <a:pt x="2375" y="0"/>
                      <a:pt x="23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7505978" y="3607302"/>
                <a:ext cx="427829" cy="351854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825" extrusionOk="0">
                    <a:moveTo>
                      <a:pt x="2232" y="1"/>
                    </a:moveTo>
                    <a:cubicBezTo>
                      <a:pt x="2206" y="14"/>
                      <a:pt x="2166" y="40"/>
                      <a:pt x="2166" y="40"/>
                    </a:cubicBezTo>
                    <a:cubicBezTo>
                      <a:pt x="2166" y="40"/>
                      <a:pt x="2774" y="1044"/>
                      <a:pt x="1942" y="1757"/>
                    </a:cubicBezTo>
                    <a:cubicBezTo>
                      <a:pt x="1678" y="1979"/>
                      <a:pt x="1373" y="2055"/>
                      <a:pt x="1078" y="2055"/>
                    </a:cubicBezTo>
                    <a:cubicBezTo>
                      <a:pt x="634" y="2055"/>
                      <a:pt x="215" y="1882"/>
                      <a:pt x="0" y="1770"/>
                    </a:cubicBezTo>
                    <a:lnTo>
                      <a:pt x="0" y="1770"/>
                    </a:lnTo>
                    <a:cubicBezTo>
                      <a:pt x="159" y="2114"/>
                      <a:pt x="383" y="2418"/>
                      <a:pt x="648" y="2682"/>
                    </a:cubicBezTo>
                    <a:cubicBezTo>
                      <a:pt x="648" y="2682"/>
                      <a:pt x="1004" y="2824"/>
                      <a:pt x="1441" y="2824"/>
                    </a:cubicBezTo>
                    <a:cubicBezTo>
                      <a:pt x="1732" y="2824"/>
                      <a:pt x="2058" y="2761"/>
                      <a:pt x="2338" y="2550"/>
                    </a:cubicBezTo>
                    <a:cubicBezTo>
                      <a:pt x="3434" y="1718"/>
                      <a:pt x="3368" y="912"/>
                      <a:pt x="2946" y="371"/>
                    </a:cubicBezTo>
                    <a:cubicBezTo>
                      <a:pt x="2774" y="146"/>
                      <a:pt x="2523" y="1"/>
                      <a:pt x="2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7570121" y="3475777"/>
                <a:ext cx="123429" cy="16789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48" extrusionOk="0">
                    <a:moveTo>
                      <a:pt x="212" y="0"/>
                    </a:moveTo>
                    <a:lnTo>
                      <a:pt x="1" y="119"/>
                    </a:lnTo>
                    <a:cubicBezTo>
                      <a:pt x="344" y="489"/>
                      <a:pt x="634" y="885"/>
                      <a:pt x="859" y="1334"/>
                    </a:cubicBezTo>
                    <a:lnTo>
                      <a:pt x="991" y="1347"/>
                    </a:lnTo>
                    <a:cubicBezTo>
                      <a:pt x="951" y="793"/>
                      <a:pt x="212" y="0"/>
                      <a:pt x="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7573359" y="3436295"/>
                <a:ext cx="238264" cy="20899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678" extrusionOk="0">
                    <a:moveTo>
                      <a:pt x="1718" y="0"/>
                    </a:moveTo>
                    <a:lnTo>
                      <a:pt x="1718" y="0"/>
                    </a:lnTo>
                    <a:cubicBezTo>
                      <a:pt x="1718" y="0"/>
                      <a:pt x="1718" y="0"/>
                      <a:pt x="1718" y="0"/>
                    </a:cubicBezTo>
                    <a:cubicBezTo>
                      <a:pt x="1" y="1017"/>
                      <a:pt x="991" y="1678"/>
                      <a:pt x="991" y="1678"/>
                    </a:cubicBezTo>
                    <a:cubicBezTo>
                      <a:pt x="1912" y="1585"/>
                      <a:pt x="1719" y="0"/>
                      <a:pt x="1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3" name="Google Shape;4913;p73"/>
            <p:cNvGrpSpPr/>
            <p:nvPr/>
          </p:nvGrpSpPr>
          <p:grpSpPr>
            <a:xfrm flipH="1">
              <a:off x="-1087803" y="2066179"/>
              <a:ext cx="3366272" cy="2542318"/>
              <a:chOff x="1180400" y="3235525"/>
              <a:chExt cx="954375" cy="720775"/>
            </a:xfrm>
          </p:grpSpPr>
          <p:sp>
            <p:nvSpPr>
              <p:cNvPr id="4914" name="Google Shape;4914;p73"/>
              <p:cNvSpPr/>
              <p:nvPr/>
            </p:nvSpPr>
            <p:spPr>
              <a:xfrm>
                <a:off x="2076475" y="3793825"/>
                <a:ext cx="1652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01" extrusionOk="0">
                    <a:moveTo>
                      <a:pt x="0" y="1"/>
                    </a:moveTo>
                    <a:lnTo>
                      <a:pt x="436" y="5600"/>
                    </a:lnTo>
                    <a:lnTo>
                      <a:pt x="660" y="56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D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5" name="Google Shape;4915;p73"/>
              <p:cNvGrpSpPr/>
              <p:nvPr/>
            </p:nvGrpSpPr>
            <p:grpSpPr>
              <a:xfrm>
                <a:off x="1180400" y="3235525"/>
                <a:ext cx="954375" cy="720775"/>
                <a:chOff x="1180400" y="3235525"/>
                <a:chExt cx="954375" cy="720775"/>
              </a:xfrm>
            </p:grpSpPr>
            <p:sp>
              <p:nvSpPr>
                <p:cNvPr id="4916" name="Google Shape;4916;p73"/>
                <p:cNvSpPr/>
                <p:nvPr/>
              </p:nvSpPr>
              <p:spPr>
                <a:xfrm>
                  <a:off x="1362328" y="3382121"/>
                  <a:ext cx="8596" cy="2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3" extrusionOk="0">
                      <a:moveTo>
                        <a:pt x="0" y="0"/>
                      </a:moveTo>
                      <a:lnTo>
                        <a:pt x="0" y="423"/>
                      </a:lnTo>
                      <a:lnTo>
                        <a:pt x="344" y="423"/>
                      </a:lnTo>
                      <a:lnTo>
                        <a:pt x="344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73"/>
                <p:cNvSpPr/>
                <p:nvPr/>
              </p:nvSpPr>
              <p:spPr>
                <a:xfrm>
                  <a:off x="1328976" y="3407100"/>
                  <a:ext cx="75300" cy="2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2" h="1678" extrusionOk="0">
                      <a:moveTo>
                        <a:pt x="1202" y="1"/>
                      </a:moveTo>
                      <a:lnTo>
                        <a:pt x="1202" y="1268"/>
                      </a:lnTo>
                      <a:lnTo>
                        <a:pt x="53" y="1625"/>
                      </a:lnTo>
                      <a:lnTo>
                        <a:pt x="0" y="1678"/>
                      </a:lnTo>
                      <a:lnTo>
                        <a:pt x="3012" y="1678"/>
                      </a:lnTo>
                      <a:lnTo>
                        <a:pt x="2959" y="1625"/>
                      </a:lnTo>
                      <a:lnTo>
                        <a:pt x="1810" y="1268"/>
                      </a:lnTo>
                      <a:lnTo>
                        <a:pt x="18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73"/>
                <p:cNvSpPr/>
                <p:nvPr/>
              </p:nvSpPr>
              <p:spPr>
                <a:xfrm>
                  <a:off x="1325675" y="3429650"/>
                  <a:ext cx="81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133" extrusionOk="0">
                      <a:moveTo>
                        <a:pt x="132" y="1"/>
                      </a:moveTo>
                      <a:lnTo>
                        <a:pt x="0" y="133"/>
                      </a:lnTo>
                      <a:lnTo>
                        <a:pt x="3276" y="133"/>
                      </a:lnTo>
                      <a:lnTo>
                        <a:pt x="3144" y="1"/>
                      </a:lnTo>
                      <a:close/>
                    </a:path>
                  </a:pathLst>
                </a:custGeom>
                <a:solidFill>
                  <a:srgbClr val="1A24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73"/>
                <p:cNvSpPr/>
                <p:nvPr/>
              </p:nvSpPr>
              <p:spPr>
                <a:xfrm>
                  <a:off x="1333925" y="3235525"/>
                  <a:ext cx="115575" cy="1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3" h="5931" extrusionOk="0">
                      <a:moveTo>
                        <a:pt x="2576" y="159"/>
                      </a:moveTo>
                      <a:cubicBezTo>
                        <a:pt x="3830" y="766"/>
                        <a:pt x="4504" y="2153"/>
                        <a:pt x="4187" y="3500"/>
                      </a:cubicBezTo>
                      <a:cubicBezTo>
                        <a:pt x="3885" y="4851"/>
                        <a:pt x="2698" y="5811"/>
                        <a:pt x="1310" y="5811"/>
                      </a:cubicBezTo>
                      <a:cubicBezTo>
                        <a:pt x="1301" y="5811"/>
                        <a:pt x="1291" y="5811"/>
                        <a:pt x="1282" y="5811"/>
                      </a:cubicBezTo>
                      <a:cubicBezTo>
                        <a:pt x="899" y="5811"/>
                        <a:pt x="516" y="5745"/>
                        <a:pt x="159" y="5587"/>
                      </a:cubicBezTo>
                      <a:lnTo>
                        <a:pt x="2576" y="159"/>
                      </a:lnTo>
                      <a:close/>
                      <a:moveTo>
                        <a:pt x="2523" y="0"/>
                      </a:moveTo>
                      <a:lnTo>
                        <a:pt x="1" y="5653"/>
                      </a:lnTo>
                      <a:lnTo>
                        <a:pt x="53" y="5679"/>
                      </a:lnTo>
                      <a:cubicBezTo>
                        <a:pt x="450" y="5851"/>
                        <a:pt x="859" y="5930"/>
                        <a:pt x="1282" y="5930"/>
                      </a:cubicBezTo>
                      <a:cubicBezTo>
                        <a:pt x="2747" y="5930"/>
                        <a:pt x="4002" y="4926"/>
                        <a:pt x="4306" y="3500"/>
                      </a:cubicBezTo>
                      <a:cubicBezTo>
                        <a:pt x="4623" y="2074"/>
                        <a:pt x="3896" y="634"/>
                        <a:pt x="2576" y="27"/>
                      </a:cubicBezTo>
                      <a:lnTo>
                        <a:pt x="25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73"/>
                <p:cNvSpPr/>
                <p:nvPr/>
              </p:nvSpPr>
              <p:spPr>
                <a:xfrm>
                  <a:off x="1290025" y="3239725"/>
                  <a:ext cx="1522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9" h="5338" extrusionOk="0">
                      <a:moveTo>
                        <a:pt x="3046" y="0"/>
                      </a:moveTo>
                      <a:cubicBezTo>
                        <a:pt x="2560" y="0"/>
                        <a:pt x="2068" y="134"/>
                        <a:pt x="1624" y="414"/>
                      </a:cubicBezTo>
                      <a:cubicBezTo>
                        <a:pt x="383" y="1193"/>
                        <a:pt x="0" y="2830"/>
                        <a:pt x="779" y="4085"/>
                      </a:cubicBezTo>
                      <a:cubicBezTo>
                        <a:pt x="1283" y="4896"/>
                        <a:pt x="2151" y="5337"/>
                        <a:pt x="3041" y="5337"/>
                      </a:cubicBezTo>
                      <a:cubicBezTo>
                        <a:pt x="3528" y="5337"/>
                        <a:pt x="4020" y="5206"/>
                        <a:pt x="4464" y="4930"/>
                      </a:cubicBezTo>
                      <a:cubicBezTo>
                        <a:pt x="5705" y="4151"/>
                        <a:pt x="6088" y="2500"/>
                        <a:pt x="5309" y="1259"/>
                      </a:cubicBezTo>
                      <a:cubicBezTo>
                        <a:pt x="4805" y="447"/>
                        <a:pt x="3936" y="0"/>
                        <a:pt x="3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73"/>
                <p:cNvSpPr/>
                <p:nvPr/>
              </p:nvSpPr>
              <p:spPr>
                <a:xfrm>
                  <a:off x="1325350" y="3240150"/>
                  <a:ext cx="63400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4570" extrusionOk="0">
                      <a:moveTo>
                        <a:pt x="1426" y="0"/>
                      </a:moveTo>
                      <a:cubicBezTo>
                        <a:pt x="1017" y="27"/>
                        <a:pt x="634" y="159"/>
                        <a:pt x="291" y="357"/>
                      </a:cubicBezTo>
                      <a:lnTo>
                        <a:pt x="132" y="621"/>
                      </a:lnTo>
                      <a:lnTo>
                        <a:pt x="0" y="832"/>
                      </a:lnTo>
                      <a:lnTo>
                        <a:pt x="53" y="832"/>
                      </a:lnTo>
                      <a:lnTo>
                        <a:pt x="145" y="740"/>
                      </a:lnTo>
                      <a:lnTo>
                        <a:pt x="291" y="529"/>
                      </a:lnTo>
                      <a:lnTo>
                        <a:pt x="145" y="832"/>
                      </a:lnTo>
                      <a:lnTo>
                        <a:pt x="27" y="964"/>
                      </a:lnTo>
                      <a:lnTo>
                        <a:pt x="145" y="1123"/>
                      </a:lnTo>
                      <a:lnTo>
                        <a:pt x="423" y="1413"/>
                      </a:lnTo>
                      <a:lnTo>
                        <a:pt x="489" y="1625"/>
                      </a:lnTo>
                      <a:lnTo>
                        <a:pt x="740" y="1823"/>
                      </a:lnTo>
                      <a:lnTo>
                        <a:pt x="647" y="1968"/>
                      </a:lnTo>
                      <a:lnTo>
                        <a:pt x="423" y="2100"/>
                      </a:lnTo>
                      <a:lnTo>
                        <a:pt x="264" y="2377"/>
                      </a:lnTo>
                      <a:cubicBezTo>
                        <a:pt x="264" y="2377"/>
                        <a:pt x="594" y="2932"/>
                        <a:pt x="594" y="2959"/>
                      </a:cubicBezTo>
                      <a:cubicBezTo>
                        <a:pt x="594" y="2985"/>
                        <a:pt x="528" y="3289"/>
                        <a:pt x="528" y="3289"/>
                      </a:cubicBezTo>
                      <a:lnTo>
                        <a:pt x="304" y="3817"/>
                      </a:lnTo>
                      <a:lnTo>
                        <a:pt x="225" y="4292"/>
                      </a:lnTo>
                      <a:lnTo>
                        <a:pt x="330" y="4570"/>
                      </a:lnTo>
                      <a:lnTo>
                        <a:pt x="423" y="4517"/>
                      </a:lnTo>
                      <a:lnTo>
                        <a:pt x="489" y="4306"/>
                      </a:lnTo>
                      <a:lnTo>
                        <a:pt x="687" y="4094"/>
                      </a:lnTo>
                      <a:lnTo>
                        <a:pt x="1308" y="3936"/>
                      </a:lnTo>
                      <a:lnTo>
                        <a:pt x="1519" y="3685"/>
                      </a:lnTo>
                      <a:lnTo>
                        <a:pt x="1743" y="3685"/>
                      </a:lnTo>
                      <a:lnTo>
                        <a:pt x="2113" y="3487"/>
                      </a:lnTo>
                      <a:lnTo>
                        <a:pt x="2179" y="3342"/>
                      </a:lnTo>
                      <a:lnTo>
                        <a:pt x="2443" y="3223"/>
                      </a:lnTo>
                      <a:lnTo>
                        <a:pt x="2536" y="3104"/>
                      </a:lnTo>
                      <a:lnTo>
                        <a:pt x="2113" y="2853"/>
                      </a:lnTo>
                      <a:lnTo>
                        <a:pt x="2087" y="2708"/>
                      </a:lnTo>
                      <a:lnTo>
                        <a:pt x="1875" y="2668"/>
                      </a:lnTo>
                      <a:lnTo>
                        <a:pt x="1875" y="2404"/>
                      </a:lnTo>
                      <a:lnTo>
                        <a:pt x="1638" y="2259"/>
                      </a:lnTo>
                      <a:lnTo>
                        <a:pt x="1374" y="1876"/>
                      </a:lnTo>
                      <a:lnTo>
                        <a:pt x="1057" y="1691"/>
                      </a:lnTo>
                      <a:lnTo>
                        <a:pt x="740" y="1744"/>
                      </a:lnTo>
                      <a:lnTo>
                        <a:pt x="594" y="1638"/>
                      </a:lnTo>
                      <a:lnTo>
                        <a:pt x="568" y="1479"/>
                      </a:lnTo>
                      <a:lnTo>
                        <a:pt x="634" y="1400"/>
                      </a:lnTo>
                      <a:lnTo>
                        <a:pt x="634" y="1308"/>
                      </a:lnTo>
                      <a:lnTo>
                        <a:pt x="515" y="1189"/>
                      </a:lnTo>
                      <a:lnTo>
                        <a:pt x="727" y="1083"/>
                      </a:lnTo>
                      <a:lnTo>
                        <a:pt x="594" y="1057"/>
                      </a:lnTo>
                      <a:lnTo>
                        <a:pt x="423" y="1123"/>
                      </a:lnTo>
                      <a:lnTo>
                        <a:pt x="330" y="1057"/>
                      </a:lnTo>
                      <a:lnTo>
                        <a:pt x="489" y="819"/>
                      </a:lnTo>
                      <a:lnTo>
                        <a:pt x="660" y="727"/>
                      </a:lnTo>
                      <a:lnTo>
                        <a:pt x="872" y="740"/>
                      </a:lnTo>
                      <a:lnTo>
                        <a:pt x="1017" y="793"/>
                      </a:lnTo>
                      <a:lnTo>
                        <a:pt x="1004" y="938"/>
                      </a:lnTo>
                      <a:lnTo>
                        <a:pt x="951" y="1096"/>
                      </a:lnTo>
                      <a:lnTo>
                        <a:pt x="1096" y="1096"/>
                      </a:lnTo>
                      <a:lnTo>
                        <a:pt x="1202" y="819"/>
                      </a:lnTo>
                      <a:lnTo>
                        <a:pt x="1479" y="740"/>
                      </a:lnTo>
                      <a:lnTo>
                        <a:pt x="1651" y="608"/>
                      </a:lnTo>
                      <a:lnTo>
                        <a:pt x="1809" y="647"/>
                      </a:lnTo>
                      <a:lnTo>
                        <a:pt x="1994" y="542"/>
                      </a:lnTo>
                      <a:lnTo>
                        <a:pt x="1994" y="423"/>
                      </a:lnTo>
                      <a:lnTo>
                        <a:pt x="1598" y="423"/>
                      </a:lnTo>
                      <a:lnTo>
                        <a:pt x="1321" y="251"/>
                      </a:lnTo>
                      <a:lnTo>
                        <a:pt x="1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73"/>
                <p:cNvSpPr/>
                <p:nvPr/>
              </p:nvSpPr>
              <p:spPr>
                <a:xfrm>
                  <a:off x="1347450" y="3270200"/>
                  <a:ext cx="14900" cy="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357" extrusionOk="0">
                      <a:moveTo>
                        <a:pt x="1" y="0"/>
                      </a:moveTo>
                      <a:lnTo>
                        <a:pt x="173" y="145"/>
                      </a:lnTo>
                      <a:lnTo>
                        <a:pt x="331" y="238"/>
                      </a:lnTo>
                      <a:lnTo>
                        <a:pt x="503" y="357"/>
                      </a:lnTo>
                      <a:lnTo>
                        <a:pt x="595" y="357"/>
                      </a:lnTo>
                      <a:lnTo>
                        <a:pt x="384" y="198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73"/>
                <p:cNvSpPr/>
                <p:nvPr/>
              </p:nvSpPr>
              <p:spPr>
                <a:xfrm>
                  <a:off x="1364300" y="3240150"/>
                  <a:ext cx="231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635" extrusionOk="0">
                      <a:moveTo>
                        <a:pt x="1" y="0"/>
                      </a:moveTo>
                      <a:lnTo>
                        <a:pt x="1" y="132"/>
                      </a:lnTo>
                      <a:lnTo>
                        <a:pt x="93" y="238"/>
                      </a:lnTo>
                      <a:lnTo>
                        <a:pt x="133" y="357"/>
                      </a:lnTo>
                      <a:lnTo>
                        <a:pt x="516" y="397"/>
                      </a:lnTo>
                      <a:lnTo>
                        <a:pt x="753" y="476"/>
                      </a:lnTo>
                      <a:lnTo>
                        <a:pt x="872" y="634"/>
                      </a:lnTo>
                      <a:lnTo>
                        <a:pt x="925" y="595"/>
                      </a:lnTo>
                      <a:lnTo>
                        <a:pt x="925" y="357"/>
                      </a:lnTo>
                      <a:lnTo>
                        <a:pt x="793" y="264"/>
                      </a:lnTo>
                      <a:lnTo>
                        <a:pt x="727" y="159"/>
                      </a:lnTo>
                      <a:lnTo>
                        <a:pt x="634" y="159"/>
                      </a:lnTo>
                      <a:lnTo>
                        <a:pt x="463" y="278"/>
                      </a:lnTo>
                      <a:lnTo>
                        <a:pt x="317" y="278"/>
                      </a:lnTo>
                      <a:lnTo>
                        <a:pt x="357" y="198"/>
                      </a:lnTo>
                      <a:lnTo>
                        <a:pt x="291" y="80"/>
                      </a:lnTo>
                      <a:lnTo>
                        <a:pt x="502" y="80"/>
                      </a:lnTo>
                      <a:lnTo>
                        <a:pt x="555" y="40"/>
                      </a:lnTo>
                      <a:cubicBezTo>
                        <a:pt x="397" y="14"/>
                        <a:pt x="238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73"/>
                <p:cNvSpPr/>
                <p:nvPr/>
              </p:nvSpPr>
              <p:spPr>
                <a:xfrm>
                  <a:off x="1420100" y="3273825"/>
                  <a:ext cx="72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03" extrusionOk="0">
                      <a:moveTo>
                        <a:pt x="159" y="0"/>
                      </a:moveTo>
                      <a:lnTo>
                        <a:pt x="106" y="40"/>
                      </a:lnTo>
                      <a:lnTo>
                        <a:pt x="66" y="159"/>
                      </a:lnTo>
                      <a:lnTo>
                        <a:pt x="0" y="212"/>
                      </a:lnTo>
                      <a:lnTo>
                        <a:pt x="132" y="502"/>
                      </a:lnTo>
                      <a:lnTo>
                        <a:pt x="185" y="502"/>
                      </a:lnTo>
                      <a:lnTo>
                        <a:pt x="185" y="370"/>
                      </a:lnTo>
                      <a:lnTo>
                        <a:pt x="291" y="251"/>
                      </a:lnTo>
                      <a:cubicBezTo>
                        <a:pt x="251" y="172"/>
                        <a:pt x="212" y="80"/>
                        <a:pt x="1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73"/>
                <p:cNvSpPr/>
                <p:nvPr/>
              </p:nvSpPr>
              <p:spPr>
                <a:xfrm>
                  <a:off x="1412500" y="3287350"/>
                  <a:ext cx="20500" cy="6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2616" extrusionOk="0">
                      <a:moveTo>
                        <a:pt x="489" y="1"/>
                      </a:moveTo>
                      <a:lnTo>
                        <a:pt x="304" y="146"/>
                      </a:lnTo>
                      <a:lnTo>
                        <a:pt x="146" y="265"/>
                      </a:lnTo>
                      <a:lnTo>
                        <a:pt x="146" y="331"/>
                      </a:lnTo>
                      <a:lnTo>
                        <a:pt x="1" y="476"/>
                      </a:lnTo>
                      <a:lnTo>
                        <a:pt x="67" y="899"/>
                      </a:lnTo>
                      <a:lnTo>
                        <a:pt x="120" y="1229"/>
                      </a:lnTo>
                      <a:lnTo>
                        <a:pt x="304" y="1335"/>
                      </a:lnTo>
                      <a:lnTo>
                        <a:pt x="529" y="1388"/>
                      </a:lnTo>
                      <a:lnTo>
                        <a:pt x="582" y="1559"/>
                      </a:lnTo>
                      <a:lnTo>
                        <a:pt x="489" y="2048"/>
                      </a:lnTo>
                      <a:lnTo>
                        <a:pt x="133" y="2391"/>
                      </a:lnTo>
                      <a:lnTo>
                        <a:pt x="80" y="2616"/>
                      </a:lnTo>
                      <a:cubicBezTo>
                        <a:pt x="555" y="2114"/>
                        <a:pt x="819" y="1454"/>
                        <a:pt x="819" y="767"/>
                      </a:cubicBezTo>
                      <a:cubicBezTo>
                        <a:pt x="819" y="529"/>
                        <a:pt x="780" y="291"/>
                        <a:pt x="727" y="67"/>
                      </a:cubicBezTo>
                      <a:lnTo>
                        <a:pt x="5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73"/>
                <p:cNvSpPr/>
                <p:nvPr/>
              </p:nvSpPr>
              <p:spPr>
                <a:xfrm>
                  <a:off x="1206475" y="3882975"/>
                  <a:ext cx="928300" cy="7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32" h="2933" extrusionOk="0">
                      <a:moveTo>
                        <a:pt x="37086" y="2096"/>
                      </a:moveTo>
                      <a:cubicBezTo>
                        <a:pt x="37109" y="2102"/>
                        <a:pt x="37123" y="2105"/>
                        <a:pt x="37128" y="2105"/>
                      </a:cubicBezTo>
                      <a:cubicBezTo>
                        <a:pt x="37131" y="2105"/>
                        <a:pt x="37130" y="2103"/>
                        <a:pt x="37124" y="2100"/>
                      </a:cubicBezTo>
                      <a:cubicBezTo>
                        <a:pt x="37121" y="2098"/>
                        <a:pt x="37108" y="2097"/>
                        <a:pt x="37086" y="2096"/>
                      </a:cubicBezTo>
                      <a:close/>
                      <a:moveTo>
                        <a:pt x="29993" y="0"/>
                      </a:moveTo>
                      <a:cubicBezTo>
                        <a:pt x="29372" y="0"/>
                        <a:pt x="1" y="529"/>
                        <a:pt x="1" y="529"/>
                      </a:cubicBezTo>
                      <a:lnTo>
                        <a:pt x="6802" y="2932"/>
                      </a:lnTo>
                      <a:cubicBezTo>
                        <a:pt x="6802" y="2932"/>
                        <a:pt x="33787" y="2092"/>
                        <a:pt x="36845" y="2092"/>
                      </a:cubicBezTo>
                      <a:cubicBezTo>
                        <a:pt x="36960" y="2092"/>
                        <a:pt x="37041" y="2093"/>
                        <a:pt x="37086" y="2096"/>
                      </a:cubicBezTo>
                      <a:lnTo>
                        <a:pt x="37086" y="2096"/>
                      </a:lnTo>
                      <a:cubicBezTo>
                        <a:pt x="36514" y="1945"/>
                        <a:pt x="30574" y="0"/>
                        <a:pt x="299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73"/>
                <p:cNvSpPr/>
                <p:nvPr/>
              </p:nvSpPr>
              <p:spPr>
                <a:xfrm>
                  <a:off x="1906100" y="3448150"/>
                  <a:ext cx="50200" cy="4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7433" extrusionOk="0">
                      <a:moveTo>
                        <a:pt x="0" y="0"/>
                      </a:moveTo>
                      <a:lnTo>
                        <a:pt x="1387" y="17433"/>
                      </a:lnTo>
                      <a:lnTo>
                        <a:pt x="2008" y="17433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73"/>
                <p:cNvSpPr/>
                <p:nvPr/>
              </p:nvSpPr>
              <p:spPr>
                <a:xfrm>
                  <a:off x="1195925" y="3443200"/>
                  <a:ext cx="236425" cy="38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7" h="15518" extrusionOk="0">
                      <a:moveTo>
                        <a:pt x="317" y="0"/>
                      </a:moveTo>
                      <a:lnTo>
                        <a:pt x="0" y="13497"/>
                      </a:lnTo>
                      <a:lnTo>
                        <a:pt x="9284" y="15518"/>
                      </a:lnTo>
                      <a:lnTo>
                        <a:pt x="9456" y="304"/>
                      </a:lnTo>
                      <a:lnTo>
                        <a:pt x="31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73"/>
                <p:cNvSpPr/>
                <p:nvPr/>
              </p:nvSpPr>
              <p:spPr>
                <a:xfrm>
                  <a:off x="1421425" y="3457050"/>
                  <a:ext cx="681475" cy="3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9" h="14581" extrusionOk="0">
                      <a:moveTo>
                        <a:pt x="0" y="1"/>
                      </a:moveTo>
                      <a:lnTo>
                        <a:pt x="0" y="14581"/>
                      </a:lnTo>
                      <a:lnTo>
                        <a:pt x="27259" y="13432"/>
                      </a:lnTo>
                      <a:lnTo>
                        <a:pt x="2725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73"/>
                <p:cNvSpPr/>
                <p:nvPr/>
              </p:nvSpPr>
              <p:spPr>
                <a:xfrm>
                  <a:off x="1421425" y="3457050"/>
                  <a:ext cx="52175" cy="4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653" extrusionOk="0">
                      <a:moveTo>
                        <a:pt x="0" y="1"/>
                      </a:moveTo>
                      <a:lnTo>
                        <a:pt x="0" y="19652"/>
                      </a:lnTo>
                      <a:lnTo>
                        <a:pt x="621" y="19652"/>
                      </a:lnTo>
                      <a:lnTo>
                        <a:pt x="20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73"/>
                <p:cNvSpPr/>
                <p:nvPr/>
              </p:nvSpPr>
              <p:spPr>
                <a:xfrm>
                  <a:off x="2049725" y="3457050"/>
                  <a:ext cx="53175" cy="4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9072" extrusionOk="0">
                      <a:moveTo>
                        <a:pt x="0" y="1"/>
                      </a:moveTo>
                      <a:lnTo>
                        <a:pt x="1506" y="19071"/>
                      </a:lnTo>
                      <a:lnTo>
                        <a:pt x="2127" y="19071"/>
                      </a:lnTo>
                      <a:lnTo>
                        <a:pt x="212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73"/>
                <p:cNvSpPr/>
                <p:nvPr/>
              </p:nvSpPr>
              <p:spPr>
                <a:xfrm>
                  <a:off x="1197575" y="3432625"/>
                  <a:ext cx="52175" cy="4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8543" extrusionOk="0">
                      <a:moveTo>
                        <a:pt x="0" y="1"/>
                      </a:moveTo>
                      <a:lnTo>
                        <a:pt x="0" y="18543"/>
                      </a:lnTo>
                      <a:lnTo>
                        <a:pt x="621" y="18543"/>
                      </a:lnTo>
                      <a:lnTo>
                        <a:pt x="20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73"/>
                <p:cNvSpPr/>
                <p:nvPr/>
              </p:nvSpPr>
              <p:spPr>
                <a:xfrm>
                  <a:off x="1180400" y="3419100"/>
                  <a:ext cx="241050" cy="3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2" h="1519" extrusionOk="0">
                      <a:moveTo>
                        <a:pt x="0" y="0"/>
                      </a:moveTo>
                      <a:lnTo>
                        <a:pt x="0" y="898"/>
                      </a:lnTo>
                      <a:lnTo>
                        <a:pt x="9641" y="1519"/>
                      </a:lnTo>
                      <a:lnTo>
                        <a:pt x="9641" y="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73"/>
                <p:cNvSpPr/>
                <p:nvPr/>
              </p:nvSpPr>
              <p:spPr>
                <a:xfrm>
                  <a:off x="1421425" y="3428000"/>
                  <a:ext cx="710525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1" h="1163" extrusionOk="0">
                      <a:moveTo>
                        <a:pt x="0" y="1"/>
                      </a:moveTo>
                      <a:lnTo>
                        <a:pt x="0" y="1163"/>
                      </a:lnTo>
                      <a:lnTo>
                        <a:pt x="28421" y="1163"/>
                      </a:lnTo>
                      <a:lnTo>
                        <a:pt x="284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73"/>
                <p:cNvSpPr/>
                <p:nvPr/>
              </p:nvSpPr>
              <p:spPr>
                <a:xfrm>
                  <a:off x="1421425" y="3457050"/>
                  <a:ext cx="681475" cy="17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9" h="7001" extrusionOk="0">
                      <a:moveTo>
                        <a:pt x="0" y="1"/>
                      </a:moveTo>
                      <a:lnTo>
                        <a:pt x="0" y="1401"/>
                      </a:lnTo>
                      <a:lnTo>
                        <a:pt x="27259" y="7000"/>
                      </a:lnTo>
                      <a:lnTo>
                        <a:pt x="2725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73"/>
                <p:cNvSpPr/>
                <p:nvPr/>
              </p:nvSpPr>
              <p:spPr>
                <a:xfrm>
                  <a:off x="1206475" y="3778300"/>
                  <a:ext cx="1587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716" extrusionOk="0">
                      <a:moveTo>
                        <a:pt x="635" y="1"/>
                      </a:moveTo>
                      <a:lnTo>
                        <a:pt x="1" y="4716"/>
                      </a:lnTo>
                      <a:lnTo>
                        <a:pt x="265" y="4716"/>
                      </a:lnTo>
                      <a:lnTo>
                        <a:pt x="63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73"/>
                <p:cNvSpPr/>
                <p:nvPr/>
              </p:nvSpPr>
              <p:spPr>
                <a:xfrm>
                  <a:off x="1431650" y="3849300"/>
                  <a:ext cx="1322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3963" extrusionOk="0">
                      <a:moveTo>
                        <a:pt x="529" y="0"/>
                      </a:moveTo>
                      <a:lnTo>
                        <a:pt x="1" y="3962"/>
                      </a:lnTo>
                      <a:lnTo>
                        <a:pt x="212" y="3962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73"/>
                <p:cNvSpPr/>
                <p:nvPr/>
              </p:nvSpPr>
              <p:spPr>
                <a:xfrm>
                  <a:off x="1197575" y="3442525"/>
                  <a:ext cx="22387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5" h="1982" extrusionOk="0">
                      <a:moveTo>
                        <a:pt x="0" y="1"/>
                      </a:moveTo>
                      <a:lnTo>
                        <a:pt x="0" y="331"/>
                      </a:lnTo>
                      <a:lnTo>
                        <a:pt x="8954" y="1982"/>
                      </a:lnTo>
                      <a:lnTo>
                        <a:pt x="8954" y="5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9" name="Google Shape;4939;p73"/>
          <p:cNvGrpSpPr/>
          <p:nvPr/>
        </p:nvGrpSpPr>
        <p:grpSpPr>
          <a:xfrm>
            <a:off x="-187" y="1042538"/>
            <a:ext cx="1178613" cy="886450"/>
            <a:chOff x="-787" y="1042538"/>
            <a:chExt cx="1178613" cy="886450"/>
          </a:xfrm>
        </p:grpSpPr>
        <p:sp>
          <p:nvSpPr>
            <p:cNvPr id="4940" name="Google Shape;4940;p73"/>
            <p:cNvSpPr/>
            <p:nvPr/>
          </p:nvSpPr>
          <p:spPr>
            <a:xfrm>
              <a:off x="-175" y="1151288"/>
              <a:ext cx="1178000" cy="777700"/>
            </a:xfrm>
            <a:custGeom>
              <a:avLst/>
              <a:gdLst/>
              <a:ahLst/>
              <a:cxnLst/>
              <a:rect l="l" t="t" r="r" b="b"/>
              <a:pathLst>
                <a:path w="47120" h="31108" extrusionOk="0">
                  <a:moveTo>
                    <a:pt x="1" y="0"/>
                  </a:moveTo>
                  <a:lnTo>
                    <a:pt x="1" y="31107"/>
                  </a:lnTo>
                  <a:lnTo>
                    <a:pt x="47119" y="31107"/>
                  </a:lnTo>
                  <a:lnTo>
                    <a:pt x="471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3"/>
            <p:cNvSpPr/>
            <p:nvPr/>
          </p:nvSpPr>
          <p:spPr>
            <a:xfrm>
              <a:off x="-787" y="1042538"/>
              <a:ext cx="1178000" cy="110925"/>
            </a:xfrm>
            <a:custGeom>
              <a:avLst/>
              <a:gdLst/>
              <a:ahLst/>
              <a:cxnLst/>
              <a:rect l="l" t="t" r="r" b="b"/>
              <a:pathLst>
                <a:path w="47120" h="4437" extrusionOk="0">
                  <a:moveTo>
                    <a:pt x="1" y="0"/>
                  </a:moveTo>
                  <a:lnTo>
                    <a:pt x="1" y="4437"/>
                  </a:lnTo>
                  <a:lnTo>
                    <a:pt x="47119" y="4437"/>
                  </a:lnTo>
                  <a:lnTo>
                    <a:pt x="471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3"/>
            <p:cNvSpPr/>
            <p:nvPr/>
          </p:nvSpPr>
          <p:spPr>
            <a:xfrm>
              <a:off x="413375" y="1081363"/>
              <a:ext cx="349675" cy="36175"/>
            </a:xfrm>
            <a:custGeom>
              <a:avLst/>
              <a:gdLst/>
              <a:ahLst/>
              <a:cxnLst/>
              <a:rect l="l" t="t" r="r" b="b"/>
              <a:pathLst>
                <a:path w="13987" h="1447" extrusionOk="0">
                  <a:moveTo>
                    <a:pt x="1" y="0"/>
                  </a:moveTo>
                  <a:lnTo>
                    <a:pt x="1" y="1447"/>
                  </a:lnTo>
                  <a:lnTo>
                    <a:pt x="13987" y="1447"/>
                  </a:lnTo>
                  <a:lnTo>
                    <a:pt x="139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3"/>
            <p:cNvSpPr/>
            <p:nvPr/>
          </p:nvSpPr>
          <p:spPr>
            <a:xfrm>
              <a:off x="99900" y="1251363"/>
              <a:ext cx="129025" cy="123000"/>
            </a:xfrm>
            <a:custGeom>
              <a:avLst/>
              <a:gdLst/>
              <a:ahLst/>
              <a:cxnLst/>
              <a:rect l="l" t="t" r="r" b="b"/>
              <a:pathLst>
                <a:path w="5161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73"/>
            <p:cNvSpPr/>
            <p:nvPr/>
          </p:nvSpPr>
          <p:spPr>
            <a:xfrm>
              <a:off x="269900" y="1251363"/>
              <a:ext cx="127825" cy="123000"/>
            </a:xfrm>
            <a:custGeom>
              <a:avLst/>
              <a:gdLst/>
              <a:ahLst/>
              <a:cxnLst/>
              <a:rect l="l" t="t" r="r" b="b"/>
              <a:pathLst>
                <a:path w="5113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13" y="4919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73"/>
            <p:cNvSpPr/>
            <p:nvPr/>
          </p:nvSpPr>
          <p:spPr>
            <a:xfrm>
              <a:off x="438700" y="1251363"/>
              <a:ext cx="129025" cy="123000"/>
            </a:xfrm>
            <a:custGeom>
              <a:avLst/>
              <a:gdLst/>
              <a:ahLst/>
              <a:cxnLst/>
              <a:rect l="l" t="t" r="r" b="b"/>
              <a:pathLst>
                <a:path w="5161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73"/>
            <p:cNvSpPr/>
            <p:nvPr/>
          </p:nvSpPr>
          <p:spPr>
            <a:xfrm>
              <a:off x="60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3"/>
            <p:cNvSpPr/>
            <p:nvPr/>
          </p:nvSpPr>
          <p:spPr>
            <a:xfrm>
              <a:off x="77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3"/>
            <p:cNvSpPr/>
            <p:nvPr/>
          </p:nvSpPr>
          <p:spPr>
            <a:xfrm>
              <a:off x="99900" y="1403263"/>
              <a:ext cx="129025" cy="123025"/>
            </a:xfrm>
            <a:custGeom>
              <a:avLst/>
              <a:gdLst/>
              <a:ahLst/>
              <a:cxnLst/>
              <a:rect l="l" t="t" r="r" b="b"/>
              <a:pathLst>
                <a:path w="5161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3"/>
            <p:cNvSpPr/>
            <p:nvPr/>
          </p:nvSpPr>
          <p:spPr>
            <a:xfrm>
              <a:off x="269900" y="1403263"/>
              <a:ext cx="127825" cy="123025"/>
            </a:xfrm>
            <a:custGeom>
              <a:avLst/>
              <a:gdLst/>
              <a:ahLst/>
              <a:cxnLst/>
              <a:rect l="l" t="t" r="r" b="b"/>
              <a:pathLst>
                <a:path w="5113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13" y="4920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73"/>
            <p:cNvSpPr/>
            <p:nvPr/>
          </p:nvSpPr>
          <p:spPr>
            <a:xfrm>
              <a:off x="438700" y="1403263"/>
              <a:ext cx="129025" cy="123025"/>
            </a:xfrm>
            <a:custGeom>
              <a:avLst/>
              <a:gdLst/>
              <a:ahLst/>
              <a:cxnLst/>
              <a:rect l="l" t="t" r="r" b="b"/>
              <a:pathLst>
                <a:path w="5161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73"/>
            <p:cNvSpPr/>
            <p:nvPr/>
          </p:nvSpPr>
          <p:spPr>
            <a:xfrm>
              <a:off x="60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3"/>
            <p:cNvSpPr/>
            <p:nvPr/>
          </p:nvSpPr>
          <p:spPr>
            <a:xfrm>
              <a:off x="77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73"/>
            <p:cNvSpPr/>
            <p:nvPr/>
          </p:nvSpPr>
          <p:spPr>
            <a:xfrm>
              <a:off x="99900" y="1555188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73"/>
            <p:cNvSpPr/>
            <p:nvPr/>
          </p:nvSpPr>
          <p:spPr>
            <a:xfrm>
              <a:off x="269900" y="1555188"/>
              <a:ext cx="127825" cy="121800"/>
            </a:xfrm>
            <a:custGeom>
              <a:avLst/>
              <a:gdLst/>
              <a:ahLst/>
              <a:cxnLst/>
              <a:rect l="l" t="t" r="r" b="b"/>
              <a:pathLst>
                <a:path w="5113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13" y="4872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73"/>
            <p:cNvSpPr/>
            <p:nvPr/>
          </p:nvSpPr>
          <p:spPr>
            <a:xfrm>
              <a:off x="438700" y="1555188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3"/>
            <p:cNvSpPr/>
            <p:nvPr/>
          </p:nvSpPr>
          <p:spPr>
            <a:xfrm>
              <a:off x="60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73"/>
            <p:cNvSpPr/>
            <p:nvPr/>
          </p:nvSpPr>
          <p:spPr>
            <a:xfrm>
              <a:off x="77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73"/>
            <p:cNvSpPr/>
            <p:nvPr/>
          </p:nvSpPr>
          <p:spPr>
            <a:xfrm>
              <a:off x="99900" y="1707113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3"/>
            <p:cNvSpPr/>
            <p:nvPr/>
          </p:nvSpPr>
          <p:spPr>
            <a:xfrm>
              <a:off x="269900" y="1707113"/>
              <a:ext cx="127825" cy="121800"/>
            </a:xfrm>
            <a:custGeom>
              <a:avLst/>
              <a:gdLst/>
              <a:ahLst/>
              <a:cxnLst/>
              <a:rect l="l" t="t" r="r" b="b"/>
              <a:pathLst>
                <a:path w="5113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13" y="487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3"/>
            <p:cNvSpPr/>
            <p:nvPr/>
          </p:nvSpPr>
          <p:spPr>
            <a:xfrm>
              <a:off x="438700" y="1707113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73"/>
            <p:cNvSpPr/>
            <p:nvPr/>
          </p:nvSpPr>
          <p:spPr>
            <a:xfrm>
              <a:off x="60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73"/>
            <p:cNvSpPr/>
            <p:nvPr/>
          </p:nvSpPr>
          <p:spPr>
            <a:xfrm>
              <a:off x="77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73"/>
            <p:cNvSpPr/>
            <p:nvPr/>
          </p:nvSpPr>
          <p:spPr>
            <a:xfrm>
              <a:off x="823325" y="1293563"/>
              <a:ext cx="39800" cy="38600"/>
            </a:xfrm>
            <a:custGeom>
              <a:avLst/>
              <a:gdLst/>
              <a:ahLst/>
              <a:cxnLst/>
              <a:rect l="l" t="t" r="r" b="b"/>
              <a:pathLst>
                <a:path w="1592" h="1544" extrusionOk="0">
                  <a:moveTo>
                    <a:pt x="772" y="0"/>
                  </a:moveTo>
                  <a:cubicBezTo>
                    <a:pt x="386" y="0"/>
                    <a:pt x="0" y="338"/>
                    <a:pt x="0" y="772"/>
                  </a:cubicBezTo>
                  <a:cubicBezTo>
                    <a:pt x="0" y="1206"/>
                    <a:pt x="386" y="1543"/>
                    <a:pt x="772" y="1543"/>
                  </a:cubicBezTo>
                  <a:cubicBezTo>
                    <a:pt x="1206" y="1543"/>
                    <a:pt x="1592" y="1206"/>
                    <a:pt x="1592" y="772"/>
                  </a:cubicBezTo>
                  <a:cubicBezTo>
                    <a:pt x="1592" y="338"/>
                    <a:pt x="1206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3"/>
            <p:cNvSpPr/>
            <p:nvPr/>
          </p:nvSpPr>
          <p:spPr>
            <a:xfrm>
              <a:off x="817300" y="1445463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61" y="1"/>
                  </a:moveTo>
                  <a:cubicBezTo>
                    <a:pt x="338" y="1"/>
                    <a:pt x="0" y="821"/>
                    <a:pt x="482" y="1303"/>
                  </a:cubicBezTo>
                  <a:cubicBezTo>
                    <a:pt x="655" y="1476"/>
                    <a:pt x="859" y="1551"/>
                    <a:pt x="1055" y="1551"/>
                  </a:cubicBezTo>
                  <a:cubicBezTo>
                    <a:pt x="1460" y="1551"/>
                    <a:pt x="1833" y="1228"/>
                    <a:pt x="1833" y="773"/>
                  </a:cubicBezTo>
                  <a:cubicBezTo>
                    <a:pt x="1833" y="338"/>
                    <a:pt x="1495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3"/>
            <p:cNvSpPr/>
            <p:nvPr/>
          </p:nvSpPr>
          <p:spPr>
            <a:xfrm>
              <a:off x="817300" y="1597388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61" y="1"/>
                  </a:moveTo>
                  <a:cubicBezTo>
                    <a:pt x="338" y="1"/>
                    <a:pt x="0" y="820"/>
                    <a:pt x="482" y="1303"/>
                  </a:cubicBezTo>
                  <a:cubicBezTo>
                    <a:pt x="639" y="1476"/>
                    <a:pt x="838" y="1551"/>
                    <a:pt x="1033" y="1551"/>
                  </a:cubicBezTo>
                  <a:cubicBezTo>
                    <a:pt x="1438" y="1551"/>
                    <a:pt x="1833" y="1227"/>
                    <a:pt x="1833" y="772"/>
                  </a:cubicBezTo>
                  <a:cubicBezTo>
                    <a:pt x="1833" y="338"/>
                    <a:pt x="1495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73"/>
            <p:cNvSpPr/>
            <p:nvPr/>
          </p:nvSpPr>
          <p:spPr>
            <a:xfrm>
              <a:off x="817300" y="1749213"/>
              <a:ext cx="45825" cy="38875"/>
            </a:xfrm>
            <a:custGeom>
              <a:avLst/>
              <a:gdLst/>
              <a:ahLst/>
              <a:cxnLst/>
              <a:rect l="l" t="t" r="r" b="b"/>
              <a:pathLst>
                <a:path w="1833" h="1555" extrusionOk="0">
                  <a:moveTo>
                    <a:pt x="1134" y="0"/>
                  </a:moveTo>
                  <a:cubicBezTo>
                    <a:pt x="1110" y="0"/>
                    <a:pt x="1086" y="2"/>
                    <a:pt x="1061" y="4"/>
                  </a:cubicBezTo>
                  <a:cubicBezTo>
                    <a:pt x="338" y="4"/>
                    <a:pt x="0" y="824"/>
                    <a:pt x="482" y="1306"/>
                  </a:cubicBezTo>
                  <a:cubicBezTo>
                    <a:pt x="655" y="1479"/>
                    <a:pt x="859" y="1555"/>
                    <a:pt x="1055" y="1555"/>
                  </a:cubicBezTo>
                  <a:cubicBezTo>
                    <a:pt x="1460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73"/>
            <p:cNvSpPr/>
            <p:nvPr/>
          </p:nvSpPr>
          <p:spPr>
            <a:xfrm>
              <a:off x="94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3"/>
            <p:cNvSpPr/>
            <p:nvPr/>
          </p:nvSpPr>
          <p:spPr>
            <a:xfrm>
              <a:off x="94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3"/>
            <p:cNvSpPr/>
            <p:nvPr/>
          </p:nvSpPr>
          <p:spPr>
            <a:xfrm>
              <a:off x="94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3"/>
            <p:cNvSpPr/>
            <p:nvPr/>
          </p:nvSpPr>
          <p:spPr>
            <a:xfrm>
              <a:off x="94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3"/>
            <p:cNvSpPr/>
            <p:nvPr/>
          </p:nvSpPr>
          <p:spPr>
            <a:xfrm>
              <a:off x="993325" y="1293563"/>
              <a:ext cx="39800" cy="38600"/>
            </a:xfrm>
            <a:custGeom>
              <a:avLst/>
              <a:gdLst/>
              <a:ahLst/>
              <a:cxnLst/>
              <a:rect l="l" t="t" r="r" b="b"/>
              <a:pathLst>
                <a:path w="1592" h="1544" extrusionOk="0">
                  <a:moveTo>
                    <a:pt x="772" y="0"/>
                  </a:moveTo>
                  <a:cubicBezTo>
                    <a:pt x="338" y="0"/>
                    <a:pt x="0" y="338"/>
                    <a:pt x="0" y="772"/>
                  </a:cubicBezTo>
                  <a:cubicBezTo>
                    <a:pt x="0" y="1206"/>
                    <a:pt x="338" y="1543"/>
                    <a:pt x="772" y="1543"/>
                  </a:cubicBezTo>
                  <a:cubicBezTo>
                    <a:pt x="1206" y="1543"/>
                    <a:pt x="1592" y="1206"/>
                    <a:pt x="1592" y="772"/>
                  </a:cubicBezTo>
                  <a:cubicBezTo>
                    <a:pt x="1592" y="338"/>
                    <a:pt x="1206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3"/>
            <p:cNvSpPr/>
            <p:nvPr/>
          </p:nvSpPr>
          <p:spPr>
            <a:xfrm>
              <a:off x="987300" y="1445463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13" y="1"/>
                  </a:moveTo>
                  <a:cubicBezTo>
                    <a:pt x="338" y="1"/>
                    <a:pt x="0" y="821"/>
                    <a:pt x="482" y="1303"/>
                  </a:cubicBezTo>
                  <a:cubicBezTo>
                    <a:pt x="640" y="1476"/>
                    <a:pt x="838" y="1551"/>
                    <a:pt x="1033" y="1551"/>
                  </a:cubicBezTo>
                  <a:cubicBezTo>
                    <a:pt x="1438" y="1551"/>
                    <a:pt x="1833" y="1228"/>
                    <a:pt x="1833" y="773"/>
                  </a:cubicBezTo>
                  <a:cubicBezTo>
                    <a:pt x="1833" y="338"/>
                    <a:pt x="1447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3"/>
            <p:cNvSpPr/>
            <p:nvPr/>
          </p:nvSpPr>
          <p:spPr>
            <a:xfrm>
              <a:off x="987300" y="1597388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13" y="1"/>
                  </a:moveTo>
                  <a:cubicBezTo>
                    <a:pt x="338" y="1"/>
                    <a:pt x="0" y="820"/>
                    <a:pt x="482" y="1303"/>
                  </a:cubicBezTo>
                  <a:cubicBezTo>
                    <a:pt x="640" y="1476"/>
                    <a:pt x="838" y="1551"/>
                    <a:pt x="1033" y="1551"/>
                  </a:cubicBezTo>
                  <a:cubicBezTo>
                    <a:pt x="1438" y="1551"/>
                    <a:pt x="1833" y="1227"/>
                    <a:pt x="1833" y="772"/>
                  </a:cubicBezTo>
                  <a:cubicBezTo>
                    <a:pt x="1833" y="338"/>
                    <a:pt x="1447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3"/>
            <p:cNvSpPr/>
            <p:nvPr/>
          </p:nvSpPr>
          <p:spPr>
            <a:xfrm>
              <a:off x="987300" y="1749213"/>
              <a:ext cx="45825" cy="38875"/>
            </a:xfrm>
            <a:custGeom>
              <a:avLst/>
              <a:gdLst/>
              <a:ahLst/>
              <a:cxnLst/>
              <a:rect l="l" t="t" r="r" b="b"/>
              <a:pathLst>
                <a:path w="1833" h="1555" extrusionOk="0">
                  <a:moveTo>
                    <a:pt x="1087" y="0"/>
                  </a:moveTo>
                  <a:cubicBezTo>
                    <a:pt x="1062" y="0"/>
                    <a:pt x="1038" y="2"/>
                    <a:pt x="1013" y="4"/>
                  </a:cubicBezTo>
                  <a:cubicBezTo>
                    <a:pt x="338" y="4"/>
                    <a:pt x="0" y="824"/>
                    <a:pt x="482" y="1306"/>
                  </a:cubicBezTo>
                  <a:cubicBezTo>
                    <a:pt x="640" y="1479"/>
                    <a:pt x="838" y="1555"/>
                    <a:pt x="1033" y="1555"/>
                  </a:cubicBezTo>
                  <a:cubicBezTo>
                    <a:pt x="1438" y="1555"/>
                    <a:pt x="1833" y="1231"/>
                    <a:pt x="1833" y="776"/>
                  </a:cubicBezTo>
                  <a:cubicBezTo>
                    <a:pt x="1833" y="367"/>
                    <a:pt x="1490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3"/>
            <p:cNvSpPr/>
            <p:nvPr/>
          </p:nvSpPr>
          <p:spPr>
            <a:xfrm>
              <a:off x="64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9" y="0"/>
                    <a:pt x="1" y="820"/>
                    <a:pt x="483" y="1302"/>
                  </a:cubicBezTo>
                  <a:cubicBezTo>
                    <a:pt x="640" y="1475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73"/>
            <p:cNvSpPr/>
            <p:nvPr/>
          </p:nvSpPr>
          <p:spPr>
            <a:xfrm>
              <a:off x="64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9" y="1"/>
                    <a:pt x="1" y="821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8"/>
                    <a:pt x="1834" y="773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73"/>
            <p:cNvSpPr/>
            <p:nvPr/>
          </p:nvSpPr>
          <p:spPr>
            <a:xfrm>
              <a:off x="64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9" y="1"/>
                    <a:pt x="1" y="820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3"/>
            <p:cNvSpPr/>
            <p:nvPr/>
          </p:nvSpPr>
          <p:spPr>
            <a:xfrm>
              <a:off x="64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9" y="4"/>
                    <a:pt x="1" y="824"/>
                    <a:pt x="483" y="1306"/>
                  </a:cubicBezTo>
                  <a:cubicBezTo>
                    <a:pt x="640" y="1479"/>
                    <a:pt x="838" y="1555"/>
                    <a:pt x="1034" y="1555"/>
                  </a:cubicBezTo>
                  <a:cubicBezTo>
                    <a:pt x="1439" y="1555"/>
                    <a:pt x="1834" y="1231"/>
                    <a:pt x="1834" y="776"/>
                  </a:cubicBezTo>
                  <a:cubicBezTo>
                    <a:pt x="1834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3"/>
            <p:cNvSpPr/>
            <p:nvPr/>
          </p:nvSpPr>
          <p:spPr>
            <a:xfrm>
              <a:off x="47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8" y="0"/>
                    <a:pt x="1" y="820"/>
                    <a:pt x="483" y="1302"/>
                  </a:cubicBezTo>
                  <a:cubicBezTo>
                    <a:pt x="640" y="1475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73"/>
            <p:cNvSpPr/>
            <p:nvPr/>
          </p:nvSpPr>
          <p:spPr>
            <a:xfrm>
              <a:off x="47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483" y="1303"/>
                  </a:cubicBezTo>
                  <a:cubicBezTo>
                    <a:pt x="656" y="1476"/>
                    <a:pt x="860" y="1551"/>
                    <a:pt x="1055" y="1551"/>
                  </a:cubicBezTo>
                  <a:cubicBezTo>
                    <a:pt x="1461" y="1551"/>
                    <a:pt x="1834" y="1228"/>
                    <a:pt x="1834" y="773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73"/>
            <p:cNvSpPr/>
            <p:nvPr/>
          </p:nvSpPr>
          <p:spPr>
            <a:xfrm>
              <a:off x="47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0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3"/>
            <p:cNvSpPr/>
            <p:nvPr/>
          </p:nvSpPr>
          <p:spPr>
            <a:xfrm>
              <a:off x="47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8" y="4"/>
                    <a:pt x="1" y="824"/>
                    <a:pt x="483" y="1306"/>
                  </a:cubicBezTo>
                  <a:cubicBezTo>
                    <a:pt x="656" y="1479"/>
                    <a:pt x="860" y="1555"/>
                    <a:pt x="1055" y="1555"/>
                  </a:cubicBezTo>
                  <a:cubicBezTo>
                    <a:pt x="1461" y="1555"/>
                    <a:pt x="1834" y="1231"/>
                    <a:pt x="1834" y="776"/>
                  </a:cubicBezTo>
                  <a:cubicBezTo>
                    <a:pt x="1834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3"/>
            <p:cNvSpPr/>
            <p:nvPr/>
          </p:nvSpPr>
          <p:spPr>
            <a:xfrm>
              <a:off x="30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8" y="0"/>
                    <a:pt x="1" y="820"/>
                    <a:pt x="483" y="1302"/>
                  </a:cubicBezTo>
                  <a:cubicBezTo>
                    <a:pt x="656" y="1475"/>
                    <a:pt x="859" y="1551"/>
                    <a:pt x="1055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73"/>
            <p:cNvSpPr/>
            <p:nvPr/>
          </p:nvSpPr>
          <p:spPr>
            <a:xfrm>
              <a:off x="30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483" y="1303"/>
                  </a:cubicBezTo>
                  <a:cubicBezTo>
                    <a:pt x="656" y="1476"/>
                    <a:pt x="859" y="1551"/>
                    <a:pt x="1055" y="1551"/>
                  </a:cubicBezTo>
                  <a:cubicBezTo>
                    <a:pt x="1461" y="1551"/>
                    <a:pt x="1833" y="1228"/>
                    <a:pt x="1833" y="773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73"/>
            <p:cNvSpPr/>
            <p:nvPr/>
          </p:nvSpPr>
          <p:spPr>
            <a:xfrm>
              <a:off x="30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0"/>
                    <a:pt x="483" y="1303"/>
                  </a:cubicBezTo>
                  <a:cubicBezTo>
                    <a:pt x="656" y="1476"/>
                    <a:pt x="859" y="1551"/>
                    <a:pt x="1055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3"/>
            <p:cNvSpPr/>
            <p:nvPr/>
          </p:nvSpPr>
          <p:spPr>
            <a:xfrm>
              <a:off x="30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8" y="4"/>
                    <a:pt x="1" y="824"/>
                    <a:pt x="483" y="1306"/>
                  </a:cubicBezTo>
                  <a:cubicBezTo>
                    <a:pt x="656" y="1479"/>
                    <a:pt x="859" y="1555"/>
                    <a:pt x="1055" y="1555"/>
                  </a:cubicBezTo>
                  <a:cubicBezTo>
                    <a:pt x="1461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73"/>
            <p:cNvSpPr/>
            <p:nvPr/>
          </p:nvSpPr>
          <p:spPr>
            <a:xfrm>
              <a:off x="13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87" y="0"/>
                    <a:pt x="1" y="820"/>
                    <a:pt x="531" y="1302"/>
                  </a:cubicBezTo>
                  <a:cubicBezTo>
                    <a:pt x="688" y="1475"/>
                    <a:pt x="881" y="1551"/>
                    <a:pt x="1070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73"/>
            <p:cNvSpPr/>
            <p:nvPr/>
          </p:nvSpPr>
          <p:spPr>
            <a:xfrm>
              <a:off x="13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531" y="1303"/>
                  </a:cubicBezTo>
                  <a:cubicBezTo>
                    <a:pt x="688" y="1476"/>
                    <a:pt x="881" y="1551"/>
                    <a:pt x="1070" y="1551"/>
                  </a:cubicBezTo>
                  <a:cubicBezTo>
                    <a:pt x="1461" y="1551"/>
                    <a:pt x="1833" y="1228"/>
                    <a:pt x="1833" y="773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3"/>
            <p:cNvSpPr/>
            <p:nvPr/>
          </p:nvSpPr>
          <p:spPr>
            <a:xfrm>
              <a:off x="13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87" y="1"/>
                    <a:pt x="1" y="820"/>
                    <a:pt x="531" y="1303"/>
                  </a:cubicBezTo>
                  <a:cubicBezTo>
                    <a:pt x="688" y="1476"/>
                    <a:pt x="881" y="1551"/>
                    <a:pt x="1070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3"/>
            <p:cNvSpPr/>
            <p:nvPr/>
          </p:nvSpPr>
          <p:spPr>
            <a:xfrm>
              <a:off x="13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6" y="2"/>
                    <a:pt x="1062" y="4"/>
                  </a:cubicBezTo>
                  <a:cubicBezTo>
                    <a:pt x="338" y="4"/>
                    <a:pt x="1" y="824"/>
                    <a:pt x="531" y="1306"/>
                  </a:cubicBezTo>
                  <a:cubicBezTo>
                    <a:pt x="688" y="1479"/>
                    <a:pt x="881" y="1555"/>
                    <a:pt x="1070" y="1555"/>
                  </a:cubicBezTo>
                  <a:cubicBezTo>
                    <a:pt x="1461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3"/>
            <p:cNvSpPr/>
            <p:nvPr/>
          </p:nvSpPr>
          <p:spPr>
            <a:xfrm>
              <a:off x="993325" y="1089788"/>
              <a:ext cx="133850" cy="18125"/>
            </a:xfrm>
            <a:custGeom>
              <a:avLst/>
              <a:gdLst/>
              <a:ahLst/>
              <a:cxnLst/>
              <a:rect l="l" t="t" r="r" b="b"/>
              <a:pathLst>
                <a:path w="5354" h="725" extrusionOk="0">
                  <a:moveTo>
                    <a:pt x="0" y="1"/>
                  </a:moveTo>
                  <a:lnTo>
                    <a:pt x="0" y="724"/>
                  </a:lnTo>
                  <a:lnTo>
                    <a:pt x="5354" y="724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3"/>
            <p:cNvSpPr/>
            <p:nvPr/>
          </p:nvSpPr>
          <p:spPr>
            <a:xfrm>
              <a:off x="49275" y="1089788"/>
              <a:ext cx="133850" cy="18125"/>
            </a:xfrm>
            <a:custGeom>
              <a:avLst/>
              <a:gdLst/>
              <a:ahLst/>
              <a:cxnLst/>
              <a:rect l="l" t="t" r="r" b="b"/>
              <a:pathLst>
                <a:path w="5354" h="725" extrusionOk="0">
                  <a:moveTo>
                    <a:pt x="0" y="1"/>
                  </a:moveTo>
                  <a:lnTo>
                    <a:pt x="0" y="724"/>
                  </a:lnTo>
                  <a:lnTo>
                    <a:pt x="5353" y="724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3" name="Google Shape;5453;p77"/>
          <p:cNvGrpSpPr/>
          <p:nvPr/>
        </p:nvGrpSpPr>
        <p:grpSpPr>
          <a:xfrm>
            <a:off x="651789" y="651410"/>
            <a:ext cx="4367451" cy="2676003"/>
            <a:chOff x="743953" y="1297282"/>
            <a:chExt cx="2285547" cy="1344455"/>
          </a:xfrm>
        </p:grpSpPr>
        <p:sp>
          <p:nvSpPr>
            <p:cNvPr id="5454" name="Google Shape;5454;p77"/>
            <p:cNvSpPr/>
            <p:nvPr/>
          </p:nvSpPr>
          <p:spPr>
            <a:xfrm>
              <a:off x="791775" y="2528338"/>
              <a:ext cx="2192996" cy="113399"/>
            </a:xfrm>
            <a:custGeom>
              <a:avLst/>
              <a:gdLst/>
              <a:ahLst/>
              <a:cxnLst/>
              <a:rect l="l" t="t" r="r" b="b"/>
              <a:pathLst>
                <a:path w="33426" h="2167" extrusionOk="0">
                  <a:moveTo>
                    <a:pt x="0" y="0"/>
                  </a:moveTo>
                  <a:lnTo>
                    <a:pt x="0" y="621"/>
                  </a:lnTo>
                  <a:lnTo>
                    <a:pt x="33426" y="2166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5" name="Google Shape;5455;p77"/>
            <p:cNvGrpSpPr/>
            <p:nvPr/>
          </p:nvGrpSpPr>
          <p:grpSpPr>
            <a:xfrm>
              <a:off x="743953" y="1297282"/>
              <a:ext cx="2285547" cy="1305930"/>
              <a:chOff x="743878" y="1560957"/>
              <a:chExt cx="2285547" cy="1305930"/>
            </a:xfrm>
          </p:grpSpPr>
          <p:grpSp>
            <p:nvGrpSpPr>
              <p:cNvPr id="5456" name="Google Shape;5456;p77"/>
              <p:cNvGrpSpPr/>
              <p:nvPr/>
            </p:nvGrpSpPr>
            <p:grpSpPr>
              <a:xfrm>
                <a:off x="743878" y="1590850"/>
                <a:ext cx="2240772" cy="1276037"/>
                <a:chOff x="743878" y="1590850"/>
                <a:chExt cx="2240772" cy="1276037"/>
              </a:xfrm>
            </p:grpSpPr>
            <p:sp>
              <p:nvSpPr>
                <p:cNvPr id="5457" name="Google Shape;5457;p77"/>
                <p:cNvSpPr/>
                <p:nvPr/>
              </p:nvSpPr>
              <p:spPr>
                <a:xfrm>
                  <a:off x="791950" y="1590850"/>
                  <a:ext cx="2192700" cy="1229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77"/>
                <p:cNvSpPr/>
                <p:nvPr/>
              </p:nvSpPr>
              <p:spPr>
                <a:xfrm rot="2696772">
                  <a:off x="725268" y="2752322"/>
                  <a:ext cx="225921" cy="4072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59" name="Google Shape;5459;p77"/>
              <p:cNvSpPr/>
              <p:nvPr/>
            </p:nvSpPr>
            <p:spPr>
              <a:xfrm rot="1595940">
                <a:off x="2804590" y="1608790"/>
                <a:ext cx="226469" cy="4023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61" name="Google Shape;5461;p77"/>
          <p:cNvGrpSpPr/>
          <p:nvPr/>
        </p:nvGrpSpPr>
        <p:grpSpPr>
          <a:xfrm flipH="1">
            <a:off x="5297121" y="1383869"/>
            <a:ext cx="1292947" cy="3171338"/>
            <a:chOff x="6291140" y="1336628"/>
            <a:chExt cx="1298270" cy="3184394"/>
          </a:xfrm>
        </p:grpSpPr>
        <p:grpSp>
          <p:nvGrpSpPr>
            <p:cNvPr id="5462" name="Google Shape;5462;p77"/>
            <p:cNvGrpSpPr/>
            <p:nvPr/>
          </p:nvGrpSpPr>
          <p:grpSpPr>
            <a:xfrm>
              <a:off x="6291140" y="1336628"/>
              <a:ext cx="1298270" cy="3184394"/>
              <a:chOff x="5619603" y="1369653"/>
              <a:chExt cx="1298270" cy="3184394"/>
            </a:xfrm>
          </p:grpSpPr>
          <p:grpSp>
            <p:nvGrpSpPr>
              <p:cNvPr id="5463" name="Google Shape;5463;p77"/>
              <p:cNvGrpSpPr/>
              <p:nvPr/>
            </p:nvGrpSpPr>
            <p:grpSpPr>
              <a:xfrm>
                <a:off x="5619603" y="1369653"/>
                <a:ext cx="1298270" cy="3184394"/>
                <a:chOff x="6096478" y="1147553"/>
                <a:chExt cx="1298270" cy="3184394"/>
              </a:xfrm>
            </p:grpSpPr>
            <p:sp>
              <p:nvSpPr>
                <p:cNvPr id="5464" name="Google Shape;5464;p77"/>
                <p:cNvSpPr/>
                <p:nvPr/>
              </p:nvSpPr>
              <p:spPr>
                <a:xfrm>
                  <a:off x="6159150" y="4075747"/>
                  <a:ext cx="1078800" cy="256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77"/>
                <p:cNvSpPr/>
                <p:nvPr/>
              </p:nvSpPr>
              <p:spPr>
                <a:xfrm>
                  <a:off x="6808752" y="1706603"/>
                  <a:ext cx="95524" cy="186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" h="11019" extrusionOk="0">
                      <a:moveTo>
                        <a:pt x="685" y="11019"/>
                      </a:moveTo>
                      <a:cubicBezTo>
                        <a:pt x="1369" y="10443"/>
                        <a:pt x="5654" y="6950"/>
                        <a:pt x="4862" y="5546"/>
                      </a:cubicBezTo>
                      <a:cubicBezTo>
                        <a:pt x="4754" y="5294"/>
                        <a:pt x="4574" y="4934"/>
                        <a:pt x="4250" y="4321"/>
                      </a:cubicBezTo>
                      <a:cubicBezTo>
                        <a:pt x="3277" y="4069"/>
                        <a:pt x="2269" y="4105"/>
                        <a:pt x="1333" y="4502"/>
                      </a:cubicBezTo>
                      <a:cubicBezTo>
                        <a:pt x="1297" y="4105"/>
                        <a:pt x="1225" y="3745"/>
                        <a:pt x="1117" y="3385"/>
                      </a:cubicBezTo>
                      <a:lnTo>
                        <a:pt x="937" y="3025"/>
                      </a:lnTo>
                      <a:cubicBezTo>
                        <a:pt x="1081" y="2053"/>
                        <a:pt x="1117" y="1045"/>
                        <a:pt x="1009" y="73"/>
                      </a:cubicBezTo>
                      <a:cubicBezTo>
                        <a:pt x="829" y="1"/>
                        <a:pt x="613" y="73"/>
                        <a:pt x="505" y="253"/>
                      </a:cubicBezTo>
                      <a:cubicBezTo>
                        <a:pt x="361" y="1693"/>
                        <a:pt x="1" y="8714"/>
                        <a:pt x="1" y="8714"/>
                      </a:cubicBezTo>
                      <a:cubicBezTo>
                        <a:pt x="145" y="9470"/>
                        <a:pt x="361" y="10263"/>
                        <a:pt x="685" y="11019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77"/>
                <p:cNvSpPr/>
                <p:nvPr/>
              </p:nvSpPr>
              <p:spPr>
                <a:xfrm>
                  <a:off x="6805103" y="1675585"/>
                  <a:ext cx="100390" cy="17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2" h="10227" extrusionOk="0">
                      <a:moveTo>
                        <a:pt x="2593" y="1261"/>
                      </a:moveTo>
                      <a:cubicBezTo>
                        <a:pt x="1333" y="2305"/>
                        <a:pt x="1" y="4069"/>
                        <a:pt x="361" y="4861"/>
                      </a:cubicBezTo>
                      <a:cubicBezTo>
                        <a:pt x="685" y="5689"/>
                        <a:pt x="1405" y="5005"/>
                        <a:pt x="1405" y="5005"/>
                      </a:cubicBezTo>
                      <a:cubicBezTo>
                        <a:pt x="1405" y="5005"/>
                        <a:pt x="397" y="6049"/>
                        <a:pt x="829" y="6626"/>
                      </a:cubicBezTo>
                      <a:cubicBezTo>
                        <a:pt x="1261" y="7202"/>
                        <a:pt x="2017" y="6554"/>
                        <a:pt x="2017" y="6554"/>
                      </a:cubicBezTo>
                      <a:cubicBezTo>
                        <a:pt x="2017" y="6554"/>
                        <a:pt x="469" y="7850"/>
                        <a:pt x="1153" y="8462"/>
                      </a:cubicBezTo>
                      <a:cubicBezTo>
                        <a:pt x="1513" y="8822"/>
                        <a:pt x="2053" y="8822"/>
                        <a:pt x="2377" y="8462"/>
                      </a:cubicBezTo>
                      <a:cubicBezTo>
                        <a:pt x="2377" y="8462"/>
                        <a:pt x="1189" y="9830"/>
                        <a:pt x="1801" y="10010"/>
                      </a:cubicBezTo>
                      <a:cubicBezTo>
                        <a:pt x="2413" y="10226"/>
                        <a:pt x="4934" y="8930"/>
                        <a:pt x="5438" y="7634"/>
                      </a:cubicBezTo>
                      <a:cubicBezTo>
                        <a:pt x="5942" y="6338"/>
                        <a:pt x="5042" y="6374"/>
                        <a:pt x="5042" y="6374"/>
                      </a:cubicBezTo>
                      <a:cubicBezTo>
                        <a:pt x="5042" y="6374"/>
                        <a:pt x="5726" y="5365"/>
                        <a:pt x="5114" y="4789"/>
                      </a:cubicBezTo>
                      <a:cubicBezTo>
                        <a:pt x="4538" y="4249"/>
                        <a:pt x="4213" y="4681"/>
                        <a:pt x="4213" y="4681"/>
                      </a:cubicBezTo>
                      <a:cubicBezTo>
                        <a:pt x="4213" y="4681"/>
                        <a:pt x="5294" y="3421"/>
                        <a:pt x="4826" y="3061"/>
                      </a:cubicBezTo>
                      <a:cubicBezTo>
                        <a:pt x="4466" y="2845"/>
                        <a:pt x="3997" y="2773"/>
                        <a:pt x="3565" y="2845"/>
                      </a:cubicBezTo>
                      <a:cubicBezTo>
                        <a:pt x="3565" y="2845"/>
                        <a:pt x="4610" y="0"/>
                        <a:pt x="2593" y="126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77"/>
                <p:cNvSpPr/>
                <p:nvPr/>
              </p:nvSpPr>
              <p:spPr>
                <a:xfrm>
                  <a:off x="6417065" y="2064420"/>
                  <a:ext cx="556640" cy="102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7" h="60420" extrusionOk="0">
                      <a:moveTo>
                        <a:pt x="29598" y="10694"/>
                      </a:moveTo>
                      <a:cubicBezTo>
                        <a:pt x="31686" y="25421"/>
                        <a:pt x="32802" y="40256"/>
                        <a:pt x="32946" y="55127"/>
                      </a:cubicBezTo>
                      <a:cubicBezTo>
                        <a:pt x="32910" y="55487"/>
                        <a:pt x="32622" y="55811"/>
                        <a:pt x="32262" y="55847"/>
                      </a:cubicBezTo>
                      <a:cubicBezTo>
                        <a:pt x="31614" y="55991"/>
                        <a:pt x="17211" y="60420"/>
                        <a:pt x="1728" y="55595"/>
                      </a:cubicBezTo>
                      <a:cubicBezTo>
                        <a:pt x="1728" y="55595"/>
                        <a:pt x="1188" y="55451"/>
                        <a:pt x="1116" y="54298"/>
                      </a:cubicBezTo>
                      <a:cubicBezTo>
                        <a:pt x="1008" y="53182"/>
                        <a:pt x="1584" y="48429"/>
                        <a:pt x="1476" y="43640"/>
                      </a:cubicBezTo>
                      <a:cubicBezTo>
                        <a:pt x="1332" y="38888"/>
                        <a:pt x="0" y="22108"/>
                        <a:pt x="5473" y="11054"/>
                      </a:cubicBezTo>
                      <a:cubicBezTo>
                        <a:pt x="10982" y="0"/>
                        <a:pt x="29598" y="10694"/>
                        <a:pt x="29598" y="106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77"/>
                <p:cNvSpPr/>
                <p:nvPr/>
              </p:nvSpPr>
              <p:spPr>
                <a:xfrm>
                  <a:off x="7223686" y="1611837"/>
                  <a:ext cx="158779" cy="234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8" h="13863" extrusionOk="0">
                      <a:moveTo>
                        <a:pt x="3673" y="0"/>
                      </a:moveTo>
                      <a:cubicBezTo>
                        <a:pt x="3385" y="0"/>
                        <a:pt x="3313" y="1477"/>
                        <a:pt x="2845" y="2593"/>
                      </a:cubicBezTo>
                      <a:cubicBezTo>
                        <a:pt x="2341" y="3817"/>
                        <a:pt x="1440" y="4645"/>
                        <a:pt x="1332" y="5221"/>
                      </a:cubicBezTo>
                      <a:cubicBezTo>
                        <a:pt x="1044" y="6770"/>
                        <a:pt x="720" y="8282"/>
                        <a:pt x="288" y="9758"/>
                      </a:cubicBezTo>
                      <a:cubicBezTo>
                        <a:pt x="0" y="10478"/>
                        <a:pt x="1764" y="11991"/>
                        <a:pt x="2701" y="12315"/>
                      </a:cubicBezTo>
                      <a:cubicBezTo>
                        <a:pt x="2737" y="12783"/>
                        <a:pt x="2809" y="13323"/>
                        <a:pt x="2917" y="13863"/>
                      </a:cubicBezTo>
                      <a:cubicBezTo>
                        <a:pt x="5149" y="11523"/>
                        <a:pt x="8498" y="9938"/>
                        <a:pt x="8930" y="8462"/>
                      </a:cubicBezTo>
                      <a:cubicBezTo>
                        <a:pt x="9398" y="7022"/>
                        <a:pt x="7850" y="6013"/>
                        <a:pt x="7850" y="6013"/>
                      </a:cubicBezTo>
                      <a:cubicBezTo>
                        <a:pt x="6877" y="5725"/>
                        <a:pt x="5833" y="5761"/>
                        <a:pt x="4861" y="6158"/>
                      </a:cubicBezTo>
                      <a:cubicBezTo>
                        <a:pt x="4825" y="5761"/>
                        <a:pt x="4753" y="5401"/>
                        <a:pt x="4645" y="5041"/>
                      </a:cubicBezTo>
                      <a:lnTo>
                        <a:pt x="4501" y="4681"/>
                      </a:lnTo>
                      <a:cubicBezTo>
                        <a:pt x="4537" y="4681"/>
                        <a:pt x="5005" y="0"/>
                        <a:pt x="3673" y="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77"/>
                <p:cNvSpPr/>
                <p:nvPr/>
              </p:nvSpPr>
              <p:spPr>
                <a:xfrm>
                  <a:off x="6207186" y="1467052"/>
                  <a:ext cx="107689" cy="10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4" h="6158" extrusionOk="0">
                      <a:moveTo>
                        <a:pt x="3601" y="1"/>
                      </a:moveTo>
                      <a:lnTo>
                        <a:pt x="577" y="973"/>
                      </a:lnTo>
                      <a:lnTo>
                        <a:pt x="1" y="5726"/>
                      </a:lnTo>
                      <a:lnTo>
                        <a:pt x="5762" y="6158"/>
                      </a:lnTo>
                      <a:lnTo>
                        <a:pt x="6302" y="5474"/>
                      </a:lnTo>
                      <a:cubicBezTo>
                        <a:pt x="6050" y="4322"/>
                        <a:pt x="6014" y="3133"/>
                        <a:pt x="6122" y="1945"/>
                      </a:cubicBezTo>
                      <a:cubicBezTo>
                        <a:pt x="6374" y="361"/>
                        <a:pt x="3601" y="1"/>
                        <a:pt x="3601" y="1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77"/>
                <p:cNvSpPr/>
                <p:nvPr/>
              </p:nvSpPr>
              <p:spPr>
                <a:xfrm>
                  <a:off x="6799688" y="1610012"/>
                  <a:ext cx="523796" cy="500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3" h="29598" extrusionOk="0">
                      <a:moveTo>
                        <a:pt x="25529" y="8498"/>
                      </a:moveTo>
                      <a:cubicBezTo>
                        <a:pt x="25529" y="8498"/>
                        <a:pt x="28698" y="9866"/>
                        <a:pt x="30966" y="14655"/>
                      </a:cubicBezTo>
                      <a:cubicBezTo>
                        <a:pt x="31002" y="14943"/>
                        <a:pt x="30930" y="15231"/>
                        <a:pt x="30750" y="15447"/>
                      </a:cubicBezTo>
                      <a:cubicBezTo>
                        <a:pt x="30426" y="15879"/>
                        <a:pt x="17680" y="26825"/>
                        <a:pt x="17680" y="26825"/>
                      </a:cubicBezTo>
                      <a:cubicBezTo>
                        <a:pt x="12675" y="29598"/>
                        <a:pt x="7850" y="21928"/>
                        <a:pt x="6085" y="18112"/>
                      </a:cubicBezTo>
                      <a:cubicBezTo>
                        <a:pt x="4537" y="14763"/>
                        <a:pt x="3097" y="6698"/>
                        <a:pt x="0" y="0"/>
                      </a:cubicBezTo>
                      <a:cubicBezTo>
                        <a:pt x="8210" y="1909"/>
                        <a:pt x="6770" y="360"/>
                        <a:pt x="10622" y="7742"/>
                      </a:cubicBezTo>
                      <a:lnTo>
                        <a:pt x="15915" y="17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77"/>
                <p:cNvSpPr/>
                <p:nvPr/>
              </p:nvSpPr>
              <p:spPr>
                <a:xfrm>
                  <a:off x="6523927" y="1169083"/>
                  <a:ext cx="329907" cy="21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4" h="17104" extrusionOk="0">
                      <a:moveTo>
                        <a:pt x="1693" y="14943"/>
                      </a:moveTo>
                      <a:lnTo>
                        <a:pt x="1117" y="13647"/>
                      </a:lnTo>
                      <a:cubicBezTo>
                        <a:pt x="1117" y="13647"/>
                        <a:pt x="1" y="8606"/>
                        <a:pt x="2449" y="5005"/>
                      </a:cubicBezTo>
                      <a:cubicBezTo>
                        <a:pt x="4934" y="1405"/>
                        <a:pt x="11163" y="1"/>
                        <a:pt x="14332" y="1"/>
                      </a:cubicBezTo>
                      <a:cubicBezTo>
                        <a:pt x="17464" y="1"/>
                        <a:pt x="18652" y="3205"/>
                        <a:pt x="18941" y="3997"/>
                      </a:cubicBezTo>
                      <a:cubicBezTo>
                        <a:pt x="19265" y="4753"/>
                        <a:pt x="21965" y="5330"/>
                        <a:pt x="22469" y="7526"/>
                      </a:cubicBezTo>
                      <a:cubicBezTo>
                        <a:pt x="22973" y="9722"/>
                        <a:pt x="20705" y="17104"/>
                        <a:pt x="20705" y="1710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77"/>
                <p:cNvSpPr/>
                <p:nvPr/>
              </p:nvSpPr>
              <p:spPr>
                <a:xfrm>
                  <a:off x="6481523" y="1277742"/>
                  <a:ext cx="412384" cy="38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18617" extrusionOk="0">
                      <a:moveTo>
                        <a:pt x="4105" y="1"/>
                      </a:moveTo>
                      <a:cubicBezTo>
                        <a:pt x="4105" y="1"/>
                        <a:pt x="5401" y="2413"/>
                        <a:pt x="2701" y="7706"/>
                      </a:cubicBezTo>
                      <a:cubicBezTo>
                        <a:pt x="0" y="13035"/>
                        <a:pt x="973" y="16024"/>
                        <a:pt x="6482" y="17320"/>
                      </a:cubicBezTo>
                      <a:cubicBezTo>
                        <a:pt x="11991" y="18616"/>
                        <a:pt x="17968" y="17068"/>
                        <a:pt x="20128" y="14764"/>
                      </a:cubicBezTo>
                      <a:cubicBezTo>
                        <a:pt x="22289" y="12459"/>
                        <a:pt x="23585" y="8102"/>
                        <a:pt x="19732" y="4574"/>
                      </a:cubicBezTo>
                      <a:cubicBezTo>
                        <a:pt x="15879" y="1045"/>
                        <a:pt x="4105" y="1"/>
                        <a:pt x="41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77"/>
                <p:cNvSpPr/>
                <p:nvPr/>
              </p:nvSpPr>
              <p:spPr>
                <a:xfrm>
                  <a:off x="6429229" y="2976276"/>
                  <a:ext cx="254287" cy="118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1" h="70322" extrusionOk="0">
                      <a:moveTo>
                        <a:pt x="13935" y="7742"/>
                      </a:moveTo>
                      <a:cubicBezTo>
                        <a:pt x="14259" y="5761"/>
                        <a:pt x="14655" y="2989"/>
                        <a:pt x="15051" y="0"/>
                      </a:cubicBezTo>
                      <a:lnTo>
                        <a:pt x="3493" y="0"/>
                      </a:lnTo>
                      <a:cubicBezTo>
                        <a:pt x="3889" y="3313"/>
                        <a:pt x="4177" y="6086"/>
                        <a:pt x="4105" y="6590"/>
                      </a:cubicBezTo>
                      <a:cubicBezTo>
                        <a:pt x="684" y="25565"/>
                        <a:pt x="2773" y="49258"/>
                        <a:pt x="2053" y="58079"/>
                      </a:cubicBezTo>
                      <a:cubicBezTo>
                        <a:pt x="1981" y="58907"/>
                        <a:pt x="684" y="65713"/>
                        <a:pt x="684" y="65713"/>
                      </a:cubicBezTo>
                      <a:lnTo>
                        <a:pt x="0" y="68485"/>
                      </a:lnTo>
                      <a:lnTo>
                        <a:pt x="108" y="69601"/>
                      </a:lnTo>
                      <a:lnTo>
                        <a:pt x="3205" y="70322"/>
                      </a:lnTo>
                      <a:lnTo>
                        <a:pt x="6121" y="68233"/>
                      </a:lnTo>
                      <a:cubicBezTo>
                        <a:pt x="6121" y="68233"/>
                        <a:pt x="6769" y="60996"/>
                        <a:pt x="6625" y="59628"/>
                      </a:cubicBezTo>
                      <a:cubicBezTo>
                        <a:pt x="6553" y="58907"/>
                        <a:pt x="6409" y="58187"/>
                        <a:pt x="6229" y="57467"/>
                      </a:cubicBezTo>
                      <a:lnTo>
                        <a:pt x="6013" y="57107"/>
                      </a:lnTo>
                      <a:cubicBezTo>
                        <a:pt x="8498" y="40796"/>
                        <a:pt x="11306" y="24197"/>
                        <a:pt x="13935" y="7742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77"/>
                <p:cNvSpPr/>
                <p:nvPr/>
              </p:nvSpPr>
              <p:spPr>
                <a:xfrm>
                  <a:off x="6483355" y="2976268"/>
                  <a:ext cx="208698" cy="5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9" h="6914" extrusionOk="0">
                      <a:moveTo>
                        <a:pt x="10623" y="6770"/>
                      </a:moveTo>
                      <a:cubicBezTo>
                        <a:pt x="10911" y="4897"/>
                        <a:pt x="11235" y="2521"/>
                        <a:pt x="11559" y="0"/>
                      </a:cubicBezTo>
                      <a:lnTo>
                        <a:pt x="1" y="0"/>
                      </a:lnTo>
                      <a:cubicBezTo>
                        <a:pt x="361" y="3025"/>
                        <a:pt x="649" y="5545"/>
                        <a:pt x="613" y="6374"/>
                      </a:cubicBezTo>
                      <a:cubicBezTo>
                        <a:pt x="3926" y="6806"/>
                        <a:pt x="7274" y="6914"/>
                        <a:pt x="10623" y="677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77"/>
                <p:cNvSpPr/>
                <p:nvPr/>
              </p:nvSpPr>
              <p:spPr>
                <a:xfrm>
                  <a:off x="6723039" y="2976276"/>
                  <a:ext cx="218402" cy="117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" h="69674" extrusionOk="0">
                      <a:moveTo>
                        <a:pt x="11811" y="8390"/>
                      </a:moveTo>
                      <a:cubicBezTo>
                        <a:pt x="11955" y="6302"/>
                        <a:pt x="12099" y="3241"/>
                        <a:pt x="12243" y="0"/>
                      </a:cubicBezTo>
                      <a:lnTo>
                        <a:pt x="1693" y="0"/>
                      </a:lnTo>
                      <a:cubicBezTo>
                        <a:pt x="2449" y="3853"/>
                        <a:pt x="3025" y="7274"/>
                        <a:pt x="2917" y="7850"/>
                      </a:cubicBezTo>
                      <a:cubicBezTo>
                        <a:pt x="0" y="23693"/>
                        <a:pt x="4105" y="42344"/>
                        <a:pt x="4393" y="55379"/>
                      </a:cubicBezTo>
                      <a:cubicBezTo>
                        <a:pt x="4321" y="55631"/>
                        <a:pt x="4249" y="55883"/>
                        <a:pt x="4177" y="56171"/>
                      </a:cubicBezTo>
                      <a:lnTo>
                        <a:pt x="3385" y="60564"/>
                      </a:lnTo>
                      <a:lnTo>
                        <a:pt x="9146" y="69385"/>
                      </a:lnTo>
                      <a:lnTo>
                        <a:pt x="11631" y="69673"/>
                      </a:lnTo>
                      <a:lnTo>
                        <a:pt x="12819" y="68449"/>
                      </a:lnTo>
                      <a:cubicBezTo>
                        <a:pt x="12819" y="68449"/>
                        <a:pt x="12927" y="67909"/>
                        <a:pt x="12099" y="67873"/>
                      </a:cubicBezTo>
                      <a:lnTo>
                        <a:pt x="11199" y="67585"/>
                      </a:lnTo>
                      <a:cubicBezTo>
                        <a:pt x="11199" y="67585"/>
                        <a:pt x="10442" y="67405"/>
                        <a:pt x="9686" y="65137"/>
                      </a:cubicBezTo>
                      <a:cubicBezTo>
                        <a:pt x="9218" y="63804"/>
                        <a:pt x="9470" y="59051"/>
                        <a:pt x="9470" y="55343"/>
                      </a:cubicBezTo>
                      <a:cubicBezTo>
                        <a:pt x="9542" y="39968"/>
                        <a:pt x="10766" y="23765"/>
                        <a:pt x="11811" y="839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77"/>
                <p:cNvSpPr/>
                <p:nvPr/>
              </p:nvSpPr>
              <p:spPr>
                <a:xfrm>
                  <a:off x="6741915" y="2976268"/>
                  <a:ext cx="190024" cy="5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1" h="6194" extrusionOk="0">
                      <a:moveTo>
                        <a:pt x="10371" y="4213"/>
                      </a:moveTo>
                      <a:cubicBezTo>
                        <a:pt x="10407" y="2881"/>
                        <a:pt x="10479" y="1477"/>
                        <a:pt x="10551" y="0"/>
                      </a:cubicBezTo>
                      <a:lnTo>
                        <a:pt x="1" y="0"/>
                      </a:lnTo>
                      <a:cubicBezTo>
                        <a:pt x="469" y="2449"/>
                        <a:pt x="865" y="4717"/>
                        <a:pt x="1081" y="6194"/>
                      </a:cubicBezTo>
                      <a:cubicBezTo>
                        <a:pt x="4214" y="5725"/>
                        <a:pt x="7310" y="5077"/>
                        <a:pt x="10371" y="4213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77"/>
                <p:cNvSpPr/>
                <p:nvPr/>
              </p:nvSpPr>
              <p:spPr>
                <a:xfrm>
                  <a:off x="6745542" y="3973297"/>
                  <a:ext cx="57815" cy="215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2" h="12783" extrusionOk="0">
                      <a:moveTo>
                        <a:pt x="685" y="0"/>
                      </a:moveTo>
                      <a:cubicBezTo>
                        <a:pt x="685" y="0"/>
                        <a:pt x="1" y="216"/>
                        <a:pt x="217" y="1657"/>
                      </a:cubicBezTo>
                      <a:cubicBezTo>
                        <a:pt x="469" y="3061"/>
                        <a:pt x="1513" y="3997"/>
                        <a:pt x="1513" y="6806"/>
                      </a:cubicBezTo>
                      <a:lnTo>
                        <a:pt x="1513" y="12171"/>
                      </a:lnTo>
                      <a:cubicBezTo>
                        <a:pt x="1513" y="12171"/>
                        <a:pt x="1477" y="12783"/>
                        <a:pt x="1873" y="12783"/>
                      </a:cubicBezTo>
                      <a:lnTo>
                        <a:pt x="2089" y="12783"/>
                      </a:lnTo>
                      <a:cubicBezTo>
                        <a:pt x="2269" y="12783"/>
                        <a:pt x="2377" y="12639"/>
                        <a:pt x="2377" y="12171"/>
                      </a:cubicBezTo>
                      <a:lnTo>
                        <a:pt x="2377" y="6194"/>
                      </a:lnTo>
                      <a:cubicBezTo>
                        <a:pt x="2377" y="5293"/>
                        <a:pt x="2737" y="3565"/>
                        <a:pt x="3097" y="3241"/>
                      </a:cubicBezTo>
                      <a:cubicBezTo>
                        <a:pt x="3421" y="2917"/>
                        <a:pt x="685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77"/>
                <p:cNvSpPr/>
                <p:nvPr/>
              </p:nvSpPr>
              <p:spPr>
                <a:xfrm>
                  <a:off x="6744326" y="3925232"/>
                  <a:ext cx="266468" cy="26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2" h="15628" extrusionOk="0">
                      <a:moveTo>
                        <a:pt x="2917" y="1"/>
                      </a:moveTo>
                      <a:cubicBezTo>
                        <a:pt x="1693" y="685"/>
                        <a:pt x="721" y="1729"/>
                        <a:pt x="73" y="2989"/>
                      </a:cubicBezTo>
                      <a:cubicBezTo>
                        <a:pt x="1" y="3278"/>
                        <a:pt x="109" y="3566"/>
                        <a:pt x="325" y="3710"/>
                      </a:cubicBezTo>
                      <a:cubicBezTo>
                        <a:pt x="721" y="3998"/>
                        <a:pt x="3277" y="6302"/>
                        <a:pt x="3781" y="7814"/>
                      </a:cubicBezTo>
                      <a:cubicBezTo>
                        <a:pt x="4286" y="9291"/>
                        <a:pt x="5078" y="12243"/>
                        <a:pt x="5438" y="13395"/>
                      </a:cubicBezTo>
                      <a:cubicBezTo>
                        <a:pt x="5762" y="14548"/>
                        <a:pt x="6518" y="15628"/>
                        <a:pt x="7814" y="15628"/>
                      </a:cubicBezTo>
                      <a:lnTo>
                        <a:pt x="14475" y="15628"/>
                      </a:lnTo>
                      <a:cubicBezTo>
                        <a:pt x="15772" y="15628"/>
                        <a:pt x="15340" y="14476"/>
                        <a:pt x="14403" y="13863"/>
                      </a:cubicBezTo>
                      <a:cubicBezTo>
                        <a:pt x="13503" y="13287"/>
                        <a:pt x="11487" y="11811"/>
                        <a:pt x="11199" y="11703"/>
                      </a:cubicBezTo>
                      <a:cubicBezTo>
                        <a:pt x="10947" y="11595"/>
                        <a:pt x="10839" y="11703"/>
                        <a:pt x="10839" y="11703"/>
                      </a:cubicBezTo>
                      <a:cubicBezTo>
                        <a:pt x="10839" y="11703"/>
                        <a:pt x="11127" y="11847"/>
                        <a:pt x="11019" y="12099"/>
                      </a:cubicBezTo>
                      <a:cubicBezTo>
                        <a:pt x="10947" y="12315"/>
                        <a:pt x="10263" y="12207"/>
                        <a:pt x="9579" y="12207"/>
                      </a:cubicBezTo>
                      <a:cubicBezTo>
                        <a:pt x="8606" y="12171"/>
                        <a:pt x="7742" y="11559"/>
                        <a:pt x="7382" y="10695"/>
                      </a:cubicBezTo>
                      <a:cubicBezTo>
                        <a:pt x="6878" y="9543"/>
                        <a:pt x="4898" y="3566"/>
                        <a:pt x="4718" y="3025"/>
                      </a:cubicBezTo>
                      <a:cubicBezTo>
                        <a:pt x="4502" y="2521"/>
                        <a:pt x="3205" y="1297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77"/>
                <p:cNvSpPr/>
                <p:nvPr/>
              </p:nvSpPr>
              <p:spPr>
                <a:xfrm>
                  <a:off x="6387246" y="3941062"/>
                  <a:ext cx="172177" cy="24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1" h="14691" extrusionOk="0">
                      <a:moveTo>
                        <a:pt x="3205" y="8606"/>
                      </a:moveTo>
                      <a:cubicBezTo>
                        <a:pt x="2917" y="9326"/>
                        <a:pt x="2629" y="10046"/>
                        <a:pt x="2269" y="10730"/>
                      </a:cubicBezTo>
                      <a:cubicBezTo>
                        <a:pt x="1945" y="11126"/>
                        <a:pt x="757" y="12494"/>
                        <a:pt x="541" y="12926"/>
                      </a:cubicBezTo>
                      <a:cubicBezTo>
                        <a:pt x="361" y="13359"/>
                        <a:pt x="1" y="14691"/>
                        <a:pt x="1441" y="14691"/>
                      </a:cubicBezTo>
                      <a:lnTo>
                        <a:pt x="6626" y="14691"/>
                      </a:lnTo>
                      <a:cubicBezTo>
                        <a:pt x="8030" y="14691"/>
                        <a:pt x="9182" y="14259"/>
                        <a:pt x="9218" y="12962"/>
                      </a:cubicBezTo>
                      <a:cubicBezTo>
                        <a:pt x="9218" y="11702"/>
                        <a:pt x="9326" y="7129"/>
                        <a:pt x="9506" y="6121"/>
                      </a:cubicBezTo>
                      <a:cubicBezTo>
                        <a:pt x="9687" y="5149"/>
                        <a:pt x="10191" y="4033"/>
                        <a:pt x="9939" y="3061"/>
                      </a:cubicBezTo>
                      <a:cubicBezTo>
                        <a:pt x="9687" y="2088"/>
                        <a:pt x="9290" y="1116"/>
                        <a:pt x="8786" y="216"/>
                      </a:cubicBezTo>
                      <a:cubicBezTo>
                        <a:pt x="8714" y="144"/>
                        <a:pt x="8606" y="72"/>
                        <a:pt x="8498" y="0"/>
                      </a:cubicBezTo>
                      <a:lnTo>
                        <a:pt x="8642" y="864"/>
                      </a:lnTo>
                      <a:cubicBezTo>
                        <a:pt x="8714" y="1080"/>
                        <a:pt x="8750" y="1260"/>
                        <a:pt x="8750" y="1476"/>
                      </a:cubicBezTo>
                      <a:cubicBezTo>
                        <a:pt x="8894" y="2917"/>
                        <a:pt x="8354" y="9326"/>
                        <a:pt x="8354" y="9866"/>
                      </a:cubicBezTo>
                      <a:cubicBezTo>
                        <a:pt x="8354" y="10406"/>
                        <a:pt x="7778" y="10766"/>
                        <a:pt x="6770" y="11018"/>
                      </a:cubicBezTo>
                      <a:cubicBezTo>
                        <a:pt x="5726" y="11306"/>
                        <a:pt x="3601" y="11558"/>
                        <a:pt x="2809" y="10802"/>
                      </a:cubicBezTo>
                      <a:cubicBezTo>
                        <a:pt x="2737" y="10694"/>
                        <a:pt x="2701" y="10550"/>
                        <a:pt x="2773" y="10406"/>
                      </a:cubicBezTo>
                      <a:cubicBezTo>
                        <a:pt x="2809" y="10118"/>
                        <a:pt x="3205" y="8606"/>
                        <a:pt x="3205" y="86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77"/>
                <p:cNvSpPr/>
                <p:nvPr/>
              </p:nvSpPr>
              <p:spPr>
                <a:xfrm>
                  <a:off x="6454165" y="1600889"/>
                  <a:ext cx="501292" cy="705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1" h="41733" extrusionOk="0">
                      <a:moveTo>
                        <a:pt x="22145" y="1332"/>
                      </a:moveTo>
                      <a:cubicBezTo>
                        <a:pt x="22145" y="1332"/>
                        <a:pt x="26249" y="7382"/>
                        <a:pt x="26718" y="8246"/>
                      </a:cubicBezTo>
                      <a:cubicBezTo>
                        <a:pt x="27150" y="9110"/>
                        <a:pt x="28914" y="12891"/>
                        <a:pt x="29274" y="14799"/>
                      </a:cubicBezTo>
                      <a:cubicBezTo>
                        <a:pt x="29670" y="16707"/>
                        <a:pt x="28914" y="19408"/>
                        <a:pt x="28194" y="20848"/>
                      </a:cubicBezTo>
                      <a:lnTo>
                        <a:pt x="28194" y="39752"/>
                      </a:lnTo>
                      <a:cubicBezTo>
                        <a:pt x="20992" y="41732"/>
                        <a:pt x="12027" y="41048"/>
                        <a:pt x="4789" y="39752"/>
                      </a:cubicBezTo>
                      <a:lnTo>
                        <a:pt x="5978" y="31866"/>
                      </a:lnTo>
                      <a:lnTo>
                        <a:pt x="0" y="2917"/>
                      </a:lnTo>
                      <a:lnTo>
                        <a:pt x="8786" y="72"/>
                      </a:lnTo>
                      <a:lnTo>
                        <a:pt x="14655" y="1585"/>
                      </a:lnTo>
                      <a:lnTo>
                        <a:pt x="170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77"/>
                <p:cNvSpPr/>
                <p:nvPr/>
              </p:nvSpPr>
              <p:spPr>
                <a:xfrm>
                  <a:off x="6612349" y="1479350"/>
                  <a:ext cx="125360" cy="16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6" h="9146" extrusionOk="0">
                      <a:moveTo>
                        <a:pt x="0" y="0"/>
                      </a:moveTo>
                      <a:lnTo>
                        <a:pt x="8246" y="0"/>
                      </a:lnTo>
                      <a:lnTo>
                        <a:pt x="8246" y="9146"/>
                      </a:lnTo>
                      <a:lnTo>
                        <a:pt x="4969" y="9146"/>
                      </a:lnTo>
                      <a:lnTo>
                        <a:pt x="0" y="7201"/>
                      </a:ln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77"/>
                <p:cNvSpPr/>
                <p:nvPr/>
              </p:nvSpPr>
              <p:spPr>
                <a:xfrm>
                  <a:off x="6587985" y="1579602"/>
                  <a:ext cx="115004" cy="129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7670" extrusionOk="0">
                      <a:moveTo>
                        <a:pt x="829" y="0"/>
                      </a:moveTo>
                      <a:lnTo>
                        <a:pt x="6806" y="3889"/>
                      </a:lnTo>
                      <a:lnTo>
                        <a:pt x="3962" y="7669"/>
                      </a:lnTo>
                      <a:lnTo>
                        <a:pt x="1" y="16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77"/>
                <p:cNvSpPr/>
                <p:nvPr/>
              </p:nvSpPr>
              <p:spPr>
                <a:xfrm>
                  <a:off x="6702968" y="1580819"/>
                  <a:ext cx="65096" cy="1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7634" extrusionOk="0">
                      <a:moveTo>
                        <a:pt x="0" y="3817"/>
                      </a:moveTo>
                      <a:lnTo>
                        <a:pt x="2305" y="0"/>
                      </a:lnTo>
                      <a:lnTo>
                        <a:pt x="3457" y="1476"/>
                      </a:lnTo>
                      <a:lnTo>
                        <a:pt x="3853" y="763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77"/>
                <p:cNvSpPr/>
                <p:nvPr/>
              </p:nvSpPr>
              <p:spPr>
                <a:xfrm>
                  <a:off x="6742659" y="1357303"/>
                  <a:ext cx="99816" cy="8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5654" extrusionOk="0">
                      <a:moveTo>
                        <a:pt x="4070" y="36"/>
                      </a:moveTo>
                      <a:lnTo>
                        <a:pt x="4250" y="72"/>
                      </a:lnTo>
                      <a:lnTo>
                        <a:pt x="4250" y="72"/>
                      </a:lnTo>
                      <a:cubicBezTo>
                        <a:pt x="6914" y="649"/>
                        <a:pt x="6950" y="4429"/>
                        <a:pt x="4286" y="5041"/>
                      </a:cubicBezTo>
                      <a:cubicBezTo>
                        <a:pt x="1621" y="5653"/>
                        <a:pt x="1" y="2269"/>
                        <a:pt x="2125" y="541"/>
                      </a:cubicBezTo>
                      <a:cubicBezTo>
                        <a:pt x="2053" y="1297"/>
                        <a:pt x="2161" y="2233"/>
                        <a:pt x="3133" y="2341"/>
                      </a:cubicBezTo>
                      <a:lnTo>
                        <a:pt x="3133" y="901"/>
                      </a:lnTo>
                      <a:cubicBezTo>
                        <a:pt x="3133" y="397"/>
                        <a:pt x="3565" y="0"/>
                        <a:pt x="4070" y="36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77"/>
                <p:cNvSpPr/>
                <p:nvPr/>
              </p:nvSpPr>
              <p:spPr>
                <a:xfrm>
                  <a:off x="6516680" y="1356786"/>
                  <a:ext cx="100333" cy="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7" h="5726" extrusionOk="0">
                      <a:moveTo>
                        <a:pt x="2953" y="72"/>
                      </a:moveTo>
                      <a:lnTo>
                        <a:pt x="2773" y="72"/>
                      </a:lnTo>
                      <a:lnTo>
                        <a:pt x="2773" y="72"/>
                      </a:lnTo>
                      <a:cubicBezTo>
                        <a:pt x="109" y="613"/>
                        <a:pt x="1" y="4429"/>
                        <a:pt x="2665" y="5077"/>
                      </a:cubicBezTo>
                      <a:cubicBezTo>
                        <a:pt x="5294" y="5726"/>
                        <a:pt x="6986" y="2341"/>
                        <a:pt x="4898" y="613"/>
                      </a:cubicBezTo>
                      <a:cubicBezTo>
                        <a:pt x="4970" y="1369"/>
                        <a:pt x="4826" y="2305"/>
                        <a:pt x="3854" y="2377"/>
                      </a:cubicBezTo>
                      <a:lnTo>
                        <a:pt x="3890" y="901"/>
                      </a:lnTo>
                      <a:cubicBezTo>
                        <a:pt x="3890" y="397"/>
                        <a:pt x="3458" y="0"/>
                        <a:pt x="2953" y="72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77"/>
                <p:cNvSpPr/>
                <p:nvPr/>
              </p:nvSpPr>
              <p:spPr>
                <a:xfrm>
                  <a:off x="6554436" y="1175811"/>
                  <a:ext cx="250783" cy="3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64" h="25457" extrusionOk="0">
                      <a:moveTo>
                        <a:pt x="8714" y="25457"/>
                      </a:moveTo>
                      <a:cubicBezTo>
                        <a:pt x="3961" y="25457"/>
                        <a:pt x="0" y="19588"/>
                        <a:pt x="0" y="14943"/>
                      </a:cubicBezTo>
                      <a:lnTo>
                        <a:pt x="0" y="8750"/>
                      </a:lnTo>
                      <a:cubicBezTo>
                        <a:pt x="0" y="3925"/>
                        <a:pt x="3925" y="36"/>
                        <a:pt x="8714" y="0"/>
                      </a:cubicBezTo>
                      <a:lnTo>
                        <a:pt x="8714" y="0"/>
                      </a:lnTo>
                      <a:cubicBezTo>
                        <a:pt x="13539" y="36"/>
                        <a:pt x="17464" y="3925"/>
                        <a:pt x="17464" y="8750"/>
                      </a:cubicBezTo>
                      <a:lnTo>
                        <a:pt x="17464" y="14799"/>
                      </a:lnTo>
                      <a:cubicBezTo>
                        <a:pt x="17464" y="19876"/>
                        <a:pt x="14007" y="25457"/>
                        <a:pt x="8714" y="25457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77"/>
                <p:cNvSpPr/>
                <p:nvPr/>
              </p:nvSpPr>
              <p:spPr>
                <a:xfrm>
                  <a:off x="6591139" y="1317994"/>
                  <a:ext cx="50700" cy="3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1442" extrusionOk="0">
                      <a:moveTo>
                        <a:pt x="3277" y="397"/>
                      </a:moveTo>
                      <a:cubicBezTo>
                        <a:pt x="3457" y="469"/>
                        <a:pt x="3529" y="685"/>
                        <a:pt x="3457" y="901"/>
                      </a:cubicBezTo>
                      <a:cubicBezTo>
                        <a:pt x="3385" y="1081"/>
                        <a:pt x="3169" y="1153"/>
                        <a:pt x="2953" y="1081"/>
                      </a:cubicBezTo>
                      <a:cubicBezTo>
                        <a:pt x="2269" y="757"/>
                        <a:pt x="1477" y="829"/>
                        <a:pt x="793" y="1225"/>
                      </a:cubicBezTo>
                      <a:cubicBezTo>
                        <a:pt x="397" y="1441"/>
                        <a:pt x="1" y="829"/>
                        <a:pt x="433" y="577"/>
                      </a:cubicBezTo>
                      <a:cubicBezTo>
                        <a:pt x="1297" y="73"/>
                        <a:pt x="2341" y="1"/>
                        <a:pt x="3277" y="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77"/>
                <p:cNvSpPr/>
                <p:nvPr/>
              </p:nvSpPr>
              <p:spPr>
                <a:xfrm>
                  <a:off x="6715258" y="1319637"/>
                  <a:ext cx="53285" cy="3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370" extrusionOk="0">
                      <a:moveTo>
                        <a:pt x="3277" y="505"/>
                      </a:moveTo>
                      <a:cubicBezTo>
                        <a:pt x="3709" y="721"/>
                        <a:pt x="3349" y="1369"/>
                        <a:pt x="2917" y="1117"/>
                      </a:cubicBezTo>
                      <a:cubicBezTo>
                        <a:pt x="2233" y="793"/>
                        <a:pt x="1441" y="757"/>
                        <a:pt x="757" y="1081"/>
                      </a:cubicBezTo>
                      <a:cubicBezTo>
                        <a:pt x="325" y="1297"/>
                        <a:pt x="0" y="685"/>
                        <a:pt x="433" y="433"/>
                      </a:cubicBezTo>
                      <a:cubicBezTo>
                        <a:pt x="1333" y="1"/>
                        <a:pt x="2377" y="1"/>
                        <a:pt x="3277" y="50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77"/>
                <p:cNvSpPr/>
                <p:nvPr/>
              </p:nvSpPr>
              <p:spPr>
                <a:xfrm>
                  <a:off x="6398194" y="1605147"/>
                  <a:ext cx="336430" cy="970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3" h="57467" extrusionOk="0">
                      <a:moveTo>
                        <a:pt x="2197" y="1909"/>
                      </a:moveTo>
                      <a:cubicBezTo>
                        <a:pt x="2197" y="1909"/>
                        <a:pt x="9327" y="0"/>
                        <a:pt x="9543" y="0"/>
                      </a:cubicBezTo>
                      <a:cubicBezTo>
                        <a:pt x="9831" y="108"/>
                        <a:pt x="10083" y="216"/>
                        <a:pt x="10299" y="396"/>
                      </a:cubicBezTo>
                      <a:cubicBezTo>
                        <a:pt x="19913" y="26141"/>
                        <a:pt x="18976" y="25637"/>
                        <a:pt x="14079" y="53110"/>
                      </a:cubicBezTo>
                      <a:cubicBezTo>
                        <a:pt x="14079" y="53110"/>
                        <a:pt x="13971" y="53866"/>
                        <a:pt x="12819" y="54226"/>
                      </a:cubicBezTo>
                      <a:cubicBezTo>
                        <a:pt x="11703" y="54550"/>
                        <a:pt x="721" y="57215"/>
                        <a:pt x="721" y="57215"/>
                      </a:cubicBezTo>
                      <a:cubicBezTo>
                        <a:pt x="721" y="57215"/>
                        <a:pt x="1" y="57467"/>
                        <a:pt x="217" y="56243"/>
                      </a:cubicBezTo>
                      <a:cubicBezTo>
                        <a:pt x="433" y="55019"/>
                        <a:pt x="6158" y="28950"/>
                        <a:pt x="6158" y="28950"/>
                      </a:cubicBezTo>
                      <a:lnTo>
                        <a:pt x="3746" y="1440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77"/>
                <p:cNvSpPr/>
                <p:nvPr/>
              </p:nvSpPr>
              <p:spPr>
                <a:xfrm>
                  <a:off x="6791174" y="1609404"/>
                  <a:ext cx="194681" cy="928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3" h="54947" extrusionOk="0">
                      <a:moveTo>
                        <a:pt x="0" y="180"/>
                      </a:moveTo>
                      <a:cubicBezTo>
                        <a:pt x="0" y="180"/>
                        <a:pt x="4573" y="13359"/>
                        <a:pt x="4933" y="14547"/>
                      </a:cubicBezTo>
                      <a:cubicBezTo>
                        <a:pt x="5329" y="15735"/>
                        <a:pt x="5545" y="16743"/>
                        <a:pt x="5077" y="19408"/>
                      </a:cubicBezTo>
                      <a:cubicBezTo>
                        <a:pt x="4969" y="19840"/>
                        <a:pt x="4933" y="20272"/>
                        <a:pt x="4933" y="20740"/>
                      </a:cubicBezTo>
                      <a:cubicBezTo>
                        <a:pt x="4933" y="21712"/>
                        <a:pt x="5041" y="26933"/>
                        <a:pt x="5041" y="26933"/>
                      </a:cubicBezTo>
                      <a:lnTo>
                        <a:pt x="5581" y="51634"/>
                      </a:lnTo>
                      <a:cubicBezTo>
                        <a:pt x="5689" y="52174"/>
                        <a:pt x="6049" y="52678"/>
                        <a:pt x="6589" y="52894"/>
                      </a:cubicBezTo>
                      <a:cubicBezTo>
                        <a:pt x="7454" y="53218"/>
                        <a:pt x="10982" y="54839"/>
                        <a:pt x="10982" y="54839"/>
                      </a:cubicBezTo>
                      <a:cubicBezTo>
                        <a:pt x="10982" y="54839"/>
                        <a:pt x="11522" y="54947"/>
                        <a:pt x="11522" y="54298"/>
                      </a:cubicBezTo>
                      <a:cubicBezTo>
                        <a:pt x="11522" y="53614"/>
                        <a:pt x="9002" y="29814"/>
                        <a:pt x="9002" y="29814"/>
                      </a:cubicBezTo>
                      <a:lnTo>
                        <a:pt x="8534" y="21136"/>
                      </a:lnTo>
                      <a:cubicBezTo>
                        <a:pt x="9974" y="15627"/>
                        <a:pt x="11522" y="14115"/>
                        <a:pt x="8390" y="8894"/>
                      </a:cubicBezTo>
                      <a:cubicBezTo>
                        <a:pt x="7886" y="8066"/>
                        <a:pt x="7202" y="6878"/>
                        <a:pt x="6517" y="5689"/>
                      </a:cubicBezTo>
                      <a:cubicBezTo>
                        <a:pt x="4537" y="2161"/>
                        <a:pt x="5905" y="1297"/>
                        <a:pt x="3709" y="612"/>
                      </a:cubicBezTo>
                      <a:lnTo>
                        <a:pt x="360" y="0"/>
                      </a:lnTo>
                      <a:cubicBezTo>
                        <a:pt x="216" y="0"/>
                        <a:pt x="72" y="72"/>
                        <a:pt x="0" y="1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77"/>
                <p:cNvSpPr/>
                <p:nvPr/>
              </p:nvSpPr>
              <p:spPr>
                <a:xfrm>
                  <a:off x="6747829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3998" y="12423"/>
                      </a:moveTo>
                      <a:lnTo>
                        <a:pt x="3061" y="8570"/>
                      </a:lnTo>
                      <a:cubicBezTo>
                        <a:pt x="3061" y="8570"/>
                        <a:pt x="1" y="6302"/>
                        <a:pt x="1081" y="3169"/>
                      </a:cubicBezTo>
                      <a:cubicBezTo>
                        <a:pt x="2161" y="1"/>
                        <a:pt x="2377" y="325"/>
                        <a:pt x="2377" y="325"/>
                      </a:cubicBezTo>
                      <a:cubicBezTo>
                        <a:pt x="2377" y="325"/>
                        <a:pt x="6482" y="2197"/>
                        <a:pt x="4646" y="10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77"/>
                <p:cNvSpPr/>
                <p:nvPr/>
              </p:nvSpPr>
              <p:spPr>
                <a:xfrm>
                  <a:off x="6518748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2485" y="12423"/>
                      </a:moveTo>
                      <a:lnTo>
                        <a:pt x="3422" y="8570"/>
                      </a:lnTo>
                      <a:cubicBezTo>
                        <a:pt x="3422" y="8570"/>
                        <a:pt x="6482" y="6302"/>
                        <a:pt x="5402" y="3169"/>
                      </a:cubicBezTo>
                      <a:cubicBezTo>
                        <a:pt x="4322" y="1"/>
                        <a:pt x="4106" y="325"/>
                        <a:pt x="4106" y="325"/>
                      </a:cubicBezTo>
                      <a:cubicBezTo>
                        <a:pt x="4106" y="325"/>
                        <a:pt x="1" y="2197"/>
                        <a:pt x="1837" y="10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77"/>
                <p:cNvSpPr/>
                <p:nvPr/>
              </p:nvSpPr>
              <p:spPr>
                <a:xfrm>
                  <a:off x="6510993" y="1164423"/>
                  <a:ext cx="281298" cy="17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9" h="11884" extrusionOk="0">
                      <a:moveTo>
                        <a:pt x="19588" y="11883"/>
                      </a:moveTo>
                      <a:cubicBezTo>
                        <a:pt x="19588" y="11883"/>
                        <a:pt x="17284" y="11163"/>
                        <a:pt x="15484" y="6626"/>
                      </a:cubicBezTo>
                      <a:cubicBezTo>
                        <a:pt x="13647" y="2089"/>
                        <a:pt x="9831" y="10263"/>
                        <a:pt x="4898" y="9615"/>
                      </a:cubicBezTo>
                      <a:cubicBezTo>
                        <a:pt x="1" y="8967"/>
                        <a:pt x="3926" y="1801"/>
                        <a:pt x="9723" y="685"/>
                      </a:cubicBezTo>
                      <a:cubicBezTo>
                        <a:pt x="13143" y="1"/>
                        <a:pt x="16636" y="1117"/>
                        <a:pt x="19048" y="363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77"/>
                <p:cNvSpPr/>
                <p:nvPr/>
              </p:nvSpPr>
              <p:spPr>
                <a:xfrm>
                  <a:off x="6096478" y="1530321"/>
                  <a:ext cx="402118" cy="50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1" h="30031" extrusionOk="0">
                      <a:moveTo>
                        <a:pt x="20056" y="6374"/>
                      </a:moveTo>
                      <a:cubicBezTo>
                        <a:pt x="19660" y="6482"/>
                        <a:pt x="19264" y="6662"/>
                        <a:pt x="18940" y="6878"/>
                      </a:cubicBezTo>
                      <a:cubicBezTo>
                        <a:pt x="17212" y="8066"/>
                        <a:pt x="12243" y="15663"/>
                        <a:pt x="12243" y="15663"/>
                      </a:cubicBezTo>
                      <a:cubicBezTo>
                        <a:pt x="12279" y="14331"/>
                        <a:pt x="14115" y="973"/>
                        <a:pt x="13035" y="613"/>
                      </a:cubicBezTo>
                      <a:cubicBezTo>
                        <a:pt x="13035" y="613"/>
                        <a:pt x="8822" y="1153"/>
                        <a:pt x="6194" y="0"/>
                      </a:cubicBezTo>
                      <a:cubicBezTo>
                        <a:pt x="5762" y="289"/>
                        <a:pt x="5473" y="793"/>
                        <a:pt x="5401" y="1297"/>
                      </a:cubicBezTo>
                      <a:cubicBezTo>
                        <a:pt x="4609" y="5654"/>
                        <a:pt x="0" y="26969"/>
                        <a:pt x="6302" y="28662"/>
                      </a:cubicBezTo>
                      <a:cubicBezTo>
                        <a:pt x="11343" y="30030"/>
                        <a:pt x="20056" y="21100"/>
                        <a:pt x="22613" y="18904"/>
                      </a:cubicBezTo>
                      <a:cubicBezTo>
                        <a:pt x="23801" y="16672"/>
                        <a:pt x="22433" y="5618"/>
                        <a:pt x="20056" y="63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77"/>
                <p:cNvSpPr/>
                <p:nvPr/>
              </p:nvSpPr>
              <p:spPr>
                <a:xfrm>
                  <a:off x="6173735" y="1238336"/>
                  <a:ext cx="221443" cy="288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7" h="17104" extrusionOk="0">
                      <a:moveTo>
                        <a:pt x="10154" y="13215"/>
                      </a:moveTo>
                      <a:cubicBezTo>
                        <a:pt x="10730" y="12279"/>
                        <a:pt x="11522" y="11522"/>
                        <a:pt x="12531" y="11054"/>
                      </a:cubicBezTo>
                      <a:cubicBezTo>
                        <a:pt x="13107" y="10766"/>
                        <a:pt x="11739" y="8606"/>
                        <a:pt x="10154" y="10406"/>
                      </a:cubicBezTo>
                      <a:cubicBezTo>
                        <a:pt x="10154" y="10406"/>
                        <a:pt x="9146" y="10910"/>
                        <a:pt x="8894" y="10478"/>
                      </a:cubicBezTo>
                      <a:cubicBezTo>
                        <a:pt x="8606" y="10082"/>
                        <a:pt x="10586" y="3421"/>
                        <a:pt x="10802" y="2701"/>
                      </a:cubicBezTo>
                      <a:cubicBezTo>
                        <a:pt x="10982" y="2161"/>
                        <a:pt x="10586" y="1621"/>
                        <a:pt x="10046" y="1657"/>
                      </a:cubicBezTo>
                      <a:cubicBezTo>
                        <a:pt x="9758" y="1765"/>
                        <a:pt x="9470" y="2809"/>
                        <a:pt x="9002" y="4105"/>
                      </a:cubicBezTo>
                      <a:cubicBezTo>
                        <a:pt x="8534" y="5437"/>
                        <a:pt x="7994" y="6878"/>
                        <a:pt x="7850" y="6986"/>
                      </a:cubicBezTo>
                      <a:cubicBezTo>
                        <a:pt x="7706" y="7058"/>
                        <a:pt x="7418" y="6914"/>
                        <a:pt x="7418" y="6085"/>
                      </a:cubicBezTo>
                      <a:cubicBezTo>
                        <a:pt x="7418" y="5221"/>
                        <a:pt x="7598" y="684"/>
                        <a:pt x="7382" y="324"/>
                      </a:cubicBezTo>
                      <a:cubicBezTo>
                        <a:pt x="7130" y="0"/>
                        <a:pt x="6410" y="72"/>
                        <a:pt x="6229" y="756"/>
                      </a:cubicBezTo>
                      <a:cubicBezTo>
                        <a:pt x="6013" y="1404"/>
                        <a:pt x="5977" y="6013"/>
                        <a:pt x="5833" y="6589"/>
                      </a:cubicBezTo>
                      <a:cubicBezTo>
                        <a:pt x="5653" y="7166"/>
                        <a:pt x="5149" y="6914"/>
                        <a:pt x="5041" y="6481"/>
                      </a:cubicBezTo>
                      <a:cubicBezTo>
                        <a:pt x="4969" y="6085"/>
                        <a:pt x="4321" y="1080"/>
                        <a:pt x="4141" y="756"/>
                      </a:cubicBezTo>
                      <a:cubicBezTo>
                        <a:pt x="3925" y="396"/>
                        <a:pt x="3205" y="504"/>
                        <a:pt x="3133" y="1260"/>
                      </a:cubicBezTo>
                      <a:cubicBezTo>
                        <a:pt x="3097" y="2017"/>
                        <a:pt x="3493" y="6842"/>
                        <a:pt x="3349" y="7166"/>
                      </a:cubicBezTo>
                      <a:cubicBezTo>
                        <a:pt x="3205" y="7490"/>
                        <a:pt x="2737" y="7526"/>
                        <a:pt x="2305" y="6697"/>
                      </a:cubicBezTo>
                      <a:cubicBezTo>
                        <a:pt x="1873" y="5905"/>
                        <a:pt x="1117" y="4069"/>
                        <a:pt x="900" y="3961"/>
                      </a:cubicBezTo>
                      <a:cubicBezTo>
                        <a:pt x="648" y="3817"/>
                        <a:pt x="0" y="4465"/>
                        <a:pt x="324" y="5401"/>
                      </a:cubicBezTo>
                      <a:cubicBezTo>
                        <a:pt x="648" y="6337"/>
                        <a:pt x="1333" y="8678"/>
                        <a:pt x="1405" y="9002"/>
                      </a:cubicBezTo>
                      <a:cubicBezTo>
                        <a:pt x="1729" y="10910"/>
                        <a:pt x="1549" y="12747"/>
                        <a:pt x="2017" y="14187"/>
                      </a:cubicBezTo>
                      <a:cubicBezTo>
                        <a:pt x="2161" y="14691"/>
                        <a:pt x="2449" y="15195"/>
                        <a:pt x="2845" y="15591"/>
                      </a:cubicBezTo>
                      <a:cubicBezTo>
                        <a:pt x="3745" y="16563"/>
                        <a:pt x="5041" y="17103"/>
                        <a:pt x="6410" y="17067"/>
                      </a:cubicBezTo>
                      <a:cubicBezTo>
                        <a:pt x="8642" y="16923"/>
                        <a:pt x="9002" y="15051"/>
                        <a:pt x="10154" y="13215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77"/>
                <p:cNvSpPr/>
                <p:nvPr/>
              </p:nvSpPr>
              <p:spPr>
                <a:xfrm>
                  <a:off x="6313638" y="1387361"/>
                  <a:ext cx="31661" cy="5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530" extrusionOk="0">
                      <a:moveTo>
                        <a:pt x="1873" y="1585"/>
                      </a:moveTo>
                      <a:cubicBezTo>
                        <a:pt x="1873" y="1585"/>
                        <a:pt x="865" y="2089"/>
                        <a:pt x="613" y="1657"/>
                      </a:cubicBezTo>
                      <a:cubicBezTo>
                        <a:pt x="505" y="1549"/>
                        <a:pt x="613" y="865"/>
                        <a:pt x="829" y="1"/>
                      </a:cubicBezTo>
                      <a:lnTo>
                        <a:pt x="1" y="3530"/>
                      </a:ln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77"/>
                <p:cNvSpPr/>
                <p:nvPr/>
              </p:nvSpPr>
              <p:spPr>
                <a:xfrm>
                  <a:off x="6729121" y="1732885"/>
                  <a:ext cx="23129" cy="21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61" extrusionOk="0">
                      <a:moveTo>
                        <a:pt x="613" y="1"/>
                      </a:moveTo>
                      <a:cubicBezTo>
                        <a:pt x="973" y="1"/>
                        <a:pt x="1261" y="289"/>
                        <a:pt x="1333" y="649"/>
                      </a:cubicBezTo>
                      <a:cubicBezTo>
                        <a:pt x="1369" y="973"/>
                        <a:pt x="1117" y="1261"/>
                        <a:pt x="757" y="1261"/>
                      </a:cubicBezTo>
                      <a:cubicBezTo>
                        <a:pt x="397" y="1261"/>
                        <a:pt x="109" y="973"/>
                        <a:pt x="37" y="649"/>
                      </a:cubicBezTo>
                      <a:cubicBezTo>
                        <a:pt x="1" y="289"/>
                        <a:pt x="253" y="1"/>
                        <a:pt x="6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77"/>
                <p:cNvSpPr/>
                <p:nvPr/>
              </p:nvSpPr>
              <p:spPr>
                <a:xfrm>
                  <a:off x="6772320" y="1845418"/>
                  <a:ext cx="23129" cy="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8" extrusionOk="0">
                      <a:moveTo>
                        <a:pt x="612" y="1"/>
                      </a:moveTo>
                      <a:cubicBezTo>
                        <a:pt x="972" y="37"/>
                        <a:pt x="1260" y="289"/>
                        <a:pt x="1296" y="649"/>
                      </a:cubicBezTo>
                      <a:cubicBezTo>
                        <a:pt x="1368" y="973"/>
                        <a:pt x="1080" y="1297"/>
                        <a:pt x="756" y="1297"/>
                      </a:cubicBezTo>
                      <a:cubicBezTo>
                        <a:pt x="396" y="1261"/>
                        <a:pt x="72" y="1009"/>
                        <a:pt x="36" y="649"/>
                      </a:cubicBezTo>
                      <a:cubicBezTo>
                        <a:pt x="0" y="325"/>
                        <a:pt x="252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77"/>
                <p:cNvSpPr/>
                <p:nvPr/>
              </p:nvSpPr>
              <p:spPr>
                <a:xfrm>
                  <a:off x="6783875" y="2041916"/>
                  <a:ext cx="23129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7" extrusionOk="0">
                      <a:moveTo>
                        <a:pt x="612" y="1296"/>
                      </a:moveTo>
                      <a:cubicBezTo>
                        <a:pt x="972" y="1296"/>
                        <a:pt x="1260" y="1008"/>
                        <a:pt x="1296" y="648"/>
                      </a:cubicBezTo>
                      <a:cubicBezTo>
                        <a:pt x="1368" y="324"/>
                        <a:pt x="1080" y="0"/>
                        <a:pt x="756" y="36"/>
                      </a:cubicBezTo>
                      <a:cubicBezTo>
                        <a:pt x="396" y="36"/>
                        <a:pt x="72" y="288"/>
                        <a:pt x="36" y="648"/>
                      </a:cubicBezTo>
                      <a:cubicBezTo>
                        <a:pt x="0" y="1008"/>
                        <a:pt x="252" y="1296"/>
                        <a:pt x="612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77"/>
                <p:cNvSpPr/>
                <p:nvPr/>
              </p:nvSpPr>
              <p:spPr>
                <a:xfrm>
                  <a:off x="6769262" y="2231708"/>
                  <a:ext cx="23146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297" extrusionOk="0">
                      <a:moveTo>
                        <a:pt x="613" y="1296"/>
                      </a:moveTo>
                      <a:cubicBezTo>
                        <a:pt x="973" y="1296"/>
                        <a:pt x="1297" y="1008"/>
                        <a:pt x="1333" y="648"/>
                      </a:cubicBezTo>
                      <a:cubicBezTo>
                        <a:pt x="1369" y="324"/>
                        <a:pt x="1117" y="0"/>
                        <a:pt x="757" y="36"/>
                      </a:cubicBezTo>
                      <a:cubicBezTo>
                        <a:pt x="397" y="36"/>
                        <a:pt x="109" y="288"/>
                        <a:pt x="73" y="648"/>
                      </a:cubicBezTo>
                      <a:cubicBezTo>
                        <a:pt x="1" y="1008"/>
                        <a:pt x="289" y="1296"/>
                        <a:pt x="613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77"/>
                <p:cNvSpPr/>
                <p:nvPr/>
              </p:nvSpPr>
              <p:spPr>
                <a:xfrm>
                  <a:off x="6621426" y="1372816"/>
                  <a:ext cx="18018" cy="3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77"/>
                <p:cNvSpPr/>
                <p:nvPr/>
              </p:nvSpPr>
              <p:spPr>
                <a:xfrm>
                  <a:off x="6719667" y="1372773"/>
                  <a:ext cx="18035" cy="32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77"/>
                <p:cNvSpPr/>
                <p:nvPr/>
              </p:nvSpPr>
              <p:spPr>
                <a:xfrm>
                  <a:off x="6720946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77"/>
                <p:cNvSpPr/>
                <p:nvPr/>
              </p:nvSpPr>
              <p:spPr>
                <a:xfrm>
                  <a:off x="6591847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77"/>
                <p:cNvSpPr/>
                <p:nvPr/>
              </p:nvSpPr>
              <p:spPr>
                <a:xfrm>
                  <a:off x="6648989" y="1455382"/>
                  <a:ext cx="61155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580" extrusionOk="0">
                      <a:moveTo>
                        <a:pt x="1904" y="1"/>
                      </a:moveTo>
                      <a:cubicBezTo>
                        <a:pt x="1882" y="1"/>
                        <a:pt x="1861" y="8"/>
                        <a:pt x="1844" y="24"/>
                      </a:cubicBezTo>
                      <a:cubicBezTo>
                        <a:pt x="1826" y="43"/>
                        <a:pt x="1382" y="399"/>
                        <a:pt x="878" y="399"/>
                      </a:cubicBezTo>
                      <a:cubicBezTo>
                        <a:pt x="651" y="399"/>
                        <a:pt x="411" y="327"/>
                        <a:pt x="193" y="117"/>
                      </a:cubicBezTo>
                      <a:cubicBezTo>
                        <a:pt x="175" y="96"/>
                        <a:pt x="155" y="87"/>
                        <a:pt x="134" y="87"/>
                      </a:cubicBezTo>
                      <a:cubicBezTo>
                        <a:pt x="65" y="87"/>
                        <a:pt x="0" y="188"/>
                        <a:pt x="61" y="249"/>
                      </a:cubicBezTo>
                      <a:cubicBezTo>
                        <a:pt x="273" y="460"/>
                        <a:pt x="563" y="579"/>
                        <a:pt x="867" y="579"/>
                      </a:cubicBezTo>
                      <a:cubicBezTo>
                        <a:pt x="1263" y="553"/>
                        <a:pt x="1646" y="407"/>
                        <a:pt x="1976" y="170"/>
                      </a:cubicBezTo>
                      <a:cubicBezTo>
                        <a:pt x="2016" y="130"/>
                        <a:pt x="2016" y="77"/>
                        <a:pt x="1990" y="38"/>
                      </a:cubicBezTo>
                      <a:cubicBezTo>
                        <a:pt x="1967" y="15"/>
                        <a:pt x="1935" y="1"/>
                        <a:pt x="1904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77"/>
                <p:cNvSpPr/>
                <p:nvPr/>
              </p:nvSpPr>
              <p:spPr>
                <a:xfrm>
                  <a:off x="6667352" y="1385533"/>
                  <a:ext cx="28005" cy="41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1206" extrusionOk="0">
                      <a:moveTo>
                        <a:pt x="448" y="0"/>
                      </a:moveTo>
                      <a:cubicBezTo>
                        <a:pt x="406" y="0"/>
                        <a:pt x="368" y="24"/>
                        <a:pt x="357" y="57"/>
                      </a:cubicBezTo>
                      <a:lnTo>
                        <a:pt x="1" y="1060"/>
                      </a:lnTo>
                      <a:cubicBezTo>
                        <a:pt x="1" y="1087"/>
                        <a:pt x="1" y="1113"/>
                        <a:pt x="1" y="1139"/>
                      </a:cubicBezTo>
                      <a:cubicBezTo>
                        <a:pt x="14" y="1166"/>
                        <a:pt x="40" y="1179"/>
                        <a:pt x="67" y="1192"/>
                      </a:cubicBezTo>
                      <a:cubicBezTo>
                        <a:pt x="133" y="1206"/>
                        <a:pt x="199" y="1206"/>
                        <a:pt x="252" y="1206"/>
                      </a:cubicBezTo>
                      <a:cubicBezTo>
                        <a:pt x="410" y="1206"/>
                        <a:pt x="568" y="1179"/>
                        <a:pt x="701" y="1100"/>
                      </a:cubicBezTo>
                      <a:cubicBezTo>
                        <a:pt x="799" y="1056"/>
                        <a:pt x="753" y="922"/>
                        <a:pt x="666" y="922"/>
                      </a:cubicBezTo>
                      <a:cubicBezTo>
                        <a:pt x="648" y="922"/>
                        <a:pt x="629" y="928"/>
                        <a:pt x="608" y="941"/>
                      </a:cubicBezTo>
                      <a:cubicBezTo>
                        <a:pt x="489" y="994"/>
                        <a:pt x="357" y="1021"/>
                        <a:pt x="225" y="1021"/>
                      </a:cubicBezTo>
                      <a:lnTo>
                        <a:pt x="529" y="123"/>
                      </a:lnTo>
                      <a:cubicBezTo>
                        <a:pt x="555" y="83"/>
                        <a:pt x="529" y="17"/>
                        <a:pt x="476" y="4"/>
                      </a:cubicBezTo>
                      <a:cubicBezTo>
                        <a:pt x="467" y="1"/>
                        <a:pt x="457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77"/>
                <p:cNvSpPr/>
                <p:nvPr/>
              </p:nvSpPr>
              <p:spPr>
                <a:xfrm>
                  <a:off x="6553919" y="1336106"/>
                  <a:ext cx="251300" cy="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0" h="6662" extrusionOk="0">
                      <a:moveTo>
                        <a:pt x="16635" y="1260"/>
                      </a:moveTo>
                      <a:cubicBezTo>
                        <a:pt x="16527" y="1224"/>
                        <a:pt x="16419" y="1188"/>
                        <a:pt x="16311" y="1116"/>
                      </a:cubicBezTo>
                      <a:cubicBezTo>
                        <a:pt x="15267" y="360"/>
                        <a:pt x="12819" y="0"/>
                        <a:pt x="9002" y="36"/>
                      </a:cubicBezTo>
                      <a:lnTo>
                        <a:pt x="8606" y="36"/>
                      </a:lnTo>
                      <a:cubicBezTo>
                        <a:pt x="4789" y="36"/>
                        <a:pt x="2305" y="360"/>
                        <a:pt x="1297" y="1116"/>
                      </a:cubicBezTo>
                      <a:cubicBezTo>
                        <a:pt x="1153" y="1188"/>
                        <a:pt x="1045" y="1224"/>
                        <a:pt x="901" y="1260"/>
                      </a:cubicBezTo>
                      <a:cubicBezTo>
                        <a:pt x="540" y="1296"/>
                        <a:pt x="0" y="1440"/>
                        <a:pt x="0" y="1440"/>
                      </a:cubicBezTo>
                      <a:lnTo>
                        <a:pt x="0" y="2269"/>
                      </a:lnTo>
                      <a:cubicBezTo>
                        <a:pt x="0" y="2269"/>
                        <a:pt x="468" y="2233"/>
                        <a:pt x="612" y="2521"/>
                      </a:cubicBezTo>
                      <a:cubicBezTo>
                        <a:pt x="756" y="2773"/>
                        <a:pt x="828" y="3961"/>
                        <a:pt x="1153" y="4645"/>
                      </a:cubicBezTo>
                      <a:cubicBezTo>
                        <a:pt x="1621" y="5653"/>
                        <a:pt x="2557" y="6337"/>
                        <a:pt x="3673" y="6481"/>
                      </a:cubicBezTo>
                      <a:cubicBezTo>
                        <a:pt x="4861" y="6661"/>
                        <a:pt x="6085" y="6337"/>
                        <a:pt x="6986" y="5581"/>
                      </a:cubicBezTo>
                      <a:cubicBezTo>
                        <a:pt x="7994" y="4681"/>
                        <a:pt x="8030" y="3421"/>
                        <a:pt x="7922" y="2341"/>
                      </a:cubicBezTo>
                      <a:cubicBezTo>
                        <a:pt x="8462" y="2125"/>
                        <a:pt x="9074" y="2125"/>
                        <a:pt x="9650" y="2341"/>
                      </a:cubicBezTo>
                      <a:cubicBezTo>
                        <a:pt x="9506" y="3421"/>
                        <a:pt x="9578" y="4681"/>
                        <a:pt x="10586" y="5581"/>
                      </a:cubicBezTo>
                      <a:cubicBezTo>
                        <a:pt x="11487" y="6337"/>
                        <a:pt x="12711" y="6661"/>
                        <a:pt x="13899" y="6481"/>
                      </a:cubicBezTo>
                      <a:cubicBezTo>
                        <a:pt x="14979" y="6337"/>
                        <a:pt x="15951" y="5653"/>
                        <a:pt x="16383" y="4645"/>
                      </a:cubicBezTo>
                      <a:cubicBezTo>
                        <a:pt x="16707" y="3961"/>
                        <a:pt x="16816" y="2773"/>
                        <a:pt x="16924" y="2521"/>
                      </a:cubicBezTo>
                      <a:cubicBezTo>
                        <a:pt x="17068" y="2233"/>
                        <a:pt x="17500" y="2269"/>
                        <a:pt x="17500" y="2269"/>
                      </a:cubicBezTo>
                      <a:lnTo>
                        <a:pt x="17500" y="1440"/>
                      </a:lnTo>
                      <a:cubicBezTo>
                        <a:pt x="17500" y="1440"/>
                        <a:pt x="16996" y="1296"/>
                        <a:pt x="16635" y="1260"/>
                      </a:cubicBezTo>
                      <a:close/>
                      <a:moveTo>
                        <a:pt x="7130" y="4861"/>
                      </a:moveTo>
                      <a:lnTo>
                        <a:pt x="7130" y="4861"/>
                      </a:lnTo>
                      <a:cubicBezTo>
                        <a:pt x="6446" y="5725"/>
                        <a:pt x="5365" y="6229"/>
                        <a:pt x="4249" y="6157"/>
                      </a:cubicBezTo>
                      <a:cubicBezTo>
                        <a:pt x="2773" y="6121"/>
                        <a:pt x="2089" y="5509"/>
                        <a:pt x="1657" y="4717"/>
                      </a:cubicBezTo>
                      <a:cubicBezTo>
                        <a:pt x="1189" y="3925"/>
                        <a:pt x="1009" y="2629"/>
                        <a:pt x="1333" y="1945"/>
                      </a:cubicBezTo>
                      <a:cubicBezTo>
                        <a:pt x="1657" y="1296"/>
                        <a:pt x="2737" y="792"/>
                        <a:pt x="4321" y="792"/>
                      </a:cubicBezTo>
                      <a:cubicBezTo>
                        <a:pt x="5905" y="828"/>
                        <a:pt x="6806" y="1512"/>
                        <a:pt x="7130" y="1981"/>
                      </a:cubicBezTo>
                      <a:cubicBezTo>
                        <a:pt x="7706" y="2881"/>
                        <a:pt x="7670" y="3997"/>
                        <a:pt x="7094" y="4861"/>
                      </a:cubicBezTo>
                      <a:close/>
                      <a:moveTo>
                        <a:pt x="8786" y="1764"/>
                      </a:moveTo>
                      <a:lnTo>
                        <a:pt x="8786" y="1764"/>
                      </a:lnTo>
                      <a:cubicBezTo>
                        <a:pt x="8462" y="1728"/>
                        <a:pt x="8102" y="1764"/>
                        <a:pt x="7778" y="1873"/>
                      </a:cubicBezTo>
                      <a:cubicBezTo>
                        <a:pt x="7778" y="1873"/>
                        <a:pt x="7382" y="1008"/>
                        <a:pt x="5905" y="648"/>
                      </a:cubicBezTo>
                      <a:cubicBezTo>
                        <a:pt x="5257" y="504"/>
                        <a:pt x="4609" y="432"/>
                        <a:pt x="3961" y="432"/>
                      </a:cubicBezTo>
                      <a:cubicBezTo>
                        <a:pt x="5509" y="252"/>
                        <a:pt x="7058" y="180"/>
                        <a:pt x="8606" y="216"/>
                      </a:cubicBezTo>
                      <a:lnTo>
                        <a:pt x="9002" y="216"/>
                      </a:lnTo>
                      <a:cubicBezTo>
                        <a:pt x="10550" y="180"/>
                        <a:pt x="12099" y="252"/>
                        <a:pt x="13611" y="432"/>
                      </a:cubicBezTo>
                      <a:cubicBezTo>
                        <a:pt x="12963" y="432"/>
                        <a:pt x="12315" y="504"/>
                        <a:pt x="11667" y="648"/>
                      </a:cubicBezTo>
                      <a:cubicBezTo>
                        <a:pt x="10190" y="1008"/>
                        <a:pt x="9830" y="1873"/>
                        <a:pt x="9830" y="1873"/>
                      </a:cubicBezTo>
                      <a:cubicBezTo>
                        <a:pt x="9470" y="1764"/>
                        <a:pt x="9146" y="1728"/>
                        <a:pt x="8786" y="1764"/>
                      </a:cubicBezTo>
                      <a:close/>
                      <a:moveTo>
                        <a:pt x="15951" y="4717"/>
                      </a:moveTo>
                      <a:lnTo>
                        <a:pt x="15951" y="4717"/>
                      </a:lnTo>
                      <a:cubicBezTo>
                        <a:pt x="15483" y="5509"/>
                        <a:pt x="14799" y="6121"/>
                        <a:pt x="13359" y="6121"/>
                      </a:cubicBezTo>
                      <a:cubicBezTo>
                        <a:pt x="12243" y="6229"/>
                        <a:pt x="11162" y="5725"/>
                        <a:pt x="10478" y="4861"/>
                      </a:cubicBezTo>
                      <a:cubicBezTo>
                        <a:pt x="9902" y="3961"/>
                        <a:pt x="9902" y="2845"/>
                        <a:pt x="10442" y="1981"/>
                      </a:cubicBezTo>
                      <a:cubicBezTo>
                        <a:pt x="10766" y="1512"/>
                        <a:pt x="11667" y="828"/>
                        <a:pt x="13251" y="792"/>
                      </a:cubicBezTo>
                      <a:cubicBezTo>
                        <a:pt x="14835" y="792"/>
                        <a:pt x="15951" y="1296"/>
                        <a:pt x="16275" y="1945"/>
                      </a:cubicBezTo>
                      <a:cubicBezTo>
                        <a:pt x="16563" y="2593"/>
                        <a:pt x="16419" y="3889"/>
                        <a:pt x="15951" y="47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77"/>
                <p:cNvSpPr/>
                <p:nvPr/>
              </p:nvSpPr>
              <p:spPr>
                <a:xfrm>
                  <a:off x="6836057" y="3136476"/>
                  <a:ext cx="84841" cy="3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77"/>
                <p:cNvSpPr/>
                <p:nvPr/>
              </p:nvSpPr>
              <p:spPr>
                <a:xfrm rot="439363">
                  <a:off x="6572352" y="3136478"/>
                  <a:ext cx="84843" cy="3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77"/>
                <p:cNvSpPr/>
                <p:nvPr/>
              </p:nvSpPr>
              <p:spPr>
                <a:xfrm rot="-626035">
                  <a:off x="6689062" y="1954672"/>
                  <a:ext cx="172932" cy="32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2" h="1007" extrusionOk="0">
                      <a:moveTo>
                        <a:pt x="4300" y="1"/>
                      </a:moveTo>
                      <a:cubicBezTo>
                        <a:pt x="3875" y="1"/>
                        <a:pt x="3449" y="41"/>
                        <a:pt x="3025" y="122"/>
                      </a:cubicBezTo>
                      <a:cubicBezTo>
                        <a:pt x="2439" y="235"/>
                        <a:pt x="1898" y="286"/>
                        <a:pt x="1409" y="286"/>
                      </a:cubicBezTo>
                      <a:cubicBezTo>
                        <a:pt x="874" y="286"/>
                        <a:pt x="401" y="225"/>
                        <a:pt x="1" y="122"/>
                      </a:cubicBezTo>
                      <a:lnTo>
                        <a:pt x="1" y="122"/>
                      </a:lnTo>
                      <a:cubicBezTo>
                        <a:pt x="54" y="188"/>
                        <a:pt x="107" y="228"/>
                        <a:pt x="107" y="228"/>
                      </a:cubicBezTo>
                      <a:lnTo>
                        <a:pt x="107" y="241"/>
                      </a:lnTo>
                      <a:cubicBezTo>
                        <a:pt x="107" y="294"/>
                        <a:pt x="93" y="333"/>
                        <a:pt x="93" y="373"/>
                      </a:cubicBezTo>
                      <a:cubicBezTo>
                        <a:pt x="574" y="470"/>
                        <a:pt x="1064" y="520"/>
                        <a:pt x="1557" y="520"/>
                      </a:cubicBezTo>
                      <a:cubicBezTo>
                        <a:pt x="2065" y="520"/>
                        <a:pt x="2575" y="467"/>
                        <a:pt x="3078" y="360"/>
                      </a:cubicBezTo>
                      <a:cubicBezTo>
                        <a:pt x="3477" y="287"/>
                        <a:pt x="3879" y="251"/>
                        <a:pt x="4280" y="251"/>
                      </a:cubicBezTo>
                      <a:cubicBezTo>
                        <a:pt x="5342" y="251"/>
                        <a:pt x="6395" y="501"/>
                        <a:pt x="7344" y="980"/>
                      </a:cubicBezTo>
                      <a:cubicBezTo>
                        <a:pt x="7370" y="994"/>
                        <a:pt x="7383" y="1007"/>
                        <a:pt x="7410" y="1007"/>
                      </a:cubicBezTo>
                      <a:cubicBezTo>
                        <a:pt x="7449" y="1007"/>
                        <a:pt x="7489" y="980"/>
                        <a:pt x="7502" y="941"/>
                      </a:cubicBezTo>
                      <a:cubicBezTo>
                        <a:pt x="7542" y="888"/>
                        <a:pt x="7529" y="809"/>
                        <a:pt x="7463" y="782"/>
                      </a:cubicBezTo>
                      <a:cubicBezTo>
                        <a:pt x="6482" y="268"/>
                        <a:pt x="5398" y="1"/>
                        <a:pt x="43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11" name="Google Shape;5511;p77"/>
                <p:cNvGrpSpPr/>
                <p:nvPr/>
              </p:nvGrpSpPr>
              <p:grpSpPr>
                <a:xfrm rot="6429777" flipH="1">
                  <a:off x="7046530" y="1926569"/>
                  <a:ext cx="45923" cy="19885"/>
                  <a:chOff x="284000" y="2200125"/>
                  <a:chExt cx="36675" cy="15875"/>
                </a:xfrm>
              </p:grpSpPr>
              <p:sp>
                <p:nvSpPr>
                  <p:cNvPr id="5512" name="Google Shape;5512;p77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3" name="Google Shape;5513;p77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14" name="Google Shape;5514;p77"/>
                <p:cNvGrpSpPr/>
                <p:nvPr/>
              </p:nvGrpSpPr>
              <p:grpSpPr>
                <a:xfrm rot="-4370230">
                  <a:off x="6266131" y="1804291"/>
                  <a:ext cx="51665" cy="22375"/>
                  <a:chOff x="284000" y="2200125"/>
                  <a:chExt cx="36675" cy="15875"/>
                </a:xfrm>
              </p:grpSpPr>
              <p:sp>
                <p:nvSpPr>
                  <p:cNvPr id="5515" name="Google Shape;5515;p77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6" name="Google Shape;5516;p77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17" name="Google Shape;5517;p77"/>
                <p:cNvGrpSpPr/>
                <p:nvPr/>
              </p:nvGrpSpPr>
              <p:grpSpPr>
                <a:xfrm>
                  <a:off x="7287449" y="1147553"/>
                  <a:ext cx="107298" cy="673531"/>
                  <a:chOff x="7717000" y="788804"/>
                  <a:chExt cx="148550" cy="912396"/>
                </a:xfrm>
              </p:grpSpPr>
              <p:sp>
                <p:nvSpPr>
                  <p:cNvPr id="5518" name="Google Shape;5518;p77"/>
                  <p:cNvSpPr/>
                  <p:nvPr/>
                </p:nvSpPr>
                <p:spPr>
                  <a:xfrm>
                    <a:off x="7722400" y="1425725"/>
                    <a:ext cx="141350" cy="2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4" h="11019" extrusionOk="0">
                        <a:moveTo>
                          <a:pt x="685" y="11019"/>
                        </a:moveTo>
                        <a:cubicBezTo>
                          <a:pt x="1369" y="10443"/>
                          <a:pt x="5654" y="6950"/>
                          <a:pt x="4862" y="5546"/>
                        </a:cubicBezTo>
                        <a:cubicBezTo>
                          <a:pt x="4754" y="5294"/>
                          <a:pt x="4574" y="4934"/>
                          <a:pt x="4250" y="4321"/>
                        </a:cubicBezTo>
                        <a:cubicBezTo>
                          <a:pt x="3277" y="4069"/>
                          <a:pt x="2269" y="4105"/>
                          <a:pt x="1333" y="4502"/>
                        </a:cubicBezTo>
                        <a:cubicBezTo>
                          <a:pt x="1297" y="4105"/>
                          <a:pt x="1225" y="3745"/>
                          <a:pt x="1117" y="3385"/>
                        </a:cubicBezTo>
                        <a:lnTo>
                          <a:pt x="937" y="3025"/>
                        </a:lnTo>
                        <a:cubicBezTo>
                          <a:pt x="1081" y="2053"/>
                          <a:pt x="1117" y="1045"/>
                          <a:pt x="1009" y="73"/>
                        </a:cubicBezTo>
                        <a:cubicBezTo>
                          <a:pt x="829" y="1"/>
                          <a:pt x="613" y="73"/>
                          <a:pt x="505" y="253"/>
                        </a:cubicBezTo>
                        <a:cubicBezTo>
                          <a:pt x="361" y="1693"/>
                          <a:pt x="1" y="8714"/>
                          <a:pt x="1" y="8714"/>
                        </a:cubicBezTo>
                        <a:cubicBezTo>
                          <a:pt x="145" y="9470"/>
                          <a:pt x="361" y="10263"/>
                          <a:pt x="685" y="11019"/>
                        </a:cubicBezTo>
                        <a:close/>
                      </a:path>
                    </a:pathLst>
                  </a:custGeom>
                  <a:solidFill>
                    <a:srgbClr val="D77F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9" name="Google Shape;5519;p77"/>
                  <p:cNvSpPr/>
                  <p:nvPr/>
                </p:nvSpPr>
                <p:spPr>
                  <a:xfrm>
                    <a:off x="7735900" y="788804"/>
                    <a:ext cx="41450" cy="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3313" extrusionOk="0">
                        <a:moveTo>
                          <a:pt x="469" y="0"/>
                        </a:moveTo>
                        <a:cubicBezTo>
                          <a:pt x="217" y="0"/>
                          <a:pt x="1" y="216"/>
                          <a:pt x="1" y="432"/>
                        </a:cubicBezTo>
                        <a:lnTo>
                          <a:pt x="37" y="2881"/>
                        </a:lnTo>
                        <a:cubicBezTo>
                          <a:pt x="37" y="3097"/>
                          <a:pt x="217" y="3313"/>
                          <a:pt x="469" y="3313"/>
                        </a:cubicBezTo>
                        <a:lnTo>
                          <a:pt x="1189" y="3313"/>
                        </a:lnTo>
                        <a:cubicBezTo>
                          <a:pt x="1441" y="3313"/>
                          <a:pt x="1657" y="3097"/>
                          <a:pt x="1657" y="2845"/>
                        </a:cubicBezTo>
                        <a:lnTo>
                          <a:pt x="1621" y="432"/>
                        </a:lnTo>
                        <a:cubicBezTo>
                          <a:pt x="1621" y="180"/>
                          <a:pt x="1441" y="0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0" name="Google Shape;5520;p77"/>
                  <p:cNvSpPr/>
                  <p:nvPr/>
                </p:nvSpPr>
                <p:spPr>
                  <a:xfrm>
                    <a:off x="7736814" y="871630"/>
                    <a:ext cx="41425" cy="824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16348" extrusionOk="0">
                        <a:moveTo>
                          <a:pt x="1225" y="16348"/>
                        </a:moveTo>
                        <a:lnTo>
                          <a:pt x="505" y="16348"/>
                        </a:lnTo>
                        <a:cubicBezTo>
                          <a:pt x="253" y="16348"/>
                          <a:pt x="73" y="16132"/>
                          <a:pt x="73" y="15880"/>
                        </a:cubicBezTo>
                        <a:lnTo>
                          <a:pt x="1" y="433"/>
                        </a:lnTo>
                        <a:cubicBezTo>
                          <a:pt x="1" y="181"/>
                          <a:pt x="181" y="1"/>
                          <a:pt x="433" y="1"/>
                        </a:cubicBezTo>
                        <a:lnTo>
                          <a:pt x="1153" y="1"/>
                        </a:lnTo>
                        <a:cubicBezTo>
                          <a:pt x="1405" y="1"/>
                          <a:pt x="1621" y="181"/>
                          <a:pt x="1621" y="433"/>
                        </a:cubicBezTo>
                        <a:lnTo>
                          <a:pt x="1657" y="15880"/>
                        </a:lnTo>
                        <a:cubicBezTo>
                          <a:pt x="1657" y="16132"/>
                          <a:pt x="1477" y="16312"/>
                          <a:pt x="1225" y="1634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1" name="Google Shape;5521;p77"/>
                  <p:cNvSpPr/>
                  <p:nvPr/>
                </p:nvSpPr>
                <p:spPr>
                  <a:xfrm>
                    <a:off x="7717000" y="1379825"/>
                    <a:ext cx="148550" cy="25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2" h="10227" extrusionOk="0">
                        <a:moveTo>
                          <a:pt x="2593" y="1261"/>
                        </a:moveTo>
                        <a:cubicBezTo>
                          <a:pt x="1333" y="2305"/>
                          <a:pt x="1" y="4069"/>
                          <a:pt x="361" y="4861"/>
                        </a:cubicBezTo>
                        <a:cubicBezTo>
                          <a:pt x="685" y="5689"/>
                          <a:pt x="1405" y="5005"/>
                          <a:pt x="1405" y="5005"/>
                        </a:cubicBezTo>
                        <a:cubicBezTo>
                          <a:pt x="1405" y="5005"/>
                          <a:pt x="397" y="6049"/>
                          <a:pt x="829" y="6626"/>
                        </a:cubicBezTo>
                        <a:cubicBezTo>
                          <a:pt x="1261" y="7202"/>
                          <a:pt x="2017" y="6554"/>
                          <a:pt x="2017" y="6554"/>
                        </a:cubicBezTo>
                        <a:cubicBezTo>
                          <a:pt x="2017" y="6554"/>
                          <a:pt x="469" y="7850"/>
                          <a:pt x="1153" y="8462"/>
                        </a:cubicBezTo>
                        <a:cubicBezTo>
                          <a:pt x="1513" y="8822"/>
                          <a:pt x="2053" y="8822"/>
                          <a:pt x="2377" y="8462"/>
                        </a:cubicBezTo>
                        <a:cubicBezTo>
                          <a:pt x="2377" y="8462"/>
                          <a:pt x="1189" y="9830"/>
                          <a:pt x="1801" y="10010"/>
                        </a:cubicBezTo>
                        <a:cubicBezTo>
                          <a:pt x="2413" y="10226"/>
                          <a:pt x="4934" y="8930"/>
                          <a:pt x="5438" y="7634"/>
                        </a:cubicBezTo>
                        <a:cubicBezTo>
                          <a:pt x="5942" y="6338"/>
                          <a:pt x="5042" y="6374"/>
                          <a:pt x="5042" y="6374"/>
                        </a:cubicBezTo>
                        <a:cubicBezTo>
                          <a:pt x="5042" y="6374"/>
                          <a:pt x="5726" y="5365"/>
                          <a:pt x="5114" y="4789"/>
                        </a:cubicBezTo>
                        <a:cubicBezTo>
                          <a:pt x="4538" y="4249"/>
                          <a:pt x="4213" y="4681"/>
                          <a:pt x="4213" y="4681"/>
                        </a:cubicBezTo>
                        <a:cubicBezTo>
                          <a:pt x="4213" y="4681"/>
                          <a:pt x="5294" y="3421"/>
                          <a:pt x="4826" y="3061"/>
                        </a:cubicBezTo>
                        <a:cubicBezTo>
                          <a:pt x="4466" y="2845"/>
                          <a:pt x="3997" y="2773"/>
                          <a:pt x="3565" y="2845"/>
                        </a:cubicBezTo>
                        <a:cubicBezTo>
                          <a:pt x="3565" y="2845"/>
                          <a:pt x="4610" y="0"/>
                          <a:pt x="2593" y="1261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22" name="Google Shape;5522;p77"/>
              <p:cNvSpPr/>
              <p:nvPr/>
            </p:nvSpPr>
            <p:spPr>
              <a:xfrm rot="514881">
                <a:off x="5990569" y="2517899"/>
                <a:ext cx="161340" cy="6259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77"/>
              <p:cNvSpPr/>
              <p:nvPr/>
            </p:nvSpPr>
            <p:spPr>
              <a:xfrm rot="2699792">
                <a:off x="6422756" y="2523097"/>
                <a:ext cx="87009" cy="5218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4" name="Google Shape;5524;p77"/>
            <p:cNvSpPr/>
            <p:nvPr/>
          </p:nvSpPr>
          <p:spPr>
            <a:xfrm rot="10562100">
              <a:off x="6658205" y="3107372"/>
              <a:ext cx="498124" cy="43896"/>
            </a:xfrm>
            <a:custGeom>
              <a:avLst/>
              <a:gdLst/>
              <a:ahLst/>
              <a:cxnLst/>
              <a:rect l="l" t="t" r="r" b="b"/>
              <a:pathLst>
                <a:path w="20656" h="2765" extrusionOk="0">
                  <a:moveTo>
                    <a:pt x="119" y="0"/>
                  </a:moveTo>
                  <a:cubicBezTo>
                    <a:pt x="79" y="132"/>
                    <a:pt x="40" y="251"/>
                    <a:pt x="0" y="357"/>
                  </a:cubicBezTo>
                  <a:cubicBezTo>
                    <a:pt x="1783" y="1162"/>
                    <a:pt x="3658" y="1743"/>
                    <a:pt x="5586" y="2100"/>
                  </a:cubicBezTo>
                  <a:cubicBezTo>
                    <a:pt x="7620" y="2496"/>
                    <a:pt x="9694" y="2708"/>
                    <a:pt x="11767" y="2747"/>
                  </a:cubicBezTo>
                  <a:cubicBezTo>
                    <a:pt x="12194" y="2758"/>
                    <a:pt x="12625" y="2765"/>
                    <a:pt x="13061" y="2765"/>
                  </a:cubicBezTo>
                  <a:cubicBezTo>
                    <a:pt x="13677" y="2765"/>
                    <a:pt x="14302" y="2752"/>
                    <a:pt x="14937" y="2721"/>
                  </a:cubicBezTo>
                  <a:cubicBezTo>
                    <a:pt x="16852" y="2642"/>
                    <a:pt x="18767" y="2470"/>
                    <a:pt x="20655" y="2193"/>
                  </a:cubicBezTo>
                  <a:cubicBezTo>
                    <a:pt x="20655" y="2074"/>
                    <a:pt x="20642" y="1955"/>
                    <a:pt x="20629" y="1823"/>
                  </a:cubicBezTo>
                  <a:cubicBezTo>
                    <a:pt x="18740" y="2100"/>
                    <a:pt x="16825" y="2272"/>
                    <a:pt x="14923" y="2351"/>
                  </a:cubicBezTo>
                  <a:cubicBezTo>
                    <a:pt x="14307" y="2376"/>
                    <a:pt x="13662" y="2390"/>
                    <a:pt x="12995" y="2390"/>
                  </a:cubicBezTo>
                  <a:cubicBezTo>
                    <a:pt x="9006" y="2390"/>
                    <a:pt x="4237" y="1878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6" name="Google Shape;5526;p77"/>
          <p:cNvSpPr txBox="1">
            <a:spLocks noGrp="1"/>
          </p:cNvSpPr>
          <p:nvPr>
            <p:ph type="title" idx="2"/>
          </p:nvPr>
        </p:nvSpPr>
        <p:spPr>
          <a:xfrm>
            <a:off x="1453562" y="1564291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/>
              <a:t>Text Preprocessing</a:t>
            </a:r>
          </a:p>
        </p:txBody>
      </p:sp>
      <p:sp>
        <p:nvSpPr>
          <p:cNvPr id="5528" name="Google Shape;5528;p77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77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0" name="Google Shape;5530;p77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1" name="Google Shape;5531;p77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2" name="Google Shape;5532;p77"/>
          <p:cNvGrpSpPr/>
          <p:nvPr/>
        </p:nvGrpSpPr>
        <p:grpSpPr>
          <a:xfrm>
            <a:off x="-516392" y="3225722"/>
            <a:ext cx="1694780" cy="1702546"/>
            <a:chOff x="2324025" y="922550"/>
            <a:chExt cx="2073125" cy="2082625"/>
          </a:xfrm>
        </p:grpSpPr>
        <p:sp>
          <p:nvSpPr>
            <p:cNvPr id="5533" name="Google Shape;5533;p77"/>
            <p:cNvSpPr/>
            <p:nvPr/>
          </p:nvSpPr>
          <p:spPr>
            <a:xfrm>
              <a:off x="2960850" y="2738900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77"/>
            <p:cNvSpPr/>
            <p:nvPr/>
          </p:nvSpPr>
          <p:spPr>
            <a:xfrm>
              <a:off x="2972925" y="2191525"/>
              <a:ext cx="913775" cy="717000"/>
            </a:xfrm>
            <a:custGeom>
              <a:avLst/>
              <a:gdLst/>
              <a:ahLst/>
              <a:cxnLst/>
              <a:rect l="l" t="t" r="r" b="b"/>
              <a:pathLst>
                <a:path w="36551" h="28680" extrusionOk="0">
                  <a:moveTo>
                    <a:pt x="36550" y="0"/>
                  </a:moveTo>
                  <a:cubicBezTo>
                    <a:pt x="35301" y="1222"/>
                    <a:pt x="28116" y="2159"/>
                    <a:pt x="19255" y="2244"/>
                  </a:cubicBezTo>
                  <a:lnTo>
                    <a:pt x="18261" y="2244"/>
                  </a:lnTo>
                  <a:cubicBezTo>
                    <a:pt x="9032" y="2244"/>
                    <a:pt x="1392" y="1278"/>
                    <a:pt x="1" y="29"/>
                  </a:cubicBezTo>
                  <a:lnTo>
                    <a:pt x="1" y="29"/>
                  </a:lnTo>
                  <a:cubicBezTo>
                    <a:pt x="1" y="86"/>
                    <a:pt x="1" y="171"/>
                    <a:pt x="29" y="228"/>
                  </a:cubicBezTo>
                  <a:cubicBezTo>
                    <a:pt x="171" y="796"/>
                    <a:pt x="256" y="1335"/>
                    <a:pt x="398" y="1903"/>
                  </a:cubicBezTo>
                  <a:cubicBezTo>
                    <a:pt x="1250" y="5226"/>
                    <a:pt x="2074" y="8577"/>
                    <a:pt x="2926" y="11899"/>
                  </a:cubicBezTo>
                  <a:cubicBezTo>
                    <a:pt x="3863" y="15563"/>
                    <a:pt x="4828" y="19226"/>
                    <a:pt x="5794" y="22861"/>
                  </a:cubicBezTo>
                  <a:cubicBezTo>
                    <a:pt x="6021" y="23685"/>
                    <a:pt x="6163" y="24537"/>
                    <a:pt x="6476" y="25361"/>
                  </a:cubicBezTo>
                  <a:cubicBezTo>
                    <a:pt x="6561" y="25645"/>
                    <a:pt x="6760" y="25900"/>
                    <a:pt x="7015" y="26071"/>
                  </a:cubicBezTo>
                  <a:cubicBezTo>
                    <a:pt x="7583" y="26411"/>
                    <a:pt x="8180" y="26667"/>
                    <a:pt x="8833" y="26809"/>
                  </a:cubicBezTo>
                  <a:cubicBezTo>
                    <a:pt x="8956" y="26933"/>
                    <a:pt x="9145" y="27013"/>
                    <a:pt x="9341" y="27013"/>
                  </a:cubicBezTo>
                  <a:cubicBezTo>
                    <a:pt x="9370" y="27013"/>
                    <a:pt x="9400" y="27011"/>
                    <a:pt x="9429" y="27008"/>
                  </a:cubicBezTo>
                  <a:cubicBezTo>
                    <a:pt x="10309" y="27348"/>
                    <a:pt x="11247" y="27604"/>
                    <a:pt x="12212" y="27718"/>
                  </a:cubicBezTo>
                  <a:cubicBezTo>
                    <a:pt x="12328" y="27814"/>
                    <a:pt x="12470" y="27871"/>
                    <a:pt x="12611" y="27871"/>
                  </a:cubicBezTo>
                  <a:cubicBezTo>
                    <a:pt x="12678" y="27871"/>
                    <a:pt x="12745" y="27859"/>
                    <a:pt x="12809" y="27831"/>
                  </a:cubicBezTo>
                  <a:cubicBezTo>
                    <a:pt x="13803" y="28172"/>
                    <a:pt x="14825" y="28371"/>
                    <a:pt x="15876" y="28371"/>
                  </a:cubicBezTo>
                  <a:cubicBezTo>
                    <a:pt x="15972" y="28467"/>
                    <a:pt x="16108" y="28524"/>
                    <a:pt x="16247" y="28524"/>
                  </a:cubicBezTo>
                  <a:cubicBezTo>
                    <a:pt x="16313" y="28524"/>
                    <a:pt x="16380" y="28512"/>
                    <a:pt x="16444" y="28484"/>
                  </a:cubicBezTo>
                  <a:cubicBezTo>
                    <a:pt x="17019" y="28548"/>
                    <a:pt x="17594" y="28580"/>
                    <a:pt x="18169" y="28580"/>
                  </a:cubicBezTo>
                  <a:cubicBezTo>
                    <a:pt x="18361" y="28580"/>
                    <a:pt x="18552" y="28577"/>
                    <a:pt x="18744" y="28570"/>
                  </a:cubicBezTo>
                  <a:cubicBezTo>
                    <a:pt x="18834" y="28645"/>
                    <a:pt x="18948" y="28680"/>
                    <a:pt x="19064" y="28680"/>
                  </a:cubicBezTo>
                  <a:cubicBezTo>
                    <a:pt x="19168" y="28680"/>
                    <a:pt x="19275" y="28652"/>
                    <a:pt x="19369" y="28598"/>
                  </a:cubicBezTo>
                  <a:cubicBezTo>
                    <a:pt x="19568" y="28626"/>
                    <a:pt x="19738" y="28655"/>
                    <a:pt x="19937" y="28655"/>
                  </a:cubicBezTo>
                  <a:cubicBezTo>
                    <a:pt x="20083" y="28660"/>
                    <a:pt x="20228" y="28662"/>
                    <a:pt x="20373" y="28662"/>
                  </a:cubicBezTo>
                  <a:cubicBezTo>
                    <a:pt x="21072" y="28662"/>
                    <a:pt x="21758" y="28607"/>
                    <a:pt x="22464" y="28513"/>
                  </a:cubicBezTo>
                  <a:cubicBezTo>
                    <a:pt x="22529" y="28535"/>
                    <a:pt x="22599" y="28544"/>
                    <a:pt x="22669" y="28544"/>
                  </a:cubicBezTo>
                  <a:cubicBezTo>
                    <a:pt x="22782" y="28544"/>
                    <a:pt x="22898" y="28520"/>
                    <a:pt x="23004" y="28484"/>
                  </a:cubicBezTo>
                  <a:cubicBezTo>
                    <a:pt x="23515" y="28428"/>
                    <a:pt x="24026" y="28399"/>
                    <a:pt x="24509" y="28314"/>
                  </a:cubicBezTo>
                  <a:cubicBezTo>
                    <a:pt x="24935" y="28286"/>
                    <a:pt x="25333" y="28172"/>
                    <a:pt x="25730" y="28002"/>
                  </a:cubicBezTo>
                  <a:cubicBezTo>
                    <a:pt x="25773" y="28014"/>
                    <a:pt x="25815" y="28019"/>
                    <a:pt x="25857" y="28019"/>
                  </a:cubicBezTo>
                  <a:cubicBezTo>
                    <a:pt x="26011" y="28019"/>
                    <a:pt x="26158" y="27943"/>
                    <a:pt x="26270" y="27831"/>
                  </a:cubicBezTo>
                  <a:cubicBezTo>
                    <a:pt x="26980" y="27746"/>
                    <a:pt x="27633" y="27547"/>
                    <a:pt x="28229" y="27178"/>
                  </a:cubicBezTo>
                  <a:cubicBezTo>
                    <a:pt x="28258" y="27182"/>
                    <a:pt x="28287" y="27183"/>
                    <a:pt x="28316" y="27183"/>
                  </a:cubicBezTo>
                  <a:cubicBezTo>
                    <a:pt x="28513" y="27183"/>
                    <a:pt x="28702" y="27100"/>
                    <a:pt x="28826" y="26951"/>
                  </a:cubicBezTo>
                  <a:cubicBezTo>
                    <a:pt x="29621" y="26667"/>
                    <a:pt x="30388" y="26241"/>
                    <a:pt x="31012" y="25673"/>
                  </a:cubicBezTo>
                  <a:cubicBezTo>
                    <a:pt x="31325" y="25389"/>
                    <a:pt x="31552" y="24991"/>
                    <a:pt x="31609" y="24565"/>
                  </a:cubicBezTo>
                  <a:cubicBezTo>
                    <a:pt x="31978" y="22663"/>
                    <a:pt x="32375" y="20760"/>
                    <a:pt x="32773" y="18857"/>
                  </a:cubicBezTo>
                  <a:cubicBezTo>
                    <a:pt x="33227" y="16756"/>
                    <a:pt x="33653" y="14654"/>
                    <a:pt x="34108" y="12553"/>
                  </a:cubicBezTo>
                  <a:cubicBezTo>
                    <a:pt x="34704" y="9656"/>
                    <a:pt x="35329" y="6788"/>
                    <a:pt x="35925" y="3891"/>
                  </a:cubicBezTo>
                  <a:cubicBezTo>
                    <a:pt x="36124" y="2954"/>
                    <a:pt x="36323" y="1988"/>
                    <a:pt x="36493" y="1023"/>
                  </a:cubicBezTo>
                  <a:cubicBezTo>
                    <a:pt x="36522" y="682"/>
                    <a:pt x="36550" y="341"/>
                    <a:pt x="36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77"/>
            <p:cNvSpPr/>
            <p:nvPr/>
          </p:nvSpPr>
          <p:spPr>
            <a:xfrm>
              <a:off x="3052450" y="2508875"/>
              <a:ext cx="772475" cy="399850"/>
            </a:xfrm>
            <a:custGeom>
              <a:avLst/>
              <a:gdLst/>
              <a:ahLst/>
              <a:cxnLst/>
              <a:rect l="l" t="t" r="r" b="b"/>
              <a:pathLst>
                <a:path w="30899" h="15994" extrusionOk="0">
                  <a:moveTo>
                    <a:pt x="30898" y="1"/>
                  </a:moveTo>
                  <a:cubicBezTo>
                    <a:pt x="29961" y="995"/>
                    <a:pt x="24736" y="3721"/>
                    <a:pt x="15109" y="3721"/>
                  </a:cubicBezTo>
                  <a:cubicBezTo>
                    <a:pt x="6646" y="3721"/>
                    <a:pt x="796" y="881"/>
                    <a:pt x="0" y="171"/>
                  </a:cubicBezTo>
                  <a:lnTo>
                    <a:pt x="0" y="171"/>
                  </a:lnTo>
                  <a:cubicBezTo>
                    <a:pt x="852" y="3494"/>
                    <a:pt x="1733" y="6845"/>
                    <a:pt x="2613" y="10196"/>
                  </a:cubicBezTo>
                  <a:cubicBezTo>
                    <a:pt x="2840" y="11019"/>
                    <a:pt x="2982" y="11871"/>
                    <a:pt x="3295" y="12667"/>
                  </a:cubicBezTo>
                  <a:cubicBezTo>
                    <a:pt x="3380" y="12951"/>
                    <a:pt x="3579" y="13206"/>
                    <a:pt x="3834" y="13377"/>
                  </a:cubicBezTo>
                  <a:cubicBezTo>
                    <a:pt x="4402" y="13746"/>
                    <a:pt x="4999" y="14001"/>
                    <a:pt x="5652" y="14115"/>
                  </a:cubicBezTo>
                  <a:cubicBezTo>
                    <a:pt x="5771" y="14258"/>
                    <a:pt x="5949" y="14321"/>
                    <a:pt x="6138" y="14321"/>
                  </a:cubicBezTo>
                  <a:cubicBezTo>
                    <a:pt x="6174" y="14321"/>
                    <a:pt x="6211" y="14318"/>
                    <a:pt x="6248" y="14314"/>
                  </a:cubicBezTo>
                  <a:cubicBezTo>
                    <a:pt x="7128" y="14683"/>
                    <a:pt x="8066" y="14910"/>
                    <a:pt x="9031" y="15024"/>
                  </a:cubicBezTo>
                  <a:cubicBezTo>
                    <a:pt x="9150" y="15142"/>
                    <a:pt x="9296" y="15192"/>
                    <a:pt x="9442" y="15192"/>
                  </a:cubicBezTo>
                  <a:cubicBezTo>
                    <a:pt x="9505" y="15192"/>
                    <a:pt x="9567" y="15183"/>
                    <a:pt x="9628" y="15166"/>
                  </a:cubicBezTo>
                  <a:cubicBezTo>
                    <a:pt x="10622" y="15506"/>
                    <a:pt x="11644" y="15677"/>
                    <a:pt x="12695" y="15705"/>
                  </a:cubicBezTo>
                  <a:cubicBezTo>
                    <a:pt x="13110" y="15788"/>
                    <a:pt x="13100" y="15841"/>
                    <a:pt x="13154" y="15841"/>
                  </a:cubicBezTo>
                  <a:cubicBezTo>
                    <a:pt x="13174" y="15841"/>
                    <a:pt x="13202" y="15834"/>
                    <a:pt x="13263" y="15819"/>
                  </a:cubicBezTo>
                  <a:cubicBezTo>
                    <a:pt x="13838" y="15883"/>
                    <a:pt x="14413" y="15915"/>
                    <a:pt x="14988" y="15915"/>
                  </a:cubicBezTo>
                  <a:cubicBezTo>
                    <a:pt x="15180" y="15915"/>
                    <a:pt x="15371" y="15911"/>
                    <a:pt x="15563" y="15904"/>
                  </a:cubicBezTo>
                  <a:cubicBezTo>
                    <a:pt x="15654" y="15965"/>
                    <a:pt x="15770" y="15993"/>
                    <a:pt x="15888" y="15993"/>
                  </a:cubicBezTo>
                  <a:cubicBezTo>
                    <a:pt x="15991" y="15993"/>
                    <a:pt x="16095" y="15972"/>
                    <a:pt x="16188" y="15932"/>
                  </a:cubicBezTo>
                  <a:cubicBezTo>
                    <a:pt x="16387" y="15932"/>
                    <a:pt x="16557" y="15989"/>
                    <a:pt x="16756" y="15989"/>
                  </a:cubicBezTo>
                  <a:cubicBezTo>
                    <a:pt x="17608" y="15989"/>
                    <a:pt x="18431" y="15932"/>
                    <a:pt x="19283" y="15819"/>
                  </a:cubicBezTo>
                  <a:cubicBezTo>
                    <a:pt x="19360" y="15844"/>
                    <a:pt x="19442" y="15858"/>
                    <a:pt x="19525" y="15858"/>
                  </a:cubicBezTo>
                  <a:cubicBezTo>
                    <a:pt x="19627" y="15858"/>
                    <a:pt x="19729" y="15837"/>
                    <a:pt x="19823" y="15790"/>
                  </a:cubicBezTo>
                  <a:cubicBezTo>
                    <a:pt x="20334" y="15734"/>
                    <a:pt x="20845" y="15705"/>
                    <a:pt x="21328" y="15648"/>
                  </a:cubicBezTo>
                  <a:cubicBezTo>
                    <a:pt x="21754" y="15592"/>
                    <a:pt x="22152" y="15478"/>
                    <a:pt x="22549" y="15336"/>
                  </a:cubicBezTo>
                  <a:cubicBezTo>
                    <a:pt x="22947" y="15308"/>
                    <a:pt x="22947" y="15308"/>
                    <a:pt x="23089" y="15166"/>
                  </a:cubicBezTo>
                  <a:cubicBezTo>
                    <a:pt x="23770" y="15052"/>
                    <a:pt x="24452" y="14825"/>
                    <a:pt x="25048" y="14512"/>
                  </a:cubicBezTo>
                  <a:cubicBezTo>
                    <a:pt x="25077" y="14516"/>
                    <a:pt x="25106" y="14518"/>
                    <a:pt x="25135" y="14518"/>
                  </a:cubicBezTo>
                  <a:cubicBezTo>
                    <a:pt x="25332" y="14518"/>
                    <a:pt x="25521" y="14434"/>
                    <a:pt x="25645" y="14285"/>
                  </a:cubicBezTo>
                  <a:cubicBezTo>
                    <a:pt x="26440" y="14001"/>
                    <a:pt x="27207" y="13547"/>
                    <a:pt x="27831" y="12979"/>
                  </a:cubicBezTo>
                  <a:cubicBezTo>
                    <a:pt x="28144" y="12695"/>
                    <a:pt x="28371" y="12326"/>
                    <a:pt x="28428" y="11900"/>
                  </a:cubicBezTo>
                  <a:cubicBezTo>
                    <a:pt x="28797" y="9969"/>
                    <a:pt x="29194" y="8066"/>
                    <a:pt x="29592" y="6163"/>
                  </a:cubicBezTo>
                  <a:cubicBezTo>
                    <a:pt x="30018" y="4118"/>
                    <a:pt x="30472" y="2045"/>
                    <a:pt x="30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77"/>
            <p:cNvSpPr/>
            <p:nvPr/>
          </p:nvSpPr>
          <p:spPr>
            <a:xfrm>
              <a:off x="2967250" y="2116975"/>
              <a:ext cx="925125" cy="130650"/>
            </a:xfrm>
            <a:custGeom>
              <a:avLst/>
              <a:gdLst/>
              <a:ahLst/>
              <a:cxnLst/>
              <a:rect l="l" t="t" r="r" b="b"/>
              <a:pathLst>
                <a:path w="37005" h="5226" extrusionOk="0">
                  <a:moveTo>
                    <a:pt x="18488" y="0"/>
                  </a:moveTo>
                  <a:cubicBezTo>
                    <a:pt x="8265" y="0"/>
                    <a:pt x="0" y="1165"/>
                    <a:pt x="0" y="2613"/>
                  </a:cubicBezTo>
                  <a:cubicBezTo>
                    <a:pt x="0" y="4062"/>
                    <a:pt x="8265" y="5226"/>
                    <a:pt x="18488" y="5226"/>
                  </a:cubicBezTo>
                  <a:cubicBezTo>
                    <a:pt x="28712" y="5226"/>
                    <a:pt x="37004" y="4062"/>
                    <a:pt x="37004" y="2613"/>
                  </a:cubicBezTo>
                  <a:cubicBezTo>
                    <a:pt x="37004" y="1165"/>
                    <a:pt x="28712" y="0"/>
                    <a:pt x="18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77"/>
            <p:cNvSpPr/>
            <p:nvPr/>
          </p:nvSpPr>
          <p:spPr>
            <a:xfrm>
              <a:off x="3051725" y="2508875"/>
              <a:ext cx="773200" cy="144875"/>
            </a:xfrm>
            <a:custGeom>
              <a:avLst/>
              <a:gdLst/>
              <a:ahLst/>
              <a:cxnLst/>
              <a:rect l="l" t="t" r="r" b="b"/>
              <a:pathLst>
                <a:path w="30928" h="5795" extrusionOk="0">
                  <a:moveTo>
                    <a:pt x="30927" y="1"/>
                  </a:moveTo>
                  <a:cubicBezTo>
                    <a:pt x="29990" y="995"/>
                    <a:pt x="24765" y="3721"/>
                    <a:pt x="15109" y="3721"/>
                  </a:cubicBezTo>
                  <a:cubicBezTo>
                    <a:pt x="6675" y="3721"/>
                    <a:pt x="825" y="881"/>
                    <a:pt x="1" y="171"/>
                  </a:cubicBezTo>
                  <a:lnTo>
                    <a:pt x="1" y="171"/>
                  </a:lnTo>
                  <a:cubicBezTo>
                    <a:pt x="228" y="995"/>
                    <a:pt x="455" y="1847"/>
                    <a:pt x="654" y="2670"/>
                  </a:cubicBezTo>
                  <a:cubicBezTo>
                    <a:pt x="2557" y="3693"/>
                    <a:pt x="7896" y="5794"/>
                    <a:pt x="15138" y="5794"/>
                  </a:cubicBezTo>
                  <a:cubicBezTo>
                    <a:pt x="23600" y="5794"/>
                    <a:pt x="28655" y="3693"/>
                    <a:pt x="30388" y="2500"/>
                  </a:cubicBezTo>
                  <a:lnTo>
                    <a:pt x="30927" y="1"/>
                  </a:ln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77"/>
            <p:cNvSpPr/>
            <p:nvPr/>
          </p:nvSpPr>
          <p:spPr>
            <a:xfrm>
              <a:off x="3359875" y="2795000"/>
              <a:ext cx="6400" cy="106525"/>
            </a:xfrm>
            <a:custGeom>
              <a:avLst/>
              <a:gdLst/>
              <a:ahLst/>
              <a:cxnLst/>
              <a:rect l="l" t="t" r="r" b="b"/>
              <a:pathLst>
                <a:path w="256" h="4261" extrusionOk="0">
                  <a:moveTo>
                    <a:pt x="0" y="0"/>
                  </a:moveTo>
                  <a:cubicBezTo>
                    <a:pt x="85" y="1420"/>
                    <a:pt x="170" y="2840"/>
                    <a:pt x="256" y="4260"/>
                  </a:cubicBezTo>
                  <a:lnTo>
                    <a:pt x="256" y="4260"/>
                  </a:lnTo>
                  <a:cubicBezTo>
                    <a:pt x="170" y="2840"/>
                    <a:pt x="85" y="1420"/>
                    <a:pt x="0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77"/>
            <p:cNvSpPr/>
            <p:nvPr/>
          </p:nvSpPr>
          <p:spPr>
            <a:xfrm>
              <a:off x="3535950" y="2878775"/>
              <a:ext cx="725" cy="26300"/>
            </a:xfrm>
            <a:custGeom>
              <a:avLst/>
              <a:gdLst/>
              <a:ahLst/>
              <a:cxnLst/>
              <a:rect l="l" t="t" r="r" b="b"/>
              <a:pathLst>
                <a:path w="29" h="1052" extrusionOk="0">
                  <a:moveTo>
                    <a:pt x="28" y="0"/>
                  </a:moveTo>
                  <a:cubicBezTo>
                    <a:pt x="28" y="341"/>
                    <a:pt x="0" y="710"/>
                    <a:pt x="0" y="1051"/>
                  </a:cubicBezTo>
                  <a:lnTo>
                    <a:pt x="0" y="1051"/>
                  </a:lnTo>
                  <a:cubicBezTo>
                    <a:pt x="0" y="710"/>
                    <a:pt x="28" y="341"/>
                    <a:pt x="28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77"/>
            <p:cNvSpPr/>
            <p:nvPr/>
          </p:nvSpPr>
          <p:spPr>
            <a:xfrm>
              <a:off x="3619725" y="2873800"/>
              <a:ext cx="1425" cy="19200"/>
            </a:xfrm>
            <a:custGeom>
              <a:avLst/>
              <a:gdLst/>
              <a:ahLst/>
              <a:cxnLst/>
              <a:rect l="l" t="t" r="r" b="b"/>
              <a:pathLst>
                <a:path w="57" h="768" extrusionOk="0">
                  <a:moveTo>
                    <a:pt x="57" y="1"/>
                  </a:moveTo>
                  <a:cubicBezTo>
                    <a:pt x="57" y="256"/>
                    <a:pt x="28" y="512"/>
                    <a:pt x="0" y="767"/>
                  </a:cubicBezTo>
                  <a:lnTo>
                    <a:pt x="0" y="767"/>
                  </a:lnTo>
                  <a:cubicBezTo>
                    <a:pt x="28" y="512"/>
                    <a:pt x="57" y="256"/>
                    <a:pt x="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77"/>
            <p:cNvSpPr/>
            <p:nvPr/>
          </p:nvSpPr>
          <p:spPr>
            <a:xfrm>
              <a:off x="3687150" y="2832625"/>
              <a:ext cx="6425" cy="38375"/>
            </a:xfrm>
            <a:custGeom>
              <a:avLst/>
              <a:gdLst/>
              <a:ahLst/>
              <a:cxnLst/>
              <a:rect l="l" t="t" r="r" b="b"/>
              <a:pathLst>
                <a:path w="257" h="1535" extrusionOk="0">
                  <a:moveTo>
                    <a:pt x="257" y="1"/>
                  </a:moveTo>
                  <a:cubicBezTo>
                    <a:pt x="171" y="512"/>
                    <a:pt x="86" y="1023"/>
                    <a:pt x="1" y="1534"/>
                  </a:cubicBezTo>
                  <a:lnTo>
                    <a:pt x="1" y="1534"/>
                  </a:lnTo>
                  <a:cubicBezTo>
                    <a:pt x="86" y="1023"/>
                    <a:pt x="171" y="512"/>
                    <a:pt x="2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77"/>
            <p:cNvSpPr/>
            <p:nvPr/>
          </p:nvSpPr>
          <p:spPr>
            <a:xfrm>
              <a:off x="3051725" y="2508875"/>
              <a:ext cx="773200" cy="144875"/>
            </a:xfrm>
            <a:custGeom>
              <a:avLst/>
              <a:gdLst/>
              <a:ahLst/>
              <a:cxnLst/>
              <a:rect l="l" t="t" r="r" b="b"/>
              <a:pathLst>
                <a:path w="30928" h="5795" extrusionOk="0">
                  <a:moveTo>
                    <a:pt x="30927" y="1"/>
                  </a:moveTo>
                  <a:cubicBezTo>
                    <a:pt x="29990" y="995"/>
                    <a:pt x="24765" y="3721"/>
                    <a:pt x="15109" y="3721"/>
                  </a:cubicBezTo>
                  <a:cubicBezTo>
                    <a:pt x="6675" y="3721"/>
                    <a:pt x="825" y="881"/>
                    <a:pt x="1" y="171"/>
                  </a:cubicBezTo>
                  <a:lnTo>
                    <a:pt x="1" y="171"/>
                  </a:lnTo>
                  <a:cubicBezTo>
                    <a:pt x="228" y="995"/>
                    <a:pt x="455" y="1847"/>
                    <a:pt x="654" y="2670"/>
                  </a:cubicBezTo>
                  <a:cubicBezTo>
                    <a:pt x="2557" y="3693"/>
                    <a:pt x="7896" y="5794"/>
                    <a:pt x="15138" y="5794"/>
                  </a:cubicBezTo>
                  <a:cubicBezTo>
                    <a:pt x="23600" y="5794"/>
                    <a:pt x="28655" y="3693"/>
                    <a:pt x="30388" y="2500"/>
                  </a:cubicBezTo>
                  <a:lnTo>
                    <a:pt x="309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77"/>
            <p:cNvSpPr/>
            <p:nvPr/>
          </p:nvSpPr>
          <p:spPr>
            <a:xfrm>
              <a:off x="3535950" y="2878775"/>
              <a:ext cx="725" cy="26300"/>
            </a:xfrm>
            <a:custGeom>
              <a:avLst/>
              <a:gdLst/>
              <a:ahLst/>
              <a:cxnLst/>
              <a:rect l="l" t="t" r="r" b="b"/>
              <a:pathLst>
                <a:path w="29" h="1052" extrusionOk="0">
                  <a:moveTo>
                    <a:pt x="28" y="0"/>
                  </a:moveTo>
                  <a:cubicBezTo>
                    <a:pt x="28" y="341"/>
                    <a:pt x="0" y="710"/>
                    <a:pt x="0" y="1051"/>
                  </a:cubicBezTo>
                  <a:lnTo>
                    <a:pt x="0" y="1051"/>
                  </a:lnTo>
                  <a:cubicBezTo>
                    <a:pt x="0" y="710"/>
                    <a:pt x="28" y="341"/>
                    <a:pt x="28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77"/>
            <p:cNvSpPr/>
            <p:nvPr/>
          </p:nvSpPr>
          <p:spPr>
            <a:xfrm>
              <a:off x="3619725" y="2873800"/>
              <a:ext cx="1425" cy="19200"/>
            </a:xfrm>
            <a:custGeom>
              <a:avLst/>
              <a:gdLst/>
              <a:ahLst/>
              <a:cxnLst/>
              <a:rect l="l" t="t" r="r" b="b"/>
              <a:pathLst>
                <a:path w="57" h="768" extrusionOk="0">
                  <a:moveTo>
                    <a:pt x="57" y="1"/>
                  </a:moveTo>
                  <a:cubicBezTo>
                    <a:pt x="57" y="256"/>
                    <a:pt x="28" y="512"/>
                    <a:pt x="0" y="767"/>
                  </a:cubicBezTo>
                  <a:lnTo>
                    <a:pt x="0" y="767"/>
                  </a:lnTo>
                  <a:cubicBezTo>
                    <a:pt x="28" y="512"/>
                    <a:pt x="57" y="256"/>
                    <a:pt x="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77"/>
            <p:cNvSpPr/>
            <p:nvPr/>
          </p:nvSpPr>
          <p:spPr>
            <a:xfrm>
              <a:off x="3687150" y="2832625"/>
              <a:ext cx="6425" cy="38375"/>
            </a:xfrm>
            <a:custGeom>
              <a:avLst/>
              <a:gdLst/>
              <a:ahLst/>
              <a:cxnLst/>
              <a:rect l="l" t="t" r="r" b="b"/>
              <a:pathLst>
                <a:path w="257" h="1535" extrusionOk="0">
                  <a:moveTo>
                    <a:pt x="257" y="1"/>
                  </a:moveTo>
                  <a:cubicBezTo>
                    <a:pt x="171" y="512"/>
                    <a:pt x="86" y="1023"/>
                    <a:pt x="1" y="1534"/>
                  </a:cubicBezTo>
                  <a:lnTo>
                    <a:pt x="1" y="1534"/>
                  </a:lnTo>
                  <a:cubicBezTo>
                    <a:pt x="86" y="1023"/>
                    <a:pt x="171" y="512"/>
                    <a:pt x="2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77"/>
            <p:cNvSpPr/>
            <p:nvPr/>
          </p:nvSpPr>
          <p:spPr>
            <a:xfrm>
              <a:off x="3115625" y="2748150"/>
              <a:ext cx="659600" cy="113625"/>
            </a:xfrm>
            <a:custGeom>
              <a:avLst/>
              <a:gdLst/>
              <a:ahLst/>
              <a:cxnLst/>
              <a:rect l="l" t="t" r="r" b="b"/>
              <a:pathLst>
                <a:path w="26384" h="4545" extrusionOk="0">
                  <a:moveTo>
                    <a:pt x="26383" y="0"/>
                  </a:moveTo>
                  <a:lnTo>
                    <a:pt x="26383" y="0"/>
                  </a:lnTo>
                  <a:cubicBezTo>
                    <a:pt x="23913" y="1136"/>
                    <a:pt x="19312" y="2471"/>
                    <a:pt x="12582" y="2471"/>
                  </a:cubicBezTo>
                  <a:cubicBezTo>
                    <a:pt x="11673" y="2471"/>
                    <a:pt x="10821" y="2442"/>
                    <a:pt x="9969" y="2386"/>
                  </a:cubicBezTo>
                  <a:cubicBezTo>
                    <a:pt x="6561" y="2158"/>
                    <a:pt x="3182" y="1420"/>
                    <a:pt x="1" y="199"/>
                  </a:cubicBezTo>
                  <a:lnTo>
                    <a:pt x="1" y="199"/>
                  </a:lnTo>
                  <a:lnTo>
                    <a:pt x="86" y="596"/>
                  </a:lnTo>
                  <a:cubicBezTo>
                    <a:pt x="285" y="1250"/>
                    <a:pt x="398" y="1874"/>
                    <a:pt x="569" y="2499"/>
                  </a:cubicBezTo>
                  <a:cubicBezTo>
                    <a:pt x="4354" y="3863"/>
                    <a:pt x="8330" y="4545"/>
                    <a:pt x="12336" y="4545"/>
                  </a:cubicBezTo>
                  <a:cubicBezTo>
                    <a:pt x="12418" y="4545"/>
                    <a:pt x="12500" y="4544"/>
                    <a:pt x="12582" y="4544"/>
                  </a:cubicBezTo>
                  <a:cubicBezTo>
                    <a:pt x="14087" y="4544"/>
                    <a:pt x="15507" y="4487"/>
                    <a:pt x="16813" y="4374"/>
                  </a:cubicBezTo>
                  <a:cubicBezTo>
                    <a:pt x="18006" y="4260"/>
                    <a:pt x="19142" y="4090"/>
                    <a:pt x="20164" y="3919"/>
                  </a:cubicBezTo>
                  <a:cubicBezTo>
                    <a:pt x="21101" y="3749"/>
                    <a:pt x="21982" y="3578"/>
                    <a:pt x="22777" y="3351"/>
                  </a:cubicBezTo>
                  <a:cubicBezTo>
                    <a:pt x="22890" y="2670"/>
                    <a:pt x="23004" y="1988"/>
                    <a:pt x="23146" y="1306"/>
                  </a:cubicBezTo>
                  <a:lnTo>
                    <a:pt x="23146" y="1306"/>
                  </a:lnTo>
                  <a:lnTo>
                    <a:pt x="22777" y="3351"/>
                  </a:lnTo>
                  <a:cubicBezTo>
                    <a:pt x="23856" y="3067"/>
                    <a:pt x="24907" y="2698"/>
                    <a:pt x="25901" y="2272"/>
                  </a:cubicBezTo>
                  <a:cubicBezTo>
                    <a:pt x="26071" y="1505"/>
                    <a:pt x="26213" y="767"/>
                    <a:pt x="26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77"/>
            <p:cNvSpPr/>
            <p:nvPr/>
          </p:nvSpPr>
          <p:spPr>
            <a:xfrm>
              <a:off x="3005600" y="2169500"/>
              <a:ext cx="847725" cy="78125"/>
            </a:xfrm>
            <a:custGeom>
              <a:avLst/>
              <a:gdLst/>
              <a:ahLst/>
              <a:cxnLst/>
              <a:rect l="l" t="t" r="r" b="b"/>
              <a:pathLst>
                <a:path w="33909" h="3125" extrusionOk="0">
                  <a:moveTo>
                    <a:pt x="16954" y="1"/>
                  </a:moveTo>
                  <a:cubicBezTo>
                    <a:pt x="9372" y="1"/>
                    <a:pt x="2868" y="626"/>
                    <a:pt x="0" y="1563"/>
                  </a:cubicBezTo>
                  <a:cubicBezTo>
                    <a:pt x="2868" y="2472"/>
                    <a:pt x="9372" y="3125"/>
                    <a:pt x="16954" y="3125"/>
                  </a:cubicBezTo>
                  <a:cubicBezTo>
                    <a:pt x="24537" y="3125"/>
                    <a:pt x="31040" y="2472"/>
                    <a:pt x="33908" y="1563"/>
                  </a:cubicBezTo>
                  <a:cubicBezTo>
                    <a:pt x="31040" y="626"/>
                    <a:pt x="24537" y="1"/>
                    <a:pt x="1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77"/>
            <p:cNvSpPr/>
            <p:nvPr/>
          </p:nvSpPr>
          <p:spPr>
            <a:xfrm>
              <a:off x="2914000" y="1192475"/>
              <a:ext cx="874000" cy="1053025"/>
            </a:xfrm>
            <a:custGeom>
              <a:avLst/>
              <a:gdLst/>
              <a:ahLst/>
              <a:cxnLst/>
              <a:rect l="l" t="t" r="r" b="b"/>
              <a:pathLst>
                <a:path w="34960" h="42121" extrusionOk="0">
                  <a:moveTo>
                    <a:pt x="12245" y="1"/>
                  </a:moveTo>
                  <a:cubicBezTo>
                    <a:pt x="12207" y="1"/>
                    <a:pt x="12172" y="17"/>
                    <a:pt x="12155" y="34"/>
                  </a:cubicBezTo>
                  <a:cubicBezTo>
                    <a:pt x="12099" y="90"/>
                    <a:pt x="12042" y="147"/>
                    <a:pt x="12042" y="204"/>
                  </a:cubicBezTo>
                  <a:cubicBezTo>
                    <a:pt x="12042" y="318"/>
                    <a:pt x="12070" y="403"/>
                    <a:pt x="12127" y="488"/>
                  </a:cubicBezTo>
                  <a:cubicBezTo>
                    <a:pt x="12240" y="687"/>
                    <a:pt x="12382" y="857"/>
                    <a:pt x="12524" y="1056"/>
                  </a:cubicBezTo>
                  <a:cubicBezTo>
                    <a:pt x="13320" y="2107"/>
                    <a:pt x="14030" y="3214"/>
                    <a:pt x="14626" y="4350"/>
                  </a:cubicBezTo>
                  <a:cubicBezTo>
                    <a:pt x="16472" y="7815"/>
                    <a:pt x="17892" y="11450"/>
                    <a:pt x="18886" y="15227"/>
                  </a:cubicBezTo>
                  <a:cubicBezTo>
                    <a:pt x="19539" y="17698"/>
                    <a:pt x="20079" y="20197"/>
                    <a:pt x="20448" y="22696"/>
                  </a:cubicBezTo>
                  <a:cubicBezTo>
                    <a:pt x="20675" y="24286"/>
                    <a:pt x="20817" y="25877"/>
                    <a:pt x="20874" y="27467"/>
                  </a:cubicBezTo>
                  <a:cubicBezTo>
                    <a:pt x="21044" y="30420"/>
                    <a:pt x="21129" y="33402"/>
                    <a:pt x="21101" y="36356"/>
                  </a:cubicBezTo>
                  <a:cubicBezTo>
                    <a:pt x="21101" y="36498"/>
                    <a:pt x="21073" y="36640"/>
                    <a:pt x="21073" y="36782"/>
                  </a:cubicBezTo>
                  <a:cubicBezTo>
                    <a:pt x="21044" y="36838"/>
                    <a:pt x="21016" y="36867"/>
                    <a:pt x="20987" y="36867"/>
                  </a:cubicBezTo>
                  <a:cubicBezTo>
                    <a:pt x="20931" y="36867"/>
                    <a:pt x="20874" y="36838"/>
                    <a:pt x="20874" y="36782"/>
                  </a:cubicBezTo>
                  <a:cubicBezTo>
                    <a:pt x="20817" y="36611"/>
                    <a:pt x="20760" y="36441"/>
                    <a:pt x="20732" y="36242"/>
                  </a:cubicBezTo>
                  <a:cubicBezTo>
                    <a:pt x="20391" y="34311"/>
                    <a:pt x="19937" y="32408"/>
                    <a:pt x="19425" y="30506"/>
                  </a:cubicBezTo>
                  <a:cubicBezTo>
                    <a:pt x="18545" y="27069"/>
                    <a:pt x="16955" y="23832"/>
                    <a:pt x="14796" y="20992"/>
                  </a:cubicBezTo>
                  <a:cubicBezTo>
                    <a:pt x="13291" y="19061"/>
                    <a:pt x="11389" y="17499"/>
                    <a:pt x="9173" y="16448"/>
                  </a:cubicBezTo>
                  <a:cubicBezTo>
                    <a:pt x="7276" y="15461"/>
                    <a:pt x="5176" y="14948"/>
                    <a:pt x="3054" y="14948"/>
                  </a:cubicBezTo>
                  <a:cubicBezTo>
                    <a:pt x="2794" y="14948"/>
                    <a:pt x="2533" y="14956"/>
                    <a:pt x="2272" y="14971"/>
                  </a:cubicBezTo>
                  <a:cubicBezTo>
                    <a:pt x="1676" y="15000"/>
                    <a:pt x="1108" y="15085"/>
                    <a:pt x="540" y="15227"/>
                  </a:cubicBezTo>
                  <a:cubicBezTo>
                    <a:pt x="370" y="15284"/>
                    <a:pt x="228" y="15341"/>
                    <a:pt x="86" y="15426"/>
                  </a:cubicBezTo>
                  <a:cubicBezTo>
                    <a:pt x="29" y="15454"/>
                    <a:pt x="1" y="15511"/>
                    <a:pt x="1" y="15596"/>
                  </a:cubicBezTo>
                  <a:cubicBezTo>
                    <a:pt x="1" y="15681"/>
                    <a:pt x="86" y="15767"/>
                    <a:pt x="171" y="15767"/>
                  </a:cubicBezTo>
                  <a:lnTo>
                    <a:pt x="398" y="15767"/>
                  </a:lnTo>
                  <a:cubicBezTo>
                    <a:pt x="995" y="15681"/>
                    <a:pt x="1591" y="15625"/>
                    <a:pt x="2216" y="15625"/>
                  </a:cubicBezTo>
                  <a:cubicBezTo>
                    <a:pt x="2478" y="15603"/>
                    <a:pt x="2743" y="15593"/>
                    <a:pt x="3008" y="15593"/>
                  </a:cubicBezTo>
                  <a:cubicBezTo>
                    <a:pt x="3804" y="15593"/>
                    <a:pt x="4608" y="15688"/>
                    <a:pt x="5396" y="15880"/>
                  </a:cubicBezTo>
                  <a:cubicBezTo>
                    <a:pt x="8804" y="16618"/>
                    <a:pt x="11871" y="18521"/>
                    <a:pt x="14030" y="21276"/>
                  </a:cubicBezTo>
                  <a:cubicBezTo>
                    <a:pt x="15762" y="23434"/>
                    <a:pt x="17125" y="25905"/>
                    <a:pt x="18005" y="28546"/>
                  </a:cubicBezTo>
                  <a:cubicBezTo>
                    <a:pt x="19141" y="31812"/>
                    <a:pt x="19795" y="35191"/>
                    <a:pt x="20391" y="38571"/>
                  </a:cubicBezTo>
                  <a:cubicBezTo>
                    <a:pt x="20561" y="39451"/>
                    <a:pt x="20675" y="40332"/>
                    <a:pt x="20817" y="41212"/>
                  </a:cubicBezTo>
                  <a:cubicBezTo>
                    <a:pt x="20845" y="41439"/>
                    <a:pt x="20902" y="41695"/>
                    <a:pt x="20987" y="41950"/>
                  </a:cubicBezTo>
                  <a:cubicBezTo>
                    <a:pt x="21044" y="42064"/>
                    <a:pt x="21158" y="42121"/>
                    <a:pt x="21271" y="42121"/>
                  </a:cubicBezTo>
                  <a:cubicBezTo>
                    <a:pt x="21385" y="42121"/>
                    <a:pt x="21499" y="42035"/>
                    <a:pt x="21555" y="41950"/>
                  </a:cubicBezTo>
                  <a:cubicBezTo>
                    <a:pt x="21641" y="41780"/>
                    <a:pt x="21669" y="41581"/>
                    <a:pt x="21669" y="41382"/>
                  </a:cubicBezTo>
                  <a:cubicBezTo>
                    <a:pt x="21754" y="40076"/>
                    <a:pt x="21925" y="38770"/>
                    <a:pt x="22180" y="37492"/>
                  </a:cubicBezTo>
                  <a:cubicBezTo>
                    <a:pt x="22407" y="36185"/>
                    <a:pt x="22691" y="34879"/>
                    <a:pt x="22947" y="33573"/>
                  </a:cubicBezTo>
                  <a:cubicBezTo>
                    <a:pt x="23430" y="31074"/>
                    <a:pt x="23884" y="28546"/>
                    <a:pt x="24367" y="26047"/>
                  </a:cubicBezTo>
                  <a:cubicBezTo>
                    <a:pt x="24793" y="23775"/>
                    <a:pt x="25361" y="21531"/>
                    <a:pt x="26042" y="19345"/>
                  </a:cubicBezTo>
                  <a:cubicBezTo>
                    <a:pt x="26696" y="17300"/>
                    <a:pt x="27604" y="15369"/>
                    <a:pt x="28769" y="13580"/>
                  </a:cubicBezTo>
                  <a:cubicBezTo>
                    <a:pt x="29166" y="12983"/>
                    <a:pt x="29621" y="12415"/>
                    <a:pt x="30103" y="11876"/>
                  </a:cubicBezTo>
                  <a:cubicBezTo>
                    <a:pt x="30700" y="11223"/>
                    <a:pt x="31410" y="10655"/>
                    <a:pt x="32205" y="10257"/>
                  </a:cubicBezTo>
                  <a:cubicBezTo>
                    <a:pt x="32605" y="10031"/>
                    <a:pt x="33048" y="9911"/>
                    <a:pt x="33487" y="9911"/>
                  </a:cubicBezTo>
                  <a:cubicBezTo>
                    <a:pt x="33765" y="9911"/>
                    <a:pt x="34042" y="9959"/>
                    <a:pt x="34306" y="10058"/>
                  </a:cubicBezTo>
                  <a:cubicBezTo>
                    <a:pt x="34448" y="10087"/>
                    <a:pt x="34590" y="10144"/>
                    <a:pt x="34732" y="10144"/>
                  </a:cubicBezTo>
                  <a:cubicBezTo>
                    <a:pt x="34789" y="10144"/>
                    <a:pt x="34846" y="10115"/>
                    <a:pt x="34903" y="10058"/>
                  </a:cubicBezTo>
                  <a:cubicBezTo>
                    <a:pt x="34960" y="9973"/>
                    <a:pt x="34931" y="9860"/>
                    <a:pt x="34846" y="9803"/>
                  </a:cubicBezTo>
                  <a:cubicBezTo>
                    <a:pt x="34505" y="9519"/>
                    <a:pt x="34079" y="9348"/>
                    <a:pt x="33653" y="9320"/>
                  </a:cubicBezTo>
                  <a:cubicBezTo>
                    <a:pt x="33564" y="9313"/>
                    <a:pt x="33474" y="9309"/>
                    <a:pt x="33385" y="9309"/>
                  </a:cubicBezTo>
                  <a:cubicBezTo>
                    <a:pt x="32766" y="9309"/>
                    <a:pt x="32158" y="9480"/>
                    <a:pt x="31637" y="9803"/>
                  </a:cubicBezTo>
                  <a:cubicBezTo>
                    <a:pt x="30529" y="10399"/>
                    <a:pt x="29592" y="11223"/>
                    <a:pt x="28854" y="12245"/>
                  </a:cubicBezTo>
                  <a:cubicBezTo>
                    <a:pt x="27690" y="13722"/>
                    <a:pt x="26752" y="15397"/>
                    <a:pt x="26042" y="17158"/>
                  </a:cubicBezTo>
                  <a:cubicBezTo>
                    <a:pt x="25276" y="19089"/>
                    <a:pt x="24679" y="21077"/>
                    <a:pt x="24225" y="23093"/>
                  </a:cubicBezTo>
                  <a:cubicBezTo>
                    <a:pt x="23600" y="25735"/>
                    <a:pt x="23174" y="28376"/>
                    <a:pt x="22663" y="31017"/>
                  </a:cubicBezTo>
                  <a:cubicBezTo>
                    <a:pt x="22464" y="32039"/>
                    <a:pt x="22294" y="33090"/>
                    <a:pt x="22095" y="34112"/>
                  </a:cubicBezTo>
                  <a:cubicBezTo>
                    <a:pt x="22067" y="34254"/>
                    <a:pt x="22038" y="34396"/>
                    <a:pt x="21839" y="34453"/>
                  </a:cubicBezTo>
                  <a:cubicBezTo>
                    <a:pt x="21839" y="34339"/>
                    <a:pt x="21839" y="34226"/>
                    <a:pt x="21811" y="34112"/>
                  </a:cubicBezTo>
                  <a:cubicBezTo>
                    <a:pt x="21783" y="31528"/>
                    <a:pt x="21697" y="28972"/>
                    <a:pt x="21555" y="26388"/>
                  </a:cubicBezTo>
                  <a:cubicBezTo>
                    <a:pt x="21470" y="24883"/>
                    <a:pt x="21328" y="23349"/>
                    <a:pt x="21073" y="21844"/>
                  </a:cubicBezTo>
                  <a:cubicBezTo>
                    <a:pt x="20618" y="19004"/>
                    <a:pt x="19993" y="16221"/>
                    <a:pt x="19170" y="13466"/>
                  </a:cubicBezTo>
                  <a:cubicBezTo>
                    <a:pt x="18119" y="9916"/>
                    <a:pt x="16671" y="6508"/>
                    <a:pt x="14825" y="3299"/>
                  </a:cubicBezTo>
                  <a:cubicBezTo>
                    <a:pt x="14200" y="2192"/>
                    <a:pt x="13433" y="1141"/>
                    <a:pt x="12524" y="204"/>
                  </a:cubicBezTo>
                  <a:cubicBezTo>
                    <a:pt x="12468" y="147"/>
                    <a:pt x="12411" y="90"/>
                    <a:pt x="12326" y="34"/>
                  </a:cubicBezTo>
                  <a:cubicBezTo>
                    <a:pt x="12302" y="10"/>
                    <a:pt x="12273" y="1"/>
                    <a:pt x="12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77"/>
            <p:cNvSpPr/>
            <p:nvPr/>
          </p:nvSpPr>
          <p:spPr>
            <a:xfrm>
              <a:off x="2324025" y="1335600"/>
              <a:ext cx="926525" cy="1083000"/>
            </a:xfrm>
            <a:custGeom>
              <a:avLst/>
              <a:gdLst/>
              <a:ahLst/>
              <a:cxnLst/>
              <a:rect l="l" t="t" r="r" b="b"/>
              <a:pathLst>
                <a:path w="37061" h="43320" extrusionOk="0">
                  <a:moveTo>
                    <a:pt x="12337" y="10412"/>
                  </a:moveTo>
                  <a:cubicBezTo>
                    <a:pt x="12796" y="10412"/>
                    <a:pt x="13258" y="10459"/>
                    <a:pt x="13717" y="10553"/>
                  </a:cubicBezTo>
                  <a:cubicBezTo>
                    <a:pt x="14058" y="10638"/>
                    <a:pt x="14370" y="10780"/>
                    <a:pt x="14682" y="10950"/>
                  </a:cubicBezTo>
                  <a:cubicBezTo>
                    <a:pt x="14966" y="11121"/>
                    <a:pt x="15193" y="11376"/>
                    <a:pt x="15335" y="11660"/>
                  </a:cubicBezTo>
                  <a:cubicBezTo>
                    <a:pt x="15506" y="11973"/>
                    <a:pt x="15534" y="12313"/>
                    <a:pt x="15392" y="12626"/>
                  </a:cubicBezTo>
                  <a:cubicBezTo>
                    <a:pt x="15165" y="13194"/>
                    <a:pt x="14654" y="13620"/>
                    <a:pt x="14029" y="13648"/>
                  </a:cubicBezTo>
                  <a:cubicBezTo>
                    <a:pt x="13291" y="13733"/>
                    <a:pt x="12581" y="13790"/>
                    <a:pt x="11871" y="13790"/>
                  </a:cubicBezTo>
                  <a:cubicBezTo>
                    <a:pt x="11274" y="13819"/>
                    <a:pt x="10706" y="13904"/>
                    <a:pt x="10252" y="13932"/>
                  </a:cubicBezTo>
                  <a:cubicBezTo>
                    <a:pt x="10044" y="13932"/>
                    <a:pt x="9873" y="13945"/>
                    <a:pt x="9716" y="13945"/>
                  </a:cubicBezTo>
                  <a:cubicBezTo>
                    <a:pt x="9637" y="13945"/>
                    <a:pt x="9561" y="13942"/>
                    <a:pt x="9485" y="13932"/>
                  </a:cubicBezTo>
                  <a:cubicBezTo>
                    <a:pt x="8520" y="13819"/>
                    <a:pt x="8037" y="12711"/>
                    <a:pt x="8577" y="11916"/>
                  </a:cubicBezTo>
                  <a:cubicBezTo>
                    <a:pt x="8832" y="11518"/>
                    <a:pt x="9201" y="11206"/>
                    <a:pt x="9627" y="11007"/>
                  </a:cubicBezTo>
                  <a:cubicBezTo>
                    <a:pt x="10484" y="10607"/>
                    <a:pt x="11404" y="10412"/>
                    <a:pt x="12337" y="10412"/>
                  </a:cubicBezTo>
                  <a:close/>
                  <a:moveTo>
                    <a:pt x="23344" y="13468"/>
                  </a:moveTo>
                  <a:cubicBezTo>
                    <a:pt x="23677" y="13468"/>
                    <a:pt x="24010" y="13491"/>
                    <a:pt x="24338" y="13535"/>
                  </a:cubicBezTo>
                  <a:cubicBezTo>
                    <a:pt x="24963" y="13620"/>
                    <a:pt x="25559" y="13790"/>
                    <a:pt x="26127" y="14074"/>
                  </a:cubicBezTo>
                  <a:cubicBezTo>
                    <a:pt x="26411" y="14159"/>
                    <a:pt x="26638" y="14330"/>
                    <a:pt x="26809" y="14557"/>
                  </a:cubicBezTo>
                  <a:cubicBezTo>
                    <a:pt x="27036" y="14756"/>
                    <a:pt x="27121" y="15097"/>
                    <a:pt x="27036" y="15380"/>
                  </a:cubicBezTo>
                  <a:cubicBezTo>
                    <a:pt x="26922" y="15693"/>
                    <a:pt x="26667" y="15892"/>
                    <a:pt x="26326" y="15892"/>
                  </a:cubicBezTo>
                  <a:cubicBezTo>
                    <a:pt x="26241" y="15920"/>
                    <a:pt x="26155" y="15920"/>
                    <a:pt x="26070" y="15920"/>
                  </a:cubicBezTo>
                  <a:cubicBezTo>
                    <a:pt x="25587" y="15920"/>
                    <a:pt x="25105" y="15835"/>
                    <a:pt x="24622" y="15693"/>
                  </a:cubicBezTo>
                  <a:cubicBezTo>
                    <a:pt x="23656" y="15409"/>
                    <a:pt x="22662" y="15239"/>
                    <a:pt x="21668" y="15153"/>
                  </a:cubicBezTo>
                  <a:cubicBezTo>
                    <a:pt x="21470" y="15153"/>
                    <a:pt x="21242" y="15125"/>
                    <a:pt x="21044" y="15040"/>
                  </a:cubicBezTo>
                  <a:cubicBezTo>
                    <a:pt x="20646" y="14926"/>
                    <a:pt x="20532" y="14415"/>
                    <a:pt x="20845" y="14131"/>
                  </a:cubicBezTo>
                  <a:cubicBezTo>
                    <a:pt x="21100" y="13875"/>
                    <a:pt x="21413" y="13705"/>
                    <a:pt x="21754" y="13648"/>
                  </a:cubicBezTo>
                  <a:cubicBezTo>
                    <a:pt x="22277" y="13526"/>
                    <a:pt x="22812" y="13468"/>
                    <a:pt x="23344" y="13468"/>
                  </a:cubicBezTo>
                  <a:close/>
                  <a:moveTo>
                    <a:pt x="5751" y="17638"/>
                  </a:moveTo>
                  <a:cubicBezTo>
                    <a:pt x="5843" y="17638"/>
                    <a:pt x="5935" y="17652"/>
                    <a:pt x="6021" y="17681"/>
                  </a:cubicBezTo>
                  <a:cubicBezTo>
                    <a:pt x="6390" y="17794"/>
                    <a:pt x="6560" y="18164"/>
                    <a:pt x="6447" y="18504"/>
                  </a:cubicBezTo>
                  <a:cubicBezTo>
                    <a:pt x="6390" y="18646"/>
                    <a:pt x="6333" y="18760"/>
                    <a:pt x="6248" y="18874"/>
                  </a:cubicBezTo>
                  <a:cubicBezTo>
                    <a:pt x="5822" y="19413"/>
                    <a:pt x="5197" y="19782"/>
                    <a:pt x="4515" y="19924"/>
                  </a:cubicBezTo>
                  <a:cubicBezTo>
                    <a:pt x="4459" y="19953"/>
                    <a:pt x="4402" y="19953"/>
                    <a:pt x="4345" y="19953"/>
                  </a:cubicBezTo>
                  <a:cubicBezTo>
                    <a:pt x="4332" y="19954"/>
                    <a:pt x="4318" y="19954"/>
                    <a:pt x="4305" y="19954"/>
                  </a:cubicBezTo>
                  <a:cubicBezTo>
                    <a:pt x="3869" y="19954"/>
                    <a:pt x="3527" y="19514"/>
                    <a:pt x="3692" y="19101"/>
                  </a:cubicBezTo>
                  <a:cubicBezTo>
                    <a:pt x="3720" y="19016"/>
                    <a:pt x="3749" y="18930"/>
                    <a:pt x="3806" y="18845"/>
                  </a:cubicBezTo>
                  <a:cubicBezTo>
                    <a:pt x="4231" y="18277"/>
                    <a:pt x="4799" y="17880"/>
                    <a:pt x="5481" y="17681"/>
                  </a:cubicBezTo>
                  <a:cubicBezTo>
                    <a:pt x="5566" y="17652"/>
                    <a:pt x="5659" y="17638"/>
                    <a:pt x="5751" y="17638"/>
                  </a:cubicBezTo>
                  <a:close/>
                  <a:moveTo>
                    <a:pt x="17210" y="22480"/>
                  </a:moveTo>
                  <a:cubicBezTo>
                    <a:pt x="17522" y="22480"/>
                    <a:pt x="17863" y="22565"/>
                    <a:pt x="18147" y="22707"/>
                  </a:cubicBezTo>
                  <a:cubicBezTo>
                    <a:pt x="18289" y="22764"/>
                    <a:pt x="18403" y="22849"/>
                    <a:pt x="18516" y="22906"/>
                  </a:cubicBezTo>
                  <a:cubicBezTo>
                    <a:pt x="20277" y="24099"/>
                    <a:pt x="21754" y="25519"/>
                    <a:pt x="22634" y="27507"/>
                  </a:cubicBezTo>
                  <a:cubicBezTo>
                    <a:pt x="22890" y="28046"/>
                    <a:pt x="23060" y="28643"/>
                    <a:pt x="23174" y="29239"/>
                  </a:cubicBezTo>
                  <a:cubicBezTo>
                    <a:pt x="23259" y="29665"/>
                    <a:pt x="23202" y="30091"/>
                    <a:pt x="23032" y="30460"/>
                  </a:cubicBezTo>
                  <a:cubicBezTo>
                    <a:pt x="22930" y="30786"/>
                    <a:pt x="22623" y="30981"/>
                    <a:pt x="22311" y="30981"/>
                  </a:cubicBezTo>
                  <a:cubicBezTo>
                    <a:pt x="22189" y="30981"/>
                    <a:pt x="22065" y="30950"/>
                    <a:pt x="21952" y="30886"/>
                  </a:cubicBezTo>
                  <a:cubicBezTo>
                    <a:pt x="21725" y="30773"/>
                    <a:pt x="21555" y="30631"/>
                    <a:pt x="21413" y="30432"/>
                  </a:cubicBezTo>
                  <a:cubicBezTo>
                    <a:pt x="21129" y="30120"/>
                    <a:pt x="20902" y="29779"/>
                    <a:pt x="20703" y="29381"/>
                  </a:cubicBezTo>
                  <a:cubicBezTo>
                    <a:pt x="20106" y="28330"/>
                    <a:pt x="19340" y="27365"/>
                    <a:pt x="18488" y="26513"/>
                  </a:cubicBezTo>
                  <a:cubicBezTo>
                    <a:pt x="18033" y="26058"/>
                    <a:pt x="17551" y="25576"/>
                    <a:pt x="17096" y="25121"/>
                  </a:cubicBezTo>
                  <a:cubicBezTo>
                    <a:pt x="16812" y="24809"/>
                    <a:pt x="16528" y="24497"/>
                    <a:pt x="16301" y="24127"/>
                  </a:cubicBezTo>
                  <a:cubicBezTo>
                    <a:pt x="16187" y="23929"/>
                    <a:pt x="16102" y="23701"/>
                    <a:pt x="16102" y="23474"/>
                  </a:cubicBezTo>
                  <a:cubicBezTo>
                    <a:pt x="16074" y="22878"/>
                    <a:pt x="16528" y="22480"/>
                    <a:pt x="17210" y="22480"/>
                  </a:cubicBezTo>
                  <a:close/>
                  <a:moveTo>
                    <a:pt x="12747" y="34444"/>
                  </a:moveTo>
                  <a:cubicBezTo>
                    <a:pt x="12809" y="34444"/>
                    <a:pt x="12877" y="34460"/>
                    <a:pt x="12950" y="34493"/>
                  </a:cubicBezTo>
                  <a:cubicBezTo>
                    <a:pt x="13456" y="34718"/>
                    <a:pt x="13545" y="35165"/>
                    <a:pt x="13601" y="35725"/>
                  </a:cubicBezTo>
                  <a:lnTo>
                    <a:pt x="13601" y="35725"/>
                  </a:lnTo>
                  <a:cubicBezTo>
                    <a:pt x="13574" y="35890"/>
                    <a:pt x="13545" y="36030"/>
                    <a:pt x="13490" y="36197"/>
                  </a:cubicBezTo>
                  <a:cubicBezTo>
                    <a:pt x="13461" y="36367"/>
                    <a:pt x="13291" y="36509"/>
                    <a:pt x="13092" y="36538"/>
                  </a:cubicBezTo>
                  <a:cubicBezTo>
                    <a:pt x="13074" y="36541"/>
                    <a:pt x="13056" y="36542"/>
                    <a:pt x="13038" y="36542"/>
                  </a:cubicBezTo>
                  <a:cubicBezTo>
                    <a:pt x="12881" y="36542"/>
                    <a:pt x="12714" y="36438"/>
                    <a:pt x="12638" y="36310"/>
                  </a:cubicBezTo>
                  <a:cubicBezTo>
                    <a:pt x="12552" y="36197"/>
                    <a:pt x="12524" y="36083"/>
                    <a:pt x="12467" y="35998"/>
                  </a:cubicBezTo>
                  <a:cubicBezTo>
                    <a:pt x="12325" y="35600"/>
                    <a:pt x="12325" y="35146"/>
                    <a:pt x="12439" y="34749"/>
                  </a:cubicBezTo>
                  <a:cubicBezTo>
                    <a:pt x="12479" y="34546"/>
                    <a:pt x="12592" y="34444"/>
                    <a:pt x="12747" y="34444"/>
                  </a:cubicBezTo>
                  <a:close/>
                  <a:moveTo>
                    <a:pt x="20887" y="9566"/>
                  </a:moveTo>
                  <a:cubicBezTo>
                    <a:pt x="20923" y="9566"/>
                    <a:pt x="20958" y="9573"/>
                    <a:pt x="20987" y="9587"/>
                  </a:cubicBezTo>
                  <a:cubicBezTo>
                    <a:pt x="21044" y="9616"/>
                    <a:pt x="21072" y="9701"/>
                    <a:pt x="21072" y="9758"/>
                  </a:cubicBezTo>
                  <a:cubicBezTo>
                    <a:pt x="20987" y="9928"/>
                    <a:pt x="20902" y="10098"/>
                    <a:pt x="20788" y="10240"/>
                  </a:cubicBezTo>
                  <a:cubicBezTo>
                    <a:pt x="20248" y="11064"/>
                    <a:pt x="19709" y="11887"/>
                    <a:pt x="19169" y="12711"/>
                  </a:cubicBezTo>
                  <a:cubicBezTo>
                    <a:pt x="18516" y="13733"/>
                    <a:pt x="17863" y="14727"/>
                    <a:pt x="17210" y="15778"/>
                  </a:cubicBezTo>
                  <a:cubicBezTo>
                    <a:pt x="16897" y="16261"/>
                    <a:pt x="16642" y="16800"/>
                    <a:pt x="16358" y="17283"/>
                  </a:cubicBezTo>
                  <a:cubicBezTo>
                    <a:pt x="14966" y="19726"/>
                    <a:pt x="13774" y="22281"/>
                    <a:pt x="12780" y="24894"/>
                  </a:cubicBezTo>
                  <a:cubicBezTo>
                    <a:pt x="12240" y="26257"/>
                    <a:pt x="11842" y="27649"/>
                    <a:pt x="11445" y="29040"/>
                  </a:cubicBezTo>
                  <a:cubicBezTo>
                    <a:pt x="10990" y="30545"/>
                    <a:pt x="10621" y="32107"/>
                    <a:pt x="10280" y="33641"/>
                  </a:cubicBezTo>
                  <a:cubicBezTo>
                    <a:pt x="9940" y="35004"/>
                    <a:pt x="9656" y="36367"/>
                    <a:pt x="9457" y="37759"/>
                  </a:cubicBezTo>
                  <a:cubicBezTo>
                    <a:pt x="9286" y="38810"/>
                    <a:pt x="9145" y="39889"/>
                    <a:pt x="9031" y="40939"/>
                  </a:cubicBezTo>
                  <a:cubicBezTo>
                    <a:pt x="9031" y="41138"/>
                    <a:pt x="8974" y="41309"/>
                    <a:pt x="8861" y="41479"/>
                  </a:cubicBezTo>
                  <a:cubicBezTo>
                    <a:pt x="8832" y="41536"/>
                    <a:pt x="8775" y="41564"/>
                    <a:pt x="8690" y="41564"/>
                  </a:cubicBezTo>
                  <a:cubicBezTo>
                    <a:pt x="8605" y="41564"/>
                    <a:pt x="8520" y="41479"/>
                    <a:pt x="8520" y="41394"/>
                  </a:cubicBezTo>
                  <a:cubicBezTo>
                    <a:pt x="8491" y="41280"/>
                    <a:pt x="8491" y="41110"/>
                    <a:pt x="8491" y="40911"/>
                  </a:cubicBezTo>
                  <a:lnTo>
                    <a:pt x="8520" y="40911"/>
                  </a:lnTo>
                  <a:cubicBezTo>
                    <a:pt x="8605" y="40457"/>
                    <a:pt x="8605" y="39889"/>
                    <a:pt x="8662" y="39378"/>
                  </a:cubicBezTo>
                  <a:cubicBezTo>
                    <a:pt x="8861" y="38100"/>
                    <a:pt x="9059" y="36793"/>
                    <a:pt x="9315" y="35515"/>
                  </a:cubicBezTo>
                  <a:cubicBezTo>
                    <a:pt x="9741" y="33499"/>
                    <a:pt x="10195" y="31511"/>
                    <a:pt x="10735" y="29523"/>
                  </a:cubicBezTo>
                  <a:cubicBezTo>
                    <a:pt x="11132" y="28046"/>
                    <a:pt x="11615" y="26570"/>
                    <a:pt x="12126" y="25121"/>
                  </a:cubicBezTo>
                  <a:cubicBezTo>
                    <a:pt x="12524" y="23985"/>
                    <a:pt x="12978" y="22849"/>
                    <a:pt x="13490" y="21742"/>
                  </a:cubicBezTo>
                  <a:cubicBezTo>
                    <a:pt x="14086" y="20492"/>
                    <a:pt x="14682" y="19271"/>
                    <a:pt x="15335" y="18050"/>
                  </a:cubicBezTo>
                  <a:cubicBezTo>
                    <a:pt x="16045" y="16658"/>
                    <a:pt x="16841" y="15295"/>
                    <a:pt x="17721" y="13989"/>
                  </a:cubicBezTo>
                  <a:cubicBezTo>
                    <a:pt x="18658" y="12654"/>
                    <a:pt x="19510" y="11206"/>
                    <a:pt x="20532" y="9900"/>
                  </a:cubicBezTo>
                  <a:cubicBezTo>
                    <a:pt x="20618" y="9786"/>
                    <a:pt x="20646" y="9644"/>
                    <a:pt x="20788" y="9587"/>
                  </a:cubicBezTo>
                  <a:cubicBezTo>
                    <a:pt x="20816" y="9573"/>
                    <a:pt x="20852" y="9566"/>
                    <a:pt x="20887" y="9566"/>
                  </a:cubicBezTo>
                  <a:close/>
                  <a:moveTo>
                    <a:pt x="11592" y="0"/>
                  </a:moveTo>
                  <a:cubicBezTo>
                    <a:pt x="10313" y="0"/>
                    <a:pt x="9063" y="388"/>
                    <a:pt x="8009" y="1124"/>
                  </a:cubicBezTo>
                  <a:cubicBezTo>
                    <a:pt x="6418" y="2118"/>
                    <a:pt x="5027" y="3396"/>
                    <a:pt x="3862" y="4873"/>
                  </a:cubicBezTo>
                  <a:cubicBezTo>
                    <a:pt x="3806" y="4930"/>
                    <a:pt x="3664" y="5015"/>
                    <a:pt x="3749" y="5157"/>
                  </a:cubicBezTo>
                  <a:cubicBezTo>
                    <a:pt x="4856" y="4731"/>
                    <a:pt x="6021" y="4390"/>
                    <a:pt x="7185" y="4163"/>
                  </a:cubicBezTo>
                  <a:cubicBezTo>
                    <a:pt x="7989" y="3982"/>
                    <a:pt x="8808" y="3886"/>
                    <a:pt x="9641" y="3886"/>
                  </a:cubicBezTo>
                  <a:cubicBezTo>
                    <a:pt x="9984" y="3886"/>
                    <a:pt x="10330" y="3903"/>
                    <a:pt x="10678" y="3936"/>
                  </a:cubicBezTo>
                  <a:cubicBezTo>
                    <a:pt x="11757" y="3993"/>
                    <a:pt x="12780" y="4504"/>
                    <a:pt x="13518" y="5299"/>
                  </a:cubicBezTo>
                  <a:cubicBezTo>
                    <a:pt x="13859" y="5668"/>
                    <a:pt x="14114" y="6151"/>
                    <a:pt x="14228" y="6662"/>
                  </a:cubicBezTo>
                  <a:cubicBezTo>
                    <a:pt x="14370" y="7344"/>
                    <a:pt x="14228" y="7855"/>
                    <a:pt x="13291" y="8224"/>
                  </a:cubicBezTo>
                  <a:cubicBezTo>
                    <a:pt x="13165" y="8278"/>
                    <a:pt x="13016" y="8298"/>
                    <a:pt x="12866" y="8298"/>
                  </a:cubicBezTo>
                  <a:cubicBezTo>
                    <a:pt x="12779" y="8298"/>
                    <a:pt x="12692" y="8291"/>
                    <a:pt x="12609" y="8281"/>
                  </a:cubicBezTo>
                  <a:cubicBezTo>
                    <a:pt x="12183" y="8252"/>
                    <a:pt x="11786" y="8196"/>
                    <a:pt x="11360" y="8139"/>
                  </a:cubicBezTo>
                  <a:cubicBezTo>
                    <a:pt x="10337" y="7914"/>
                    <a:pt x="9300" y="7807"/>
                    <a:pt x="8259" y="7807"/>
                  </a:cubicBezTo>
                  <a:cubicBezTo>
                    <a:pt x="7854" y="7807"/>
                    <a:pt x="7449" y="7823"/>
                    <a:pt x="7043" y="7855"/>
                  </a:cubicBezTo>
                  <a:cubicBezTo>
                    <a:pt x="4572" y="7968"/>
                    <a:pt x="2300" y="9133"/>
                    <a:pt x="795" y="11064"/>
                  </a:cubicBezTo>
                  <a:cubicBezTo>
                    <a:pt x="625" y="11291"/>
                    <a:pt x="511" y="11547"/>
                    <a:pt x="454" y="11802"/>
                  </a:cubicBezTo>
                  <a:cubicBezTo>
                    <a:pt x="312" y="12796"/>
                    <a:pt x="227" y="13762"/>
                    <a:pt x="170" y="14756"/>
                  </a:cubicBezTo>
                  <a:cubicBezTo>
                    <a:pt x="0" y="16744"/>
                    <a:pt x="170" y="18760"/>
                    <a:pt x="596" y="20748"/>
                  </a:cubicBezTo>
                  <a:cubicBezTo>
                    <a:pt x="1051" y="22963"/>
                    <a:pt x="1761" y="25121"/>
                    <a:pt x="2357" y="27308"/>
                  </a:cubicBezTo>
                  <a:lnTo>
                    <a:pt x="2386" y="27365"/>
                  </a:lnTo>
                  <a:cubicBezTo>
                    <a:pt x="2404" y="27441"/>
                    <a:pt x="2461" y="27478"/>
                    <a:pt x="2522" y="27478"/>
                  </a:cubicBezTo>
                  <a:cubicBezTo>
                    <a:pt x="2553" y="27478"/>
                    <a:pt x="2584" y="27469"/>
                    <a:pt x="2613" y="27450"/>
                  </a:cubicBezTo>
                  <a:cubicBezTo>
                    <a:pt x="2726" y="27308"/>
                    <a:pt x="2868" y="27166"/>
                    <a:pt x="2982" y="27024"/>
                  </a:cubicBezTo>
                  <a:cubicBezTo>
                    <a:pt x="3607" y="26342"/>
                    <a:pt x="4260" y="25661"/>
                    <a:pt x="4885" y="24979"/>
                  </a:cubicBezTo>
                  <a:cubicBezTo>
                    <a:pt x="5424" y="24383"/>
                    <a:pt x="6021" y="23843"/>
                    <a:pt x="6674" y="23389"/>
                  </a:cubicBezTo>
                  <a:cubicBezTo>
                    <a:pt x="6986" y="23190"/>
                    <a:pt x="7299" y="22991"/>
                    <a:pt x="7639" y="22849"/>
                  </a:cubicBezTo>
                  <a:cubicBezTo>
                    <a:pt x="7923" y="22736"/>
                    <a:pt x="8236" y="22679"/>
                    <a:pt x="8548" y="22679"/>
                  </a:cubicBezTo>
                  <a:cubicBezTo>
                    <a:pt x="8561" y="22678"/>
                    <a:pt x="8574" y="22678"/>
                    <a:pt x="8587" y="22678"/>
                  </a:cubicBezTo>
                  <a:cubicBezTo>
                    <a:pt x="9164" y="22678"/>
                    <a:pt x="9594" y="23288"/>
                    <a:pt x="9372" y="23843"/>
                  </a:cubicBezTo>
                  <a:cubicBezTo>
                    <a:pt x="9286" y="24156"/>
                    <a:pt x="9145" y="24411"/>
                    <a:pt x="8946" y="24639"/>
                  </a:cubicBezTo>
                  <a:cubicBezTo>
                    <a:pt x="8548" y="25121"/>
                    <a:pt x="8122" y="25519"/>
                    <a:pt x="7639" y="25888"/>
                  </a:cubicBezTo>
                  <a:cubicBezTo>
                    <a:pt x="6958" y="26399"/>
                    <a:pt x="6276" y="26910"/>
                    <a:pt x="5595" y="27393"/>
                  </a:cubicBezTo>
                  <a:cubicBezTo>
                    <a:pt x="4771" y="28018"/>
                    <a:pt x="4004" y="28728"/>
                    <a:pt x="3380" y="29523"/>
                  </a:cubicBezTo>
                  <a:cubicBezTo>
                    <a:pt x="3152" y="29750"/>
                    <a:pt x="3096" y="30063"/>
                    <a:pt x="3181" y="30375"/>
                  </a:cubicBezTo>
                  <a:cubicBezTo>
                    <a:pt x="3607" y="31738"/>
                    <a:pt x="4004" y="33101"/>
                    <a:pt x="4487" y="34493"/>
                  </a:cubicBezTo>
                  <a:cubicBezTo>
                    <a:pt x="4714" y="34323"/>
                    <a:pt x="4856" y="34124"/>
                    <a:pt x="4970" y="33868"/>
                  </a:cubicBezTo>
                  <a:cubicBezTo>
                    <a:pt x="5623" y="32931"/>
                    <a:pt x="6361" y="32051"/>
                    <a:pt x="7157" y="31227"/>
                  </a:cubicBezTo>
                  <a:cubicBezTo>
                    <a:pt x="7327" y="31057"/>
                    <a:pt x="7497" y="30915"/>
                    <a:pt x="7725" y="30829"/>
                  </a:cubicBezTo>
                  <a:cubicBezTo>
                    <a:pt x="7776" y="30804"/>
                    <a:pt x="7827" y="30790"/>
                    <a:pt x="7875" y="30790"/>
                  </a:cubicBezTo>
                  <a:cubicBezTo>
                    <a:pt x="7935" y="30790"/>
                    <a:pt x="7990" y="30811"/>
                    <a:pt x="8037" y="30858"/>
                  </a:cubicBezTo>
                  <a:cubicBezTo>
                    <a:pt x="8151" y="30943"/>
                    <a:pt x="8179" y="31085"/>
                    <a:pt x="8122" y="31199"/>
                  </a:cubicBezTo>
                  <a:cubicBezTo>
                    <a:pt x="8094" y="31312"/>
                    <a:pt x="8037" y="31454"/>
                    <a:pt x="7952" y="31568"/>
                  </a:cubicBezTo>
                  <a:cubicBezTo>
                    <a:pt x="7696" y="32079"/>
                    <a:pt x="7441" y="32562"/>
                    <a:pt x="7157" y="33045"/>
                  </a:cubicBezTo>
                  <a:cubicBezTo>
                    <a:pt x="6532" y="34124"/>
                    <a:pt x="6021" y="35260"/>
                    <a:pt x="5509" y="36367"/>
                  </a:cubicBezTo>
                  <a:cubicBezTo>
                    <a:pt x="5339" y="36651"/>
                    <a:pt x="5339" y="37020"/>
                    <a:pt x="5481" y="37304"/>
                  </a:cubicBezTo>
                  <a:cubicBezTo>
                    <a:pt x="5822" y="38128"/>
                    <a:pt x="6106" y="38980"/>
                    <a:pt x="6447" y="39804"/>
                  </a:cubicBezTo>
                  <a:cubicBezTo>
                    <a:pt x="6787" y="40684"/>
                    <a:pt x="7213" y="41564"/>
                    <a:pt x="7668" y="42388"/>
                  </a:cubicBezTo>
                  <a:cubicBezTo>
                    <a:pt x="7781" y="42615"/>
                    <a:pt x="7923" y="42842"/>
                    <a:pt x="8094" y="43041"/>
                  </a:cubicBezTo>
                  <a:cubicBezTo>
                    <a:pt x="8233" y="43227"/>
                    <a:pt x="8356" y="43320"/>
                    <a:pt x="8498" y="43320"/>
                  </a:cubicBezTo>
                  <a:cubicBezTo>
                    <a:pt x="8617" y="43320"/>
                    <a:pt x="8750" y="43255"/>
                    <a:pt x="8917" y="43126"/>
                  </a:cubicBezTo>
                  <a:cubicBezTo>
                    <a:pt x="9230" y="42927"/>
                    <a:pt x="9485" y="42643"/>
                    <a:pt x="9712" y="42359"/>
                  </a:cubicBezTo>
                  <a:cubicBezTo>
                    <a:pt x="10110" y="41820"/>
                    <a:pt x="10564" y="41365"/>
                    <a:pt x="11104" y="40968"/>
                  </a:cubicBezTo>
                  <a:cubicBezTo>
                    <a:pt x="11445" y="40712"/>
                    <a:pt x="11757" y="40457"/>
                    <a:pt x="12070" y="40173"/>
                  </a:cubicBezTo>
                  <a:cubicBezTo>
                    <a:pt x="12893" y="39491"/>
                    <a:pt x="13745" y="38866"/>
                    <a:pt x="14654" y="38355"/>
                  </a:cubicBezTo>
                  <a:cubicBezTo>
                    <a:pt x="15250" y="37986"/>
                    <a:pt x="15847" y="37645"/>
                    <a:pt x="16471" y="37276"/>
                  </a:cubicBezTo>
                  <a:cubicBezTo>
                    <a:pt x="16670" y="37191"/>
                    <a:pt x="16784" y="36992"/>
                    <a:pt x="16784" y="36793"/>
                  </a:cubicBezTo>
                  <a:cubicBezTo>
                    <a:pt x="16755" y="35913"/>
                    <a:pt x="16699" y="35061"/>
                    <a:pt x="16585" y="34209"/>
                  </a:cubicBezTo>
                  <a:cubicBezTo>
                    <a:pt x="16358" y="32789"/>
                    <a:pt x="15847" y="31426"/>
                    <a:pt x="15080" y="30205"/>
                  </a:cubicBezTo>
                  <a:cubicBezTo>
                    <a:pt x="14796" y="29779"/>
                    <a:pt x="14569" y="29324"/>
                    <a:pt x="14370" y="28842"/>
                  </a:cubicBezTo>
                  <a:cubicBezTo>
                    <a:pt x="14285" y="28671"/>
                    <a:pt x="14228" y="28444"/>
                    <a:pt x="14228" y="28245"/>
                  </a:cubicBezTo>
                  <a:cubicBezTo>
                    <a:pt x="14200" y="27848"/>
                    <a:pt x="14512" y="27507"/>
                    <a:pt x="14909" y="27507"/>
                  </a:cubicBezTo>
                  <a:cubicBezTo>
                    <a:pt x="14948" y="27502"/>
                    <a:pt x="14988" y="27500"/>
                    <a:pt x="15029" y="27500"/>
                  </a:cubicBezTo>
                  <a:cubicBezTo>
                    <a:pt x="15223" y="27500"/>
                    <a:pt x="15426" y="27555"/>
                    <a:pt x="15591" y="27649"/>
                  </a:cubicBezTo>
                  <a:cubicBezTo>
                    <a:pt x="16159" y="27933"/>
                    <a:pt x="16670" y="28330"/>
                    <a:pt x="17039" y="28842"/>
                  </a:cubicBezTo>
                  <a:cubicBezTo>
                    <a:pt x="17352" y="29239"/>
                    <a:pt x="17636" y="29665"/>
                    <a:pt x="17863" y="30148"/>
                  </a:cubicBezTo>
                  <a:cubicBezTo>
                    <a:pt x="18658" y="31710"/>
                    <a:pt x="19255" y="33357"/>
                    <a:pt x="19652" y="35089"/>
                  </a:cubicBezTo>
                  <a:cubicBezTo>
                    <a:pt x="19681" y="35231"/>
                    <a:pt x="19652" y="35402"/>
                    <a:pt x="19851" y="35515"/>
                  </a:cubicBezTo>
                  <a:cubicBezTo>
                    <a:pt x="21697" y="34692"/>
                    <a:pt x="23628" y="34010"/>
                    <a:pt x="25502" y="33272"/>
                  </a:cubicBezTo>
                  <a:cubicBezTo>
                    <a:pt x="26496" y="32874"/>
                    <a:pt x="27490" y="32391"/>
                    <a:pt x="28456" y="31965"/>
                  </a:cubicBezTo>
                  <a:cubicBezTo>
                    <a:pt x="28711" y="31880"/>
                    <a:pt x="28882" y="31653"/>
                    <a:pt x="28853" y="31397"/>
                  </a:cubicBezTo>
                  <a:cubicBezTo>
                    <a:pt x="28882" y="30915"/>
                    <a:pt x="28939" y="30460"/>
                    <a:pt x="28967" y="29978"/>
                  </a:cubicBezTo>
                  <a:cubicBezTo>
                    <a:pt x="28995" y="29324"/>
                    <a:pt x="28939" y="28671"/>
                    <a:pt x="28768" y="28046"/>
                  </a:cubicBezTo>
                  <a:cubicBezTo>
                    <a:pt x="28427" y="26626"/>
                    <a:pt x="27604" y="25349"/>
                    <a:pt x="26468" y="24440"/>
                  </a:cubicBezTo>
                  <a:cubicBezTo>
                    <a:pt x="25815" y="23900"/>
                    <a:pt x="25133" y="23417"/>
                    <a:pt x="24395" y="22991"/>
                  </a:cubicBezTo>
                  <a:cubicBezTo>
                    <a:pt x="23855" y="22707"/>
                    <a:pt x="23287" y="22395"/>
                    <a:pt x="22748" y="22054"/>
                  </a:cubicBezTo>
                  <a:cubicBezTo>
                    <a:pt x="22435" y="21884"/>
                    <a:pt x="22180" y="21657"/>
                    <a:pt x="21924" y="21401"/>
                  </a:cubicBezTo>
                  <a:cubicBezTo>
                    <a:pt x="21612" y="21060"/>
                    <a:pt x="21555" y="20577"/>
                    <a:pt x="21754" y="20152"/>
                  </a:cubicBezTo>
                  <a:cubicBezTo>
                    <a:pt x="21867" y="19896"/>
                    <a:pt x="22009" y="19669"/>
                    <a:pt x="22236" y="19470"/>
                  </a:cubicBezTo>
                  <a:cubicBezTo>
                    <a:pt x="22492" y="19214"/>
                    <a:pt x="22804" y="19016"/>
                    <a:pt x="23174" y="18874"/>
                  </a:cubicBezTo>
                  <a:cubicBezTo>
                    <a:pt x="24058" y="18515"/>
                    <a:pt x="24942" y="18324"/>
                    <a:pt x="25818" y="18324"/>
                  </a:cubicBezTo>
                  <a:cubicBezTo>
                    <a:pt x="26884" y="18324"/>
                    <a:pt x="27938" y="18606"/>
                    <a:pt x="28967" y="19214"/>
                  </a:cubicBezTo>
                  <a:cubicBezTo>
                    <a:pt x="29677" y="19640"/>
                    <a:pt x="30330" y="20208"/>
                    <a:pt x="30898" y="20833"/>
                  </a:cubicBezTo>
                  <a:cubicBezTo>
                    <a:pt x="31835" y="21912"/>
                    <a:pt x="32574" y="23162"/>
                    <a:pt x="33056" y="24497"/>
                  </a:cubicBezTo>
                  <a:cubicBezTo>
                    <a:pt x="33397" y="25320"/>
                    <a:pt x="33653" y="26172"/>
                    <a:pt x="33823" y="27052"/>
                  </a:cubicBezTo>
                  <a:cubicBezTo>
                    <a:pt x="33823" y="27109"/>
                    <a:pt x="33823" y="27194"/>
                    <a:pt x="33908" y="27194"/>
                  </a:cubicBezTo>
                  <a:cubicBezTo>
                    <a:pt x="33965" y="27166"/>
                    <a:pt x="34050" y="27138"/>
                    <a:pt x="34079" y="27109"/>
                  </a:cubicBezTo>
                  <a:cubicBezTo>
                    <a:pt x="34136" y="27052"/>
                    <a:pt x="34164" y="26996"/>
                    <a:pt x="34221" y="26939"/>
                  </a:cubicBezTo>
                  <a:cubicBezTo>
                    <a:pt x="35754" y="24894"/>
                    <a:pt x="36549" y="22537"/>
                    <a:pt x="37004" y="20038"/>
                  </a:cubicBezTo>
                  <a:cubicBezTo>
                    <a:pt x="37061" y="19754"/>
                    <a:pt x="37004" y="19470"/>
                    <a:pt x="36862" y="19243"/>
                  </a:cubicBezTo>
                  <a:cubicBezTo>
                    <a:pt x="36578" y="18732"/>
                    <a:pt x="36322" y="18192"/>
                    <a:pt x="36010" y="17709"/>
                  </a:cubicBezTo>
                  <a:cubicBezTo>
                    <a:pt x="35101" y="16261"/>
                    <a:pt x="33738" y="15097"/>
                    <a:pt x="32176" y="14443"/>
                  </a:cubicBezTo>
                  <a:cubicBezTo>
                    <a:pt x="31296" y="14074"/>
                    <a:pt x="30415" y="13790"/>
                    <a:pt x="29535" y="13506"/>
                  </a:cubicBezTo>
                  <a:cubicBezTo>
                    <a:pt x="29052" y="13364"/>
                    <a:pt x="28598" y="13194"/>
                    <a:pt x="28143" y="13023"/>
                  </a:cubicBezTo>
                  <a:cubicBezTo>
                    <a:pt x="27888" y="12938"/>
                    <a:pt x="27661" y="12796"/>
                    <a:pt x="27462" y="12626"/>
                  </a:cubicBezTo>
                  <a:cubicBezTo>
                    <a:pt x="27007" y="12200"/>
                    <a:pt x="27093" y="11717"/>
                    <a:pt x="27689" y="11490"/>
                  </a:cubicBezTo>
                  <a:cubicBezTo>
                    <a:pt x="28030" y="11348"/>
                    <a:pt x="28427" y="11263"/>
                    <a:pt x="28825" y="11263"/>
                  </a:cubicBezTo>
                  <a:cubicBezTo>
                    <a:pt x="28904" y="11259"/>
                    <a:pt x="28984" y="11257"/>
                    <a:pt x="29063" y="11257"/>
                  </a:cubicBezTo>
                  <a:cubicBezTo>
                    <a:pt x="29608" y="11257"/>
                    <a:pt x="30154" y="11341"/>
                    <a:pt x="30699" y="11490"/>
                  </a:cubicBezTo>
                  <a:cubicBezTo>
                    <a:pt x="32744" y="11973"/>
                    <a:pt x="34675" y="12881"/>
                    <a:pt x="36322" y="14216"/>
                  </a:cubicBezTo>
                  <a:cubicBezTo>
                    <a:pt x="36493" y="14387"/>
                    <a:pt x="36720" y="14557"/>
                    <a:pt x="36947" y="14671"/>
                  </a:cubicBezTo>
                  <a:cubicBezTo>
                    <a:pt x="36890" y="14301"/>
                    <a:pt x="36805" y="13961"/>
                    <a:pt x="36663" y="13620"/>
                  </a:cubicBezTo>
                  <a:cubicBezTo>
                    <a:pt x="36180" y="12427"/>
                    <a:pt x="35556" y="11291"/>
                    <a:pt x="34817" y="10240"/>
                  </a:cubicBezTo>
                  <a:cubicBezTo>
                    <a:pt x="34505" y="9814"/>
                    <a:pt x="34164" y="9445"/>
                    <a:pt x="33766" y="9133"/>
                  </a:cubicBezTo>
                  <a:cubicBezTo>
                    <a:pt x="33170" y="8650"/>
                    <a:pt x="32545" y="8252"/>
                    <a:pt x="31864" y="7940"/>
                  </a:cubicBezTo>
                  <a:cubicBezTo>
                    <a:pt x="30675" y="7368"/>
                    <a:pt x="29384" y="7068"/>
                    <a:pt x="28084" y="7068"/>
                  </a:cubicBezTo>
                  <a:cubicBezTo>
                    <a:pt x="27706" y="7068"/>
                    <a:pt x="27328" y="7094"/>
                    <a:pt x="26951" y="7145"/>
                  </a:cubicBezTo>
                  <a:cubicBezTo>
                    <a:pt x="25985" y="7258"/>
                    <a:pt x="25048" y="7457"/>
                    <a:pt x="24111" y="7656"/>
                  </a:cubicBezTo>
                  <a:cubicBezTo>
                    <a:pt x="23287" y="7855"/>
                    <a:pt x="22464" y="8082"/>
                    <a:pt x="21697" y="8394"/>
                  </a:cubicBezTo>
                  <a:cubicBezTo>
                    <a:pt x="21562" y="8436"/>
                    <a:pt x="21472" y="8462"/>
                    <a:pt x="21408" y="8462"/>
                  </a:cubicBezTo>
                  <a:cubicBezTo>
                    <a:pt x="21295" y="8462"/>
                    <a:pt x="21258" y="8383"/>
                    <a:pt x="21186" y="8167"/>
                  </a:cubicBezTo>
                  <a:cubicBezTo>
                    <a:pt x="21015" y="7542"/>
                    <a:pt x="20760" y="6974"/>
                    <a:pt x="20447" y="6435"/>
                  </a:cubicBezTo>
                  <a:cubicBezTo>
                    <a:pt x="19169" y="4475"/>
                    <a:pt x="17749" y="2658"/>
                    <a:pt x="15761" y="1351"/>
                  </a:cubicBezTo>
                  <a:cubicBezTo>
                    <a:pt x="14995" y="840"/>
                    <a:pt x="14114" y="443"/>
                    <a:pt x="13234" y="215"/>
                  </a:cubicBezTo>
                  <a:cubicBezTo>
                    <a:pt x="12690" y="71"/>
                    <a:pt x="12138" y="0"/>
                    <a:pt x="1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77"/>
            <p:cNvSpPr/>
            <p:nvPr/>
          </p:nvSpPr>
          <p:spPr>
            <a:xfrm>
              <a:off x="2537000" y="1574725"/>
              <a:ext cx="314550" cy="800000"/>
            </a:xfrm>
            <a:custGeom>
              <a:avLst/>
              <a:gdLst/>
              <a:ahLst/>
              <a:cxnLst/>
              <a:rect l="l" t="t" r="r" b="b"/>
              <a:pathLst>
                <a:path w="12582" h="32000" extrusionOk="0">
                  <a:moveTo>
                    <a:pt x="12397" y="1"/>
                  </a:moveTo>
                  <a:cubicBezTo>
                    <a:pt x="12361" y="1"/>
                    <a:pt x="12326" y="8"/>
                    <a:pt x="12297" y="22"/>
                  </a:cubicBezTo>
                  <a:cubicBezTo>
                    <a:pt x="12155" y="79"/>
                    <a:pt x="12127" y="221"/>
                    <a:pt x="12042" y="335"/>
                  </a:cubicBezTo>
                  <a:cubicBezTo>
                    <a:pt x="11020" y="1641"/>
                    <a:pt x="10168" y="3061"/>
                    <a:pt x="9230" y="4424"/>
                  </a:cubicBezTo>
                  <a:cubicBezTo>
                    <a:pt x="8350" y="5730"/>
                    <a:pt x="7555" y="7093"/>
                    <a:pt x="6845" y="8485"/>
                  </a:cubicBezTo>
                  <a:cubicBezTo>
                    <a:pt x="6192" y="9706"/>
                    <a:pt x="5595" y="10927"/>
                    <a:pt x="4999" y="12177"/>
                  </a:cubicBezTo>
                  <a:cubicBezTo>
                    <a:pt x="4488" y="13284"/>
                    <a:pt x="4005" y="14392"/>
                    <a:pt x="3607" y="15556"/>
                  </a:cubicBezTo>
                  <a:cubicBezTo>
                    <a:pt x="3096" y="17005"/>
                    <a:pt x="2642" y="18481"/>
                    <a:pt x="2244" y="19958"/>
                  </a:cubicBezTo>
                  <a:cubicBezTo>
                    <a:pt x="1705" y="21946"/>
                    <a:pt x="1250" y="23934"/>
                    <a:pt x="824" y="25950"/>
                  </a:cubicBezTo>
                  <a:cubicBezTo>
                    <a:pt x="540" y="27228"/>
                    <a:pt x="342" y="28506"/>
                    <a:pt x="171" y="29813"/>
                  </a:cubicBezTo>
                  <a:cubicBezTo>
                    <a:pt x="86" y="30324"/>
                    <a:pt x="86" y="30892"/>
                    <a:pt x="1" y="31346"/>
                  </a:cubicBezTo>
                  <a:cubicBezTo>
                    <a:pt x="1" y="31545"/>
                    <a:pt x="1" y="31687"/>
                    <a:pt x="29" y="31829"/>
                  </a:cubicBezTo>
                  <a:cubicBezTo>
                    <a:pt x="29" y="31914"/>
                    <a:pt x="114" y="31999"/>
                    <a:pt x="200" y="31999"/>
                  </a:cubicBezTo>
                  <a:cubicBezTo>
                    <a:pt x="285" y="31999"/>
                    <a:pt x="342" y="31971"/>
                    <a:pt x="370" y="31914"/>
                  </a:cubicBezTo>
                  <a:cubicBezTo>
                    <a:pt x="484" y="31744"/>
                    <a:pt x="540" y="31573"/>
                    <a:pt x="540" y="31374"/>
                  </a:cubicBezTo>
                  <a:cubicBezTo>
                    <a:pt x="654" y="30324"/>
                    <a:pt x="796" y="29245"/>
                    <a:pt x="966" y="28194"/>
                  </a:cubicBezTo>
                  <a:cubicBezTo>
                    <a:pt x="1165" y="26802"/>
                    <a:pt x="1449" y="25439"/>
                    <a:pt x="1790" y="24076"/>
                  </a:cubicBezTo>
                  <a:cubicBezTo>
                    <a:pt x="2131" y="22514"/>
                    <a:pt x="2500" y="20980"/>
                    <a:pt x="2954" y="19475"/>
                  </a:cubicBezTo>
                  <a:cubicBezTo>
                    <a:pt x="3352" y="18084"/>
                    <a:pt x="3749" y="16692"/>
                    <a:pt x="4289" y="15329"/>
                  </a:cubicBezTo>
                  <a:cubicBezTo>
                    <a:pt x="5283" y="12716"/>
                    <a:pt x="6476" y="10161"/>
                    <a:pt x="7867" y="7718"/>
                  </a:cubicBezTo>
                  <a:cubicBezTo>
                    <a:pt x="8151" y="7207"/>
                    <a:pt x="8407" y="6696"/>
                    <a:pt x="8719" y="6213"/>
                  </a:cubicBezTo>
                  <a:cubicBezTo>
                    <a:pt x="9372" y="5162"/>
                    <a:pt x="10026" y="4168"/>
                    <a:pt x="10679" y="3146"/>
                  </a:cubicBezTo>
                  <a:cubicBezTo>
                    <a:pt x="11218" y="2322"/>
                    <a:pt x="11758" y="1499"/>
                    <a:pt x="12297" y="675"/>
                  </a:cubicBezTo>
                  <a:cubicBezTo>
                    <a:pt x="12411" y="533"/>
                    <a:pt x="12496" y="363"/>
                    <a:pt x="12581" y="193"/>
                  </a:cubicBezTo>
                  <a:cubicBezTo>
                    <a:pt x="12581" y="136"/>
                    <a:pt x="12553" y="51"/>
                    <a:pt x="12496" y="22"/>
                  </a:cubicBezTo>
                  <a:cubicBezTo>
                    <a:pt x="12468" y="8"/>
                    <a:pt x="12432" y="1"/>
                    <a:pt x="12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77"/>
            <p:cNvSpPr/>
            <p:nvPr/>
          </p:nvSpPr>
          <p:spPr>
            <a:xfrm>
              <a:off x="2537000" y="1512575"/>
              <a:ext cx="712850" cy="906150"/>
            </a:xfrm>
            <a:custGeom>
              <a:avLst/>
              <a:gdLst/>
              <a:ahLst/>
              <a:cxnLst/>
              <a:rect l="l" t="t" r="r" b="b"/>
              <a:pathLst>
                <a:path w="28514" h="36246" extrusionOk="0">
                  <a:moveTo>
                    <a:pt x="14743" y="6395"/>
                  </a:moveTo>
                  <a:cubicBezTo>
                    <a:pt x="15104" y="6395"/>
                    <a:pt x="15464" y="6425"/>
                    <a:pt x="15819" y="6484"/>
                  </a:cubicBezTo>
                  <a:cubicBezTo>
                    <a:pt x="16444" y="6569"/>
                    <a:pt x="17040" y="6740"/>
                    <a:pt x="17636" y="6995"/>
                  </a:cubicBezTo>
                  <a:cubicBezTo>
                    <a:pt x="17892" y="7109"/>
                    <a:pt x="18119" y="7279"/>
                    <a:pt x="18290" y="7478"/>
                  </a:cubicBezTo>
                  <a:cubicBezTo>
                    <a:pt x="18517" y="7705"/>
                    <a:pt x="18602" y="8018"/>
                    <a:pt x="18517" y="8330"/>
                  </a:cubicBezTo>
                  <a:cubicBezTo>
                    <a:pt x="18403" y="8614"/>
                    <a:pt x="18148" y="8813"/>
                    <a:pt x="17835" y="8841"/>
                  </a:cubicBezTo>
                  <a:cubicBezTo>
                    <a:pt x="17722" y="8841"/>
                    <a:pt x="17636" y="8869"/>
                    <a:pt x="17551" y="8869"/>
                  </a:cubicBezTo>
                  <a:cubicBezTo>
                    <a:pt x="17068" y="8841"/>
                    <a:pt x="16586" y="8756"/>
                    <a:pt x="16103" y="8614"/>
                  </a:cubicBezTo>
                  <a:cubicBezTo>
                    <a:pt x="15137" y="8330"/>
                    <a:pt x="14143" y="8160"/>
                    <a:pt x="13149" y="8103"/>
                  </a:cubicBezTo>
                  <a:cubicBezTo>
                    <a:pt x="12951" y="8103"/>
                    <a:pt x="12723" y="8046"/>
                    <a:pt x="12525" y="7989"/>
                  </a:cubicBezTo>
                  <a:cubicBezTo>
                    <a:pt x="12127" y="7876"/>
                    <a:pt x="12013" y="7364"/>
                    <a:pt x="12354" y="7080"/>
                  </a:cubicBezTo>
                  <a:cubicBezTo>
                    <a:pt x="12581" y="6825"/>
                    <a:pt x="12894" y="6626"/>
                    <a:pt x="13235" y="6569"/>
                  </a:cubicBezTo>
                  <a:cubicBezTo>
                    <a:pt x="13732" y="6453"/>
                    <a:pt x="14238" y="6395"/>
                    <a:pt x="14743" y="6395"/>
                  </a:cubicBezTo>
                  <a:close/>
                  <a:moveTo>
                    <a:pt x="8662" y="15401"/>
                  </a:moveTo>
                  <a:cubicBezTo>
                    <a:pt x="9003" y="15401"/>
                    <a:pt x="9316" y="15486"/>
                    <a:pt x="9628" y="15628"/>
                  </a:cubicBezTo>
                  <a:cubicBezTo>
                    <a:pt x="9742" y="15685"/>
                    <a:pt x="9855" y="15770"/>
                    <a:pt x="9997" y="15827"/>
                  </a:cubicBezTo>
                  <a:cubicBezTo>
                    <a:pt x="11729" y="17020"/>
                    <a:pt x="13235" y="18440"/>
                    <a:pt x="14115" y="20428"/>
                  </a:cubicBezTo>
                  <a:cubicBezTo>
                    <a:pt x="14371" y="20967"/>
                    <a:pt x="14541" y="21564"/>
                    <a:pt x="14655" y="22160"/>
                  </a:cubicBezTo>
                  <a:cubicBezTo>
                    <a:pt x="14740" y="22558"/>
                    <a:pt x="14683" y="23012"/>
                    <a:pt x="14513" y="23381"/>
                  </a:cubicBezTo>
                  <a:cubicBezTo>
                    <a:pt x="14411" y="23707"/>
                    <a:pt x="14104" y="23902"/>
                    <a:pt x="13782" y="23902"/>
                  </a:cubicBezTo>
                  <a:cubicBezTo>
                    <a:pt x="13655" y="23902"/>
                    <a:pt x="13525" y="23871"/>
                    <a:pt x="13405" y="23807"/>
                  </a:cubicBezTo>
                  <a:cubicBezTo>
                    <a:pt x="13206" y="23694"/>
                    <a:pt x="13007" y="23552"/>
                    <a:pt x="12865" y="23353"/>
                  </a:cubicBezTo>
                  <a:cubicBezTo>
                    <a:pt x="12610" y="23041"/>
                    <a:pt x="12354" y="22671"/>
                    <a:pt x="12155" y="22302"/>
                  </a:cubicBezTo>
                  <a:cubicBezTo>
                    <a:pt x="11559" y="21251"/>
                    <a:pt x="10821" y="20286"/>
                    <a:pt x="9940" y="19434"/>
                  </a:cubicBezTo>
                  <a:cubicBezTo>
                    <a:pt x="9486" y="18951"/>
                    <a:pt x="9032" y="18497"/>
                    <a:pt x="8577" y="18042"/>
                  </a:cubicBezTo>
                  <a:cubicBezTo>
                    <a:pt x="8265" y="17730"/>
                    <a:pt x="8009" y="17389"/>
                    <a:pt x="7782" y="17048"/>
                  </a:cubicBezTo>
                  <a:cubicBezTo>
                    <a:pt x="7640" y="16850"/>
                    <a:pt x="7583" y="16622"/>
                    <a:pt x="7555" y="16395"/>
                  </a:cubicBezTo>
                  <a:cubicBezTo>
                    <a:pt x="7555" y="15799"/>
                    <a:pt x="8009" y="15401"/>
                    <a:pt x="8662" y="15401"/>
                  </a:cubicBezTo>
                  <a:close/>
                  <a:moveTo>
                    <a:pt x="4214" y="27387"/>
                  </a:moveTo>
                  <a:cubicBezTo>
                    <a:pt x="4278" y="27387"/>
                    <a:pt x="4350" y="27406"/>
                    <a:pt x="4431" y="27442"/>
                  </a:cubicBezTo>
                  <a:cubicBezTo>
                    <a:pt x="4942" y="27670"/>
                    <a:pt x="5056" y="28096"/>
                    <a:pt x="5084" y="28663"/>
                  </a:cubicBezTo>
                  <a:cubicBezTo>
                    <a:pt x="5056" y="28805"/>
                    <a:pt x="5027" y="28976"/>
                    <a:pt x="4999" y="29118"/>
                  </a:cubicBezTo>
                  <a:cubicBezTo>
                    <a:pt x="4942" y="29317"/>
                    <a:pt x="4800" y="29459"/>
                    <a:pt x="4601" y="29487"/>
                  </a:cubicBezTo>
                  <a:cubicBezTo>
                    <a:pt x="4403" y="29487"/>
                    <a:pt x="4204" y="29402"/>
                    <a:pt x="4119" y="29231"/>
                  </a:cubicBezTo>
                  <a:cubicBezTo>
                    <a:pt x="4062" y="29146"/>
                    <a:pt x="4005" y="29033"/>
                    <a:pt x="3977" y="28919"/>
                  </a:cubicBezTo>
                  <a:cubicBezTo>
                    <a:pt x="3835" y="28521"/>
                    <a:pt x="3806" y="28096"/>
                    <a:pt x="3920" y="27670"/>
                  </a:cubicBezTo>
                  <a:cubicBezTo>
                    <a:pt x="3978" y="27475"/>
                    <a:pt x="4076" y="27387"/>
                    <a:pt x="4214" y="27387"/>
                  </a:cubicBezTo>
                  <a:close/>
                  <a:moveTo>
                    <a:pt x="19554" y="1"/>
                  </a:moveTo>
                  <a:cubicBezTo>
                    <a:pt x="19189" y="1"/>
                    <a:pt x="18824" y="23"/>
                    <a:pt x="18460" y="66"/>
                  </a:cubicBezTo>
                  <a:cubicBezTo>
                    <a:pt x="17494" y="208"/>
                    <a:pt x="16557" y="378"/>
                    <a:pt x="15620" y="605"/>
                  </a:cubicBezTo>
                  <a:cubicBezTo>
                    <a:pt x="14797" y="776"/>
                    <a:pt x="13973" y="1031"/>
                    <a:pt x="13206" y="1315"/>
                  </a:cubicBezTo>
                  <a:cubicBezTo>
                    <a:pt x="13073" y="1367"/>
                    <a:pt x="12984" y="1396"/>
                    <a:pt x="12919" y="1396"/>
                  </a:cubicBezTo>
                  <a:cubicBezTo>
                    <a:pt x="12805" y="1396"/>
                    <a:pt x="12768" y="1306"/>
                    <a:pt x="12695" y="1088"/>
                  </a:cubicBezTo>
                  <a:lnTo>
                    <a:pt x="12297" y="2508"/>
                  </a:lnTo>
                  <a:cubicBezTo>
                    <a:pt x="12326" y="2494"/>
                    <a:pt x="12354" y="2487"/>
                    <a:pt x="12386" y="2487"/>
                  </a:cubicBezTo>
                  <a:cubicBezTo>
                    <a:pt x="12418" y="2487"/>
                    <a:pt x="12454" y="2494"/>
                    <a:pt x="12496" y="2508"/>
                  </a:cubicBezTo>
                  <a:cubicBezTo>
                    <a:pt x="12525" y="2565"/>
                    <a:pt x="12553" y="2622"/>
                    <a:pt x="12553" y="2679"/>
                  </a:cubicBezTo>
                  <a:cubicBezTo>
                    <a:pt x="12496" y="2849"/>
                    <a:pt x="12383" y="3019"/>
                    <a:pt x="12297" y="3161"/>
                  </a:cubicBezTo>
                  <a:cubicBezTo>
                    <a:pt x="11758" y="3985"/>
                    <a:pt x="11190" y="4808"/>
                    <a:pt x="10679" y="5632"/>
                  </a:cubicBezTo>
                  <a:cubicBezTo>
                    <a:pt x="9997" y="6654"/>
                    <a:pt x="9344" y="7677"/>
                    <a:pt x="8719" y="8699"/>
                  </a:cubicBezTo>
                  <a:cubicBezTo>
                    <a:pt x="8407" y="9182"/>
                    <a:pt x="8123" y="9721"/>
                    <a:pt x="7839" y="10233"/>
                  </a:cubicBezTo>
                  <a:cubicBezTo>
                    <a:pt x="6476" y="12675"/>
                    <a:pt x="5283" y="15202"/>
                    <a:pt x="4261" y="17815"/>
                  </a:cubicBezTo>
                  <a:cubicBezTo>
                    <a:pt x="3749" y="19178"/>
                    <a:pt x="3352" y="20570"/>
                    <a:pt x="2926" y="21961"/>
                  </a:cubicBezTo>
                  <a:cubicBezTo>
                    <a:pt x="2500" y="23466"/>
                    <a:pt x="2131" y="25028"/>
                    <a:pt x="1761" y="26562"/>
                  </a:cubicBezTo>
                  <a:cubicBezTo>
                    <a:pt x="1449" y="27925"/>
                    <a:pt x="1165" y="29288"/>
                    <a:pt x="938" y="30680"/>
                  </a:cubicBezTo>
                  <a:cubicBezTo>
                    <a:pt x="767" y="31759"/>
                    <a:pt x="626" y="32810"/>
                    <a:pt x="540" y="33889"/>
                  </a:cubicBezTo>
                  <a:cubicBezTo>
                    <a:pt x="512" y="34059"/>
                    <a:pt x="455" y="34230"/>
                    <a:pt x="370" y="34400"/>
                  </a:cubicBezTo>
                  <a:cubicBezTo>
                    <a:pt x="313" y="34457"/>
                    <a:pt x="256" y="34485"/>
                    <a:pt x="200" y="34485"/>
                  </a:cubicBezTo>
                  <a:lnTo>
                    <a:pt x="171" y="34485"/>
                  </a:lnTo>
                  <a:cubicBezTo>
                    <a:pt x="114" y="35053"/>
                    <a:pt x="58" y="35650"/>
                    <a:pt x="1" y="36246"/>
                  </a:cubicBezTo>
                  <a:cubicBezTo>
                    <a:pt x="143" y="36218"/>
                    <a:pt x="285" y="36161"/>
                    <a:pt x="398" y="36076"/>
                  </a:cubicBezTo>
                  <a:cubicBezTo>
                    <a:pt x="711" y="35848"/>
                    <a:pt x="966" y="35564"/>
                    <a:pt x="1193" y="35280"/>
                  </a:cubicBezTo>
                  <a:cubicBezTo>
                    <a:pt x="1591" y="34741"/>
                    <a:pt x="2045" y="34286"/>
                    <a:pt x="2585" y="33889"/>
                  </a:cubicBezTo>
                  <a:cubicBezTo>
                    <a:pt x="2926" y="33633"/>
                    <a:pt x="3238" y="33378"/>
                    <a:pt x="3551" y="33094"/>
                  </a:cubicBezTo>
                  <a:cubicBezTo>
                    <a:pt x="4374" y="32412"/>
                    <a:pt x="5226" y="31816"/>
                    <a:pt x="6135" y="31276"/>
                  </a:cubicBezTo>
                  <a:cubicBezTo>
                    <a:pt x="6731" y="30907"/>
                    <a:pt x="7328" y="30566"/>
                    <a:pt x="7952" y="30197"/>
                  </a:cubicBezTo>
                  <a:cubicBezTo>
                    <a:pt x="8151" y="30112"/>
                    <a:pt x="8265" y="29913"/>
                    <a:pt x="8265" y="29714"/>
                  </a:cubicBezTo>
                  <a:cubicBezTo>
                    <a:pt x="8236" y="28834"/>
                    <a:pt x="8180" y="27982"/>
                    <a:pt x="8066" y="27130"/>
                  </a:cubicBezTo>
                  <a:cubicBezTo>
                    <a:pt x="7839" y="25710"/>
                    <a:pt x="7328" y="24347"/>
                    <a:pt x="6561" y="23154"/>
                  </a:cubicBezTo>
                  <a:cubicBezTo>
                    <a:pt x="6277" y="22728"/>
                    <a:pt x="6021" y="22274"/>
                    <a:pt x="5851" y="21791"/>
                  </a:cubicBezTo>
                  <a:cubicBezTo>
                    <a:pt x="5766" y="21592"/>
                    <a:pt x="5709" y="21393"/>
                    <a:pt x="5709" y="21166"/>
                  </a:cubicBezTo>
                  <a:cubicBezTo>
                    <a:pt x="5681" y="20769"/>
                    <a:pt x="5993" y="20456"/>
                    <a:pt x="6390" y="20428"/>
                  </a:cubicBezTo>
                  <a:cubicBezTo>
                    <a:pt x="6618" y="20428"/>
                    <a:pt x="6845" y="20485"/>
                    <a:pt x="7072" y="20598"/>
                  </a:cubicBezTo>
                  <a:cubicBezTo>
                    <a:pt x="7640" y="20854"/>
                    <a:pt x="8123" y="21251"/>
                    <a:pt x="8520" y="21763"/>
                  </a:cubicBezTo>
                  <a:cubicBezTo>
                    <a:pt x="8833" y="22189"/>
                    <a:pt x="9088" y="22615"/>
                    <a:pt x="9344" y="23069"/>
                  </a:cubicBezTo>
                  <a:cubicBezTo>
                    <a:pt x="10139" y="24631"/>
                    <a:pt x="10736" y="26306"/>
                    <a:pt x="11105" y="28010"/>
                  </a:cubicBezTo>
                  <a:cubicBezTo>
                    <a:pt x="11133" y="28152"/>
                    <a:pt x="11133" y="28351"/>
                    <a:pt x="11332" y="28436"/>
                  </a:cubicBezTo>
                  <a:cubicBezTo>
                    <a:pt x="13178" y="27613"/>
                    <a:pt x="15081" y="26931"/>
                    <a:pt x="16983" y="26193"/>
                  </a:cubicBezTo>
                  <a:cubicBezTo>
                    <a:pt x="17977" y="25795"/>
                    <a:pt x="18943" y="25341"/>
                    <a:pt x="19937" y="24915"/>
                  </a:cubicBezTo>
                  <a:cubicBezTo>
                    <a:pt x="20192" y="24830"/>
                    <a:pt x="20334" y="24574"/>
                    <a:pt x="20334" y="24318"/>
                  </a:cubicBezTo>
                  <a:cubicBezTo>
                    <a:pt x="20334" y="23864"/>
                    <a:pt x="20391" y="23381"/>
                    <a:pt x="20420" y="22927"/>
                  </a:cubicBezTo>
                  <a:cubicBezTo>
                    <a:pt x="20476" y="22274"/>
                    <a:pt x="20420" y="21621"/>
                    <a:pt x="20249" y="20967"/>
                  </a:cubicBezTo>
                  <a:cubicBezTo>
                    <a:pt x="19880" y="19547"/>
                    <a:pt x="19085" y="18298"/>
                    <a:pt x="17949" y="17389"/>
                  </a:cubicBezTo>
                  <a:cubicBezTo>
                    <a:pt x="17296" y="16821"/>
                    <a:pt x="16586" y="16338"/>
                    <a:pt x="15876" y="15941"/>
                  </a:cubicBezTo>
                  <a:cubicBezTo>
                    <a:pt x="15308" y="15628"/>
                    <a:pt x="14768" y="15316"/>
                    <a:pt x="14229" y="15004"/>
                  </a:cubicBezTo>
                  <a:cubicBezTo>
                    <a:pt x="13916" y="14833"/>
                    <a:pt x="13632" y="14606"/>
                    <a:pt x="13405" y="14350"/>
                  </a:cubicBezTo>
                  <a:cubicBezTo>
                    <a:pt x="13093" y="14010"/>
                    <a:pt x="13007" y="13498"/>
                    <a:pt x="13206" y="13101"/>
                  </a:cubicBezTo>
                  <a:cubicBezTo>
                    <a:pt x="13320" y="12845"/>
                    <a:pt x="13490" y="12590"/>
                    <a:pt x="13689" y="12419"/>
                  </a:cubicBezTo>
                  <a:cubicBezTo>
                    <a:pt x="13973" y="12164"/>
                    <a:pt x="14285" y="11937"/>
                    <a:pt x="14626" y="11795"/>
                  </a:cubicBezTo>
                  <a:cubicBezTo>
                    <a:pt x="15523" y="11449"/>
                    <a:pt x="16408" y="11259"/>
                    <a:pt x="17281" y="11259"/>
                  </a:cubicBezTo>
                  <a:cubicBezTo>
                    <a:pt x="18345" y="11259"/>
                    <a:pt x="19391" y="11540"/>
                    <a:pt x="20420" y="12164"/>
                  </a:cubicBezTo>
                  <a:cubicBezTo>
                    <a:pt x="21158" y="12590"/>
                    <a:pt x="21811" y="13129"/>
                    <a:pt x="22351" y="13782"/>
                  </a:cubicBezTo>
                  <a:cubicBezTo>
                    <a:pt x="23288" y="14833"/>
                    <a:pt x="24026" y="16083"/>
                    <a:pt x="24537" y="17418"/>
                  </a:cubicBezTo>
                  <a:cubicBezTo>
                    <a:pt x="24850" y="18241"/>
                    <a:pt x="25105" y="19121"/>
                    <a:pt x="25276" y="19973"/>
                  </a:cubicBezTo>
                  <a:cubicBezTo>
                    <a:pt x="25276" y="20059"/>
                    <a:pt x="25276" y="20144"/>
                    <a:pt x="25389" y="20144"/>
                  </a:cubicBezTo>
                  <a:cubicBezTo>
                    <a:pt x="25446" y="20115"/>
                    <a:pt x="25503" y="20059"/>
                    <a:pt x="25560" y="20030"/>
                  </a:cubicBezTo>
                  <a:cubicBezTo>
                    <a:pt x="25588" y="19973"/>
                    <a:pt x="25645" y="19917"/>
                    <a:pt x="25673" y="19860"/>
                  </a:cubicBezTo>
                  <a:cubicBezTo>
                    <a:pt x="27207" y="17787"/>
                    <a:pt x="28002" y="15458"/>
                    <a:pt x="28456" y="12959"/>
                  </a:cubicBezTo>
                  <a:cubicBezTo>
                    <a:pt x="28513" y="12675"/>
                    <a:pt x="28485" y="12391"/>
                    <a:pt x="28343" y="12135"/>
                  </a:cubicBezTo>
                  <a:cubicBezTo>
                    <a:pt x="28059" y="11624"/>
                    <a:pt x="27803" y="11113"/>
                    <a:pt x="27462" y="10630"/>
                  </a:cubicBezTo>
                  <a:cubicBezTo>
                    <a:pt x="26554" y="9153"/>
                    <a:pt x="25219" y="8018"/>
                    <a:pt x="23629" y="7364"/>
                  </a:cubicBezTo>
                  <a:cubicBezTo>
                    <a:pt x="22748" y="6995"/>
                    <a:pt x="21868" y="6683"/>
                    <a:pt x="20988" y="6427"/>
                  </a:cubicBezTo>
                  <a:cubicBezTo>
                    <a:pt x="20505" y="6257"/>
                    <a:pt x="20050" y="6115"/>
                    <a:pt x="19596" y="5944"/>
                  </a:cubicBezTo>
                  <a:cubicBezTo>
                    <a:pt x="19340" y="5859"/>
                    <a:pt x="19113" y="5717"/>
                    <a:pt x="18943" y="5547"/>
                  </a:cubicBezTo>
                  <a:cubicBezTo>
                    <a:pt x="18488" y="5121"/>
                    <a:pt x="18574" y="4638"/>
                    <a:pt x="19170" y="4411"/>
                  </a:cubicBezTo>
                  <a:cubicBezTo>
                    <a:pt x="19539" y="4269"/>
                    <a:pt x="19908" y="4184"/>
                    <a:pt x="20306" y="4155"/>
                  </a:cubicBezTo>
                  <a:cubicBezTo>
                    <a:pt x="20959" y="4155"/>
                    <a:pt x="21584" y="4212"/>
                    <a:pt x="22209" y="4382"/>
                  </a:cubicBezTo>
                  <a:cubicBezTo>
                    <a:pt x="24253" y="4865"/>
                    <a:pt x="26185" y="5802"/>
                    <a:pt x="27832" y="7137"/>
                  </a:cubicBezTo>
                  <a:cubicBezTo>
                    <a:pt x="28002" y="7336"/>
                    <a:pt x="28201" y="7478"/>
                    <a:pt x="28456" y="7592"/>
                  </a:cubicBezTo>
                  <a:cubicBezTo>
                    <a:pt x="28400" y="7251"/>
                    <a:pt x="28286" y="6882"/>
                    <a:pt x="28144" y="6569"/>
                  </a:cubicBezTo>
                  <a:cubicBezTo>
                    <a:pt x="27690" y="5348"/>
                    <a:pt x="27065" y="4212"/>
                    <a:pt x="26327" y="3161"/>
                  </a:cubicBezTo>
                  <a:cubicBezTo>
                    <a:pt x="26014" y="2764"/>
                    <a:pt x="25645" y="2395"/>
                    <a:pt x="25247" y="2054"/>
                  </a:cubicBezTo>
                  <a:cubicBezTo>
                    <a:pt x="24679" y="1571"/>
                    <a:pt x="24026" y="1173"/>
                    <a:pt x="23345" y="861"/>
                  </a:cubicBezTo>
                  <a:cubicBezTo>
                    <a:pt x="22167" y="283"/>
                    <a:pt x="20867" y="1"/>
                    <a:pt x="19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77"/>
            <p:cNvSpPr/>
            <p:nvPr/>
          </p:nvSpPr>
          <p:spPr>
            <a:xfrm>
              <a:off x="2784075" y="1613600"/>
              <a:ext cx="31275" cy="46875"/>
            </a:xfrm>
            <a:custGeom>
              <a:avLst/>
              <a:gdLst/>
              <a:ahLst/>
              <a:cxnLst/>
              <a:rect l="l" t="t" r="r" b="b"/>
              <a:pathLst>
                <a:path w="1251" h="1875" extrusionOk="0">
                  <a:moveTo>
                    <a:pt x="1250" y="1"/>
                  </a:moveTo>
                  <a:lnTo>
                    <a:pt x="1250" y="1"/>
                  </a:lnTo>
                  <a:cubicBezTo>
                    <a:pt x="1117" y="195"/>
                    <a:pt x="987" y="390"/>
                    <a:pt x="858" y="585"/>
                  </a:cubicBezTo>
                  <a:lnTo>
                    <a:pt x="858" y="585"/>
                  </a:lnTo>
                  <a:cubicBezTo>
                    <a:pt x="999" y="376"/>
                    <a:pt x="1130" y="181"/>
                    <a:pt x="1250" y="1"/>
                  </a:cubicBezTo>
                  <a:close/>
                  <a:moveTo>
                    <a:pt x="858" y="585"/>
                  </a:moveTo>
                  <a:cubicBezTo>
                    <a:pt x="601" y="968"/>
                    <a:pt x="313" y="1398"/>
                    <a:pt x="1" y="1875"/>
                  </a:cubicBezTo>
                  <a:cubicBezTo>
                    <a:pt x="294" y="1445"/>
                    <a:pt x="573" y="1015"/>
                    <a:pt x="858" y="585"/>
                  </a:cubicBezTo>
                  <a:close/>
                </a:path>
              </a:pathLst>
            </a:custGeom>
            <a:solidFill>
              <a:srgbClr val="5782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77"/>
            <p:cNvSpPr/>
            <p:nvPr/>
          </p:nvSpPr>
          <p:spPr>
            <a:xfrm>
              <a:off x="3592025" y="1198950"/>
              <a:ext cx="805125" cy="796950"/>
            </a:xfrm>
            <a:custGeom>
              <a:avLst/>
              <a:gdLst/>
              <a:ahLst/>
              <a:cxnLst/>
              <a:rect l="l" t="t" r="r" b="b"/>
              <a:pathLst>
                <a:path w="32205" h="31878" extrusionOk="0">
                  <a:moveTo>
                    <a:pt x="13973" y="5284"/>
                  </a:moveTo>
                  <a:cubicBezTo>
                    <a:pt x="14172" y="5312"/>
                    <a:pt x="14342" y="5511"/>
                    <a:pt x="14342" y="5710"/>
                  </a:cubicBezTo>
                  <a:cubicBezTo>
                    <a:pt x="14370" y="5965"/>
                    <a:pt x="14200" y="6164"/>
                    <a:pt x="13944" y="6193"/>
                  </a:cubicBezTo>
                  <a:cubicBezTo>
                    <a:pt x="13717" y="6164"/>
                    <a:pt x="13575" y="5994"/>
                    <a:pt x="13575" y="5767"/>
                  </a:cubicBezTo>
                  <a:cubicBezTo>
                    <a:pt x="13547" y="5539"/>
                    <a:pt x="13717" y="5312"/>
                    <a:pt x="13973" y="5284"/>
                  </a:cubicBezTo>
                  <a:close/>
                  <a:moveTo>
                    <a:pt x="19114" y="8755"/>
                  </a:moveTo>
                  <a:cubicBezTo>
                    <a:pt x="19269" y="8755"/>
                    <a:pt x="19426" y="8791"/>
                    <a:pt x="19567" y="8862"/>
                  </a:cubicBezTo>
                  <a:cubicBezTo>
                    <a:pt x="19766" y="8947"/>
                    <a:pt x="19908" y="9175"/>
                    <a:pt x="19880" y="9430"/>
                  </a:cubicBezTo>
                  <a:cubicBezTo>
                    <a:pt x="19851" y="9657"/>
                    <a:pt x="19653" y="9856"/>
                    <a:pt x="19425" y="9885"/>
                  </a:cubicBezTo>
                  <a:cubicBezTo>
                    <a:pt x="19312" y="9913"/>
                    <a:pt x="19227" y="9913"/>
                    <a:pt x="19170" y="9913"/>
                  </a:cubicBezTo>
                  <a:cubicBezTo>
                    <a:pt x="18801" y="9913"/>
                    <a:pt x="18488" y="9657"/>
                    <a:pt x="18403" y="9288"/>
                  </a:cubicBezTo>
                  <a:cubicBezTo>
                    <a:pt x="18375" y="9175"/>
                    <a:pt x="18431" y="9061"/>
                    <a:pt x="18517" y="8976"/>
                  </a:cubicBezTo>
                  <a:cubicBezTo>
                    <a:pt x="18682" y="8827"/>
                    <a:pt x="18897" y="8755"/>
                    <a:pt x="19114" y="8755"/>
                  </a:cubicBezTo>
                  <a:close/>
                  <a:moveTo>
                    <a:pt x="10403" y="8920"/>
                  </a:moveTo>
                  <a:cubicBezTo>
                    <a:pt x="10579" y="8920"/>
                    <a:pt x="10707" y="9075"/>
                    <a:pt x="10707" y="9317"/>
                  </a:cubicBezTo>
                  <a:cubicBezTo>
                    <a:pt x="10650" y="9941"/>
                    <a:pt x="10309" y="10481"/>
                    <a:pt x="9770" y="10793"/>
                  </a:cubicBezTo>
                  <a:cubicBezTo>
                    <a:pt x="9714" y="10814"/>
                    <a:pt x="9658" y="10823"/>
                    <a:pt x="9604" y="10823"/>
                  </a:cubicBezTo>
                  <a:cubicBezTo>
                    <a:pt x="9356" y="10823"/>
                    <a:pt x="9145" y="10624"/>
                    <a:pt x="9145" y="10367"/>
                  </a:cubicBezTo>
                  <a:cubicBezTo>
                    <a:pt x="9145" y="10254"/>
                    <a:pt x="9173" y="10169"/>
                    <a:pt x="9202" y="10083"/>
                  </a:cubicBezTo>
                  <a:cubicBezTo>
                    <a:pt x="9429" y="9629"/>
                    <a:pt x="9741" y="9260"/>
                    <a:pt x="10167" y="9004"/>
                  </a:cubicBezTo>
                  <a:cubicBezTo>
                    <a:pt x="10250" y="8946"/>
                    <a:pt x="10331" y="8920"/>
                    <a:pt x="10403" y="8920"/>
                  </a:cubicBezTo>
                  <a:close/>
                  <a:moveTo>
                    <a:pt x="24452" y="13633"/>
                  </a:moveTo>
                  <a:cubicBezTo>
                    <a:pt x="25304" y="13662"/>
                    <a:pt x="26156" y="13974"/>
                    <a:pt x="26809" y="14542"/>
                  </a:cubicBezTo>
                  <a:cubicBezTo>
                    <a:pt x="26951" y="14656"/>
                    <a:pt x="27093" y="14798"/>
                    <a:pt x="27178" y="14968"/>
                  </a:cubicBezTo>
                  <a:cubicBezTo>
                    <a:pt x="27377" y="15337"/>
                    <a:pt x="27122" y="15791"/>
                    <a:pt x="26724" y="15791"/>
                  </a:cubicBezTo>
                  <a:cubicBezTo>
                    <a:pt x="26582" y="15791"/>
                    <a:pt x="26440" y="15791"/>
                    <a:pt x="26298" y="15763"/>
                  </a:cubicBezTo>
                  <a:cubicBezTo>
                    <a:pt x="25588" y="15621"/>
                    <a:pt x="24878" y="15366"/>
                    <a:pt x="24253" y="14996"/>
                  </a:cubicBezTo>
                  <a:cubicBezTo>
                    <a:pt x="24054" y="14883"/>
                    <a:pt x="23884" y="14712"/>
                    <a:pt x="23742" y="14542"/>
                  </a:cubicBezTo>
                  <a:cubicBezTo>
                    <a:pt x="23515" y="14201"/>
                    <a:pt x="23685" y="13718"/>
                    <a:pt x="24111" y="13662"/>
                  </a:cubicBezTo>
                  <a:cubicBezTo>
                    <a:pt x="24225" y="13633"/>
                    <a:pt x="24338" y="13633"/>
                    <a:pt x="24452" y="13633"/>
                  </a:cubicBezTo>
                  <a:close/>
                  <a:moveTo>
                    <a:pt x="15374" y="13555"/>
                  </a:moveTo>
                  <a:cubicBezTo>
                    <a:pt x="15595" y="13555"/>
                    <a:pt x="15817" y="13674"/>
                    <a:pt x="15932" y="13889"/>
                  </a:cubicBezTo>
                  <a:cubicBezTo>
                    <a:pt x="16074" y="14116"/>
                    <a:pt x="16131" y="14400"/>
                    <a:pt x="16103" y="14684"/>
                  </a:cubicBezTo>
                  <a:cubicBezTo>
                    <a:pt x="16074" y="14940"/>
                    <a:pt x="16018" y="15195"/>
                    <a:pt x="15961" y="15451"/>
                  </a:cubicBezTo>
                  <a:cubicBezTo>
                    <a:pt x="15790" y="16104"/>
                    <a:pt x="15620" y="16757"/>
                    <a:pt x="15450" y="17410"/>
                  </a:cubicBezTo>
                  <a:cubicBezTo>
                    <a:pt x="15364" y="17666"/>
                    <a:pt x="15279" y="17921"/>
                    <a:pt x="15166" y="18177"/>
                  </a:cubicBezTo>
                  <a:cubicBezTo>
                    <a:pt x="15088" y="18359"/>
                    <a:pt x="14915" y="18493"/>
                    <a:pt x="14712" y="18493"/>
                  </a:cubicBezTo>
                  <a:cubicBezTo>
                    <a:pt x="14693" y="18493"/>
                    <a:pt x="14674" y="18492"/>
                    <a:pt x="14654" y="18489"/>
                  </a:cubicBezTo>
                  <a:cubicBezTo>
                    <a:pt x="14456" y="18489"/>
                    <a:pt x="14257" y="18347"/>
                    <a:pt x="14200" y="18149"/>
                  </a:cubicBezTo>
                  <a:cubicBezTo>
                    <a:pt x="14115" y="17978"/>
                    <a:pt x="14086" y="17836"/>
                    <a:pt x="14058" y="17666"/>
                  </a:cubicBezTo>
                  <a:cubicBezTo>
                    <a:pt x="14001" y="17353"/>
                    <a:pt x="14001" y="17041"/>
                    <a:pt x="13973" y="16814"/>
                  </a:cubicBezTo>
                  <a:lnTo>
                    <a:pt x="13944" y="16814"/>
                  </a:lnTo>
                  <a:cubicBezTo>
                    <a:pt x="13888" y="15905"/>
                    <a:pt x="14086" y="15025"/>
                    <a:pt x="14541" y="14230"/>
                  </a:cubicBezTo>
                  <a:cubicBezTo>
                    <a:pt x="14654" y="14059"/>
                    <a:pt x="14796" y="13889"/>
                    <a:pt x="14938" y="13747"/>
                  </a:cubicBezTo>
                  <a:cubicBezTo>
                    <a:pt x="15057" y="13616"/>
                    <a:pt x="15215" y="13555"/>
                    <a:pt x="15374" y="13555"/>
                  </a:cubicBezTo>
                  <a:close/>
                  <a:moveTo>
                    <a:pt x="18899" y="15354"/>
                  </a:moveTo>
                  <a:cubicBezTo>
                    <a:pt x="19146" y="15354"/>
                    <a:pt x="19385" y="15530"/>
                    <a:pt x="19425" y="15791"/>
                  </a:cubicBezTo>
                  <a:cubicBezTo>
                    <a:pt x="19454" y="15990"/>
                    <a:pt x="19454" y="16161"/>
                    <a:pt x="19425" y="16359"/>
                  </a:cubicBezTo>
                  <a:cubicBezTo>
                    <a:pt x="19369" y="17013"/>
                    <a:pt x="19227" y="17694"/>
                    <a:pt x="19056" y="18347"/>
                  </a:cubicBezTo>
                  <a:cubicBezTo>
                    <a:pt x="18801" y="19228"/>
                    <a:pt x="18687" y="20137"/>
                    <a:pt x="18687" y="21045"/>
                  </a:cubicBezTo>
                  <a:cubicBezTo>
                    <a:pt x="18715" y="21500"/>
                    <a:pt x="18659" y="21954"/>
                    <a:pt x="18573" y="22437"/>
                  </a:cubicBezTo>
                  <a:cubicBezTo>
                    <a:pt x="18488" y="22806"/>
                    <a:pt x="18346" y="22976"/>
                    <a:pt x="18119" y="22976"/>
                  </a:cubicBezTo>
                  <a:cubicBezTo>
                    <a:pt x="17807" y="22976"/>
                    <a:pt x="17665" y="22749"/>
                    <a:pt x="17551" y="22522"/>
                  </a:cubicBezTo>
                  <a:cubicBezTo>
                    <a:pt x="17324" y="22011"/>
                    <a:pt x="17182" y="21471"/>
                    <a:pt x="17153" y="20903"/>
                  </a:cubicBezTo>
                  <a:cubicBezTo>
                    <a:pt x="17153" y="20648"/>
                    <a:pt x="17153" y="20392"/>
                    <a:pt x="17153" y="20137"/>
                  </a:cubicBezTo>
                  <a:cubicBezTo>
                    <a:pt x="17153" y="18887"/>
                    <a:pt x="17381" y="17666"/>
                    <a:pt x="17863" y="16501"/>
                  </a:cubicBezTo>
                  <a:cubicBezTo>
                    <a:pt x="17949" y="16274"/>
                    <a:pt x="18091" y="16047"/>
                    <a:pt x="18204" y="15848"/>
                  </a:cubicBezTo>
                  <a:cubicBezTo>
                    <a:pt x="18318" y="15678"/>
                    <a:pt x="18431" y="15536"/>
                    <a:pt x="18602" y="15451"/>
                  </a:cubicBezTo>
                  <a:cubicBezTo>
                    <a:pt x="18693" y="15384"/>
                    <a:pt x="18797" y="15354"/>
                    <a:pt x="18899" y="15354"/>
                  </a:cubicBezTo>
                  <a:close/>
                  <a:moveTo>
                    <a:pt x="10490" y="5681"/>
                  </a:moveTo>
                  <a:cubicBezTo>
                    <a:pt x="10542" y="5681"/>
                    <a:pt x="10596" y="5690"/>
                    <a:pt x="10650" y="5710"/>
                  </a:cubicBezTo>
                  <a:cubicBezTo>
                    <a:pt x="11218" y="5880"/>
                    <a:pt x="11786" y="6136"/>
                    <a:pt x="12326" y="6420"/>
                  </a:cubicBezTo>
                  <a:cubicBezTo>
                    <a:pt x="13206" y="6959"/>
                    <a:pt x="14086" y="7527"/>
                    <a:pt x="14938" y="8181"/>
                  </a:cubicBezTo>
                  <a:cubicBezTo>
                    <a:pt x="15734" y="8749"/>
                    <a:pt x="16500" y="9345"/>
                    <a:pt x="17267" y="9941"/>
                  </a:cubicBezTo>
                  <a:cubicBezTo>
                    <a:pt x="17636" y="10225"/>
                    <a:pt x="17977" y="10566"/>
                    <a:pt x="18318" y="10878"/>
                  </a:cubicBezTo>
                  <a:cubicBezTo>
                    <a:pt x="19653" y="11986"/>
                    <a:pt x="20902" y="13179"/>
                    <a:pt x="22067" y="14457"/>
                  </a:cubicBezTo>
                  <a:cubicBezTo>
                    <a:pt x="23259" y="15763"/>
                    <a:pt x="24338" y="17183"/>
                    <a:pt x="25276" y="18688"/>
                  </a:cubicBezTo>
                  <a:cubicBezTo>
                    <a:pt x="26355" y="20364"/>
                    <a:pt x="27406" y="22039"/>
                    <a:pt x="28343" y="23800"/>
                  </a:cubicBezTo>
                  <a:cubicBezTo>
                    <a:pt x="28740" y="24510"/>
                    <a:pt x="29138" y="25220"/>
                    <a:pt x="29479" y="25958"/>
                  </a:cubicBezTo>
                  <a:cubicBezTo>
                    <a:pt x="29564" y="26072"/>
                    <a:pt x="29621" y="26214"/>
                    <a:pt x="29621" y="26356"/>
                  </a:cubicBezTo>
                  <a:cubicBezTo>
                    <a:pt x="29597" y="26499"/>
                    <a:pt x="29533" y="26562"/>
                    <a:pt x="29446" y="26562"/>
                  </a:cubicBezTo>
                  <a:cubicBezTo>
                    <a:pt x="29430" y="26562"/>
                    <a:pt x="29412" y="26559"/>
                    <a:pt x="29393" y="26555"/>
                  </a:cubicBezTo>
                  <a:cubicBezTo>
                    <a:pt x="29308" y="26526"/>
                    <a:pt x="29223" y="26469"/>
                    <a:pt x="29166" y="26413"/>
                  </a:cubicBezTo>
                  <a:cubicBezTo>
                    <a:pt x="29024" y="26242"/>
                    <a:pt x="28911" y="26072"/>
                    <a:pt x="28797" y="25901"/>
                  </a:cubicBezTo>
                  <a:cubicBezTo>
                    <a:pt x="28513" y="25362"/>
                    <a:pt x="28229" y="24822"/>
                    <a:pt x="27945" y="24283"/>
                  </a:cubicBezTo>
                  <a:cubicBezTo>
                    <a:pt x="27406" y="23204"/>
                    <a:pt x="26724" y="22181"/>
                    <a:pt x="26099" y="21159"/>
                  </a:cubicBezTo>
                  <a:cubicBezTo>
                    <a:pt x="25702" y="20477"/>
                    <a:pt x="25276" y="19796"/>
                    <a:pt x="24850" y="19114"/>
                  </a:cubicBezTo>
                  <a:cubicBezTo>
                    <a:pt x="24225" y="18149"/>
                    <a:pt x="23543" y="17240"/>
                    <a:pt x="22833" y="16331"/>
                  </a:cubicBezTo>
                  <a:cubicBezTo>
                    <a:pt x="21896" y="15138"/>
                    <a:pt x="20845" y="14002"/>
                    <a:pt x="19709" y="12952"/>
                  </a:cubicBezTo>
                  <a:cubicBezTo>
                    <a:pt x="18687" y="11986"/>
                    <a:pt x="17693" y="11077"/>
                    <a:pt x="16557" y="10169"/>
                  </a:cubicBezTo>
                  <a:cubicBezTo>
                    <a:pt x="15450" y="9231"/>
                    <a:pt x="14257" y="8408"/>
                    <a:pt x="13092" y="7584"/>
                  </a:cubicBezTo>
                  <a:cubicBezTo>
                    <a:pt x="12269" y="6988"/>
                    <a:pt x="11389" y="6505"/>
                    <a:pt x="10451" y="6164"/>
                  </a:cubicBezTo>
                  <a:cubicBezTo>
                    <a:pt x="10309" y="6136"/>
                    <a:pt x="10167" y="6051"/>
                    <a:pt x="10167" y="5880"/>
                  </a:cubicBezTo>
                  <a:cubicBezTo>
                    <a:pt x="10189" y="5772"/>
                    <a:pt x="10326" y="5681"/>
                    <a:pt x="10490" y="5681"/>
                  </a:cubicBezTo>
                  <a:close/>
                  <a:moveTo>
                    <a:pt x="16250" y="0"/>
                  </a:moveTo>
                  <a:cubicBezTo>
                    <a:pt x="15965" y="0"/>
                    <a:pt x="15679" y="30"/>
                    <a:pt x="15393" y="87"/>
                  </a:cubicBezTo>
                  <a:cubicBezTo>
                    <a:pt x="13007" y="428"/>
                    <a:pt x="10963" y="1904"/>
                    <a:pt x="9827" y="4006"/>
                  </a:cubicBezTo>
                  <a:cubicBezTo>
                    <a:pt x="9543" y="4602"/>
                    <a:pt x="9031" y="5000"/>
                    <a:pt x="8407" y="5142"/>
                  </a:cubicBezTo>
                  <a:cubicBezTo>
                    <a:pt x="7981" y="5256"/>
                    <a:pt x="7555" y="5369"/>
                    <a:pt x="7129" y="5511"/>
                  </a:cubicBezTo>
                  <a:cubicBezTo>
                    <a:pt x="6021" y="5823"/>
                    <a:pt x="4999" y="6335"/>
                    <a:pt x="4090" y="7016"/>
                  </a:cubicBezTo>
                  <a:cubicBezTo>
                    <a:pt x="2358" y="8379"/>
                    <a:pt x="1023" y="10169"/>
                    <a:pt x="256" y="12213"/>
                  </a:cubicBezTo>
                  <a:cubicBezTo>
                    <a:pt x="199" y="12270"/>
                    <a:pt x="199" y="12384"/>
                    <a:pt x="256" y="12469"/>
                  </a:cubicBezTo>
                  <a:lnTo>
                    <a:pt x="313" y="12469"/>
                  </a:lnTo>
                  <a:cubicBezTo>
                    <a:pt x="427" y="12355"/>
                    <a:pt x="540" y="12242"/>
                    <a:pt x="654" y="12128"/>
                  </a:cubicBezTo>
                  <a:cubicBezTo>
                    <a:pt x="1676" y="11191"/>
                    <a:pt x="2784" y="10367"/>
                    <a:pt x="4005" y="9686"/>
                  </a:cubicBezTo>
                  <a:cubicBezTo>
                    <a:pt x="4601" y="9345"/>
                    <a:pt x="5226" y="9033"/>
                    <a:pt x="5908" y="8834"/>
                  </a:cubicBezTo>
                  <a:cubicBezTo>
                    <a:pt x="6121" y="8737"/>
                    <a:pt x="6334" y="8693"/>
                    <a:pt x="6557" y="8693"/>
                  </a:cubicBezTo>
                  <a:cubicBezTo>
                    <a:pt x="6660" y="8693"/>
                    <a:pt x="6765" y="8702"/>
                    <a:pt x="6873" y="8720"/>
                  </a:cubicBezTo>
                  <a:cubicBezTo>
                    <a:pt x="7157" y="8720"/>
                    <a:pt x="7384" y="9004"/>
                    <a:pt x="7327" y="9288"/>
                  </a:cubicBezTo>
                  <a:cubicBezTo>
                    <a:pt x="7327" y="9601"/>
                    <a:pt x="7185" y="9913"/>
                    <a:pt x="6987" y="10112"/>
                  </a:cubicBezTo>
                  <a:cubicBezTo>
                    <a:pt x="6703" y="10424"/>
                    <a:pt x="6447" y="10708"/>
                    <a:pt x="6135" y="10964"/>
                  </a:cubicBezTo>
                  <a:cubicBezTo>
                    <a:pt x="5538" y="11475"/>
                    <a:pt x="4885" y="12014"/>
                    <a:pt x="4260" y="12554"/>
                  </a:cubicBezTo>
                  <a:cubicBezTo>
                    <a:pt x="3550" y="13150"/>
                    <a:pt x="2869" y="13804"/>
                    <a:pt x="2244" y="14485"/>
                  </a:cubicBezTo>
                  <a:cubicBezTo>
                    <a:pt x="1335" y="15479"/>
                    <a:pt x="625" y="16615"/>
                    <a:pt x="114" y="17865"/>
                  </a:cubicBezTo>
                  <a:cubicBezTo>
                    <a:pt x="1" y="18120"/>
                    <a:pt x="1" y="18461"/>
                    <a:pt x="114" y="18717"/>
                  </a:cubicBezTo>
                  <a:cubicBezTo>
                    <a:pt x="427" y="19483"/>
                    <a:pt x="881" y="20193"/>
                    <a:pt x="1449" y="20790"/>
                  </a:cubicBezTo>
                  <a:cubicBezTo>
                    <a:pt x="2187" y="21528"/>
                    <a:pt x="3039" y="22153"/>
                    <a:pt x="3976" y="22607"/>
                  </a:cubicBezTo>
                  <a:cubicBezTo>
                    <a:pt x="4942" y="23118"/>
                    <a:pt x="5964" y="23516"/>
                    <a:pt x="7043" y="23800"/>
                  </a:cubicBezTo>
                  <a:cubicBezTo>
                    <a:pt x="7111" y="23834"/>
                    <a:pt x="7179" y="23878"/>
                    <a:pt x="7264" y="23878"/>
                  </a:cubicBezTo>
                  <a:cubicBezTo>
                    <a:pt x="7323" y="23878"/>
                    <a:pt x="7389" y="23857"/>
                    <a:pt x="7469" y="23800"/>
                  </a:cubicBezTo>
                  <a:lnTo>
                    <a:pt x="7469" y="23147"/>
                  </a:lnTo>
                  <a:cubicBezTo>
                    <a:pt x="7469" y="22096"/>
                    <a:pt x="7469" y="21074"/>
                    <a:pt x="7498" y="20051"/>
                  </a:cubicBezTo>
                  <a:cubicBezTo>
                    <a:pt x="7498" y="18830"/>
                    <a:pt x="7697" y="17609"/>
                    <a:pt x="8037" y="16445"/>
                  </a:cubicBezTo>
                  <a:cubicBezTo>
                    <a:pt x="8236" y="15735"/>
                    <a:pt x="8492" y="15053"/>
                    <a:pt x="8833" y="14400"/>
                  </a:cubicBezTo>
                  <a:cubicBezTo>
                    <a:pt x="9060" y="13974"/>
                    <a:pt x="9344" y="13576"/>
                    <a:pt x="9685" y="13207"/>
                  </a:cubicBezTo>
                  <a:cubicBezTo>
                    <a:pt x="9912" y="12980"/>
                    <a:pt x="10196" y="12810"/>
                    <a:pt x="10508" y="12724"/>
                  </a:cubicBezTo>
                  <a:cubicBezTo>
                    <a:pt x="10589" y="12692"/>
                    <a:pt x="10670" y="12677"/>
                    <a:pt x="10750" y="12677"/>
                  </a:cubicBezTo>
                  <a:cubicBezTo>
                    <a:pt x="11091" y="12677"/>
                    <a:pt x="11394" y="12952"/>
                    <a:pt x="11417" y="13321"/>
                  </a:cubicBezTo>
                  <a:cubicBezTo>
                    <a:pt x="11445" y="13662"/>
                    <a:pt x="11417" y="13974"/>
                    <a:pt x="11332" y="14286"/>
                  </a:cubicBezTo>
                  <a:cubicBezTo>
                    <a:pt x="11247" y="14684"/>
                    <a:pt x="11161" y="15082"/>
                    <a:pt x="11048" y="15451"/>
                  </a:cubicBezTo>
                  <a:cubicBezTo>
                    <a:pt x="10480" y="17495"/>
                    <a:pt x="10423" y="19625"/>
                    <a:pt x="10849" y="21698"/>
                  </a:cubicBezTo>
                  <a:cubicBezTo>
                    <a:pt x="11019" y="22579"/>
                    <a:pt x="11275" y="23431"/>
                    <a:pt x="11531" y="24283"/>
                  </a:cubicBezTo>
                  <a:cubicBezTo>
                    <a:pt x="11557" y="24522"/>
                    <a:pt x="11783" y="24711"/>
                    <a:pt x="12021" y="24711"/>
                  </a:cubicBezTo>
                  <a:cubicBezTo>
                    <a:pt x="12037" y="24711"/>
                    <a:pt x="12054" y="24711"/>
                    <a:pt x="12070" y="24709"/>
                  </a:cubicBezTo>
                  <a:lnTo>
                    <a:pt x="12212" y="24709"/>
                  </a:lnTo>
                  <a:lnTo>
                    <a:pt x="15137" y="24993"/>
                  </a:lnTo>
                  <a:cubicBezTo>
                    <a:pt x="17324" y="25192"/>
                    <a:pt x="19482" y="25618"/>
                    <a:pt x="21612" y="26214"/>
                  </a:cubicBezTo>
                  <a:cubicBezTo>
                    <a:pt x="21680" y="26248"/>
                    <a:pt x="21757" y="26292"/>
                    <a:pt x="21839" y="26292"/>
                  </a:cubicBezTo>
                  <a:cubicBezTo>
                    <a:pt x="21895" y="26292"/>
                    <a:pt x="21952" y="26271"/>
                    <a:pt x="22010" y="26214"/>
                  </a:cubicBezTo>
                  <a:cubicBezTo>
                    <a:pt x="21811" y="24624"/>
                    <a:pt x="21499" y="23033"/>
                    <a:pt x="21016" y="21500"/>
                  </a:cubicBezTo>
                  <a:cubicBezTo>
                    <a:pt x="20931" y="21216"/>
                    <a:pt x="20874" y="20903"/>
                    <a:pt x="20817" y="20619"/>
                  </a:cubicBezTo>
                  <a:cubicBezTo>
                    <a:pt x="20760" y="20392"/>
                    <a:pt x="20789" y="20137"/>
                    <a:pt x="20845" y="19909"/>
                  </a:cubicBezTo>
                  <a:cubicBezTo>
                    <a:pt x="20919" y="19689"/>
                    <a:pt x="21123" y="19551"/>
                    <a:pt x="21328" y="19551"/>
                  </a:cubicBezTo>
                  <a:cubicBezTo>
                    <a:pt x="21439" y="19551"/>
                    <a:pt x="21550" y="19592"/>
                    <a:pt x="21641" y="19682"/>
                  </a:cubicBezTo>
                  <a:cubicBezTo>
                    <a:pt x="21783" y="19796"/>
                    <a:pt x="21896" y="19938"/>
                    <a:pt x="22010" y="20108"/>
                  </a:cubicBezTo>
                  <a:cubicBezTo>
                    <a:pt x="22180" y="20421"/>
                    <a:pt x="22322" y="20733"/>
                    <a:pt x="22464" y="21045"/>
                  </a:cubicBezTo>
                  <a:cubicBezTo>
                    <a:pt x="23231" y="22863"/>
                    <a:pt x="23742" y="24766"/>
                    <a:pt x="24026" y="26725"/>
                  </a:cubicBezTo>
                  <a:cubicBezTo>
                    <a:pt x="24026" y="26952"/>
                    <a:pt x="24168" y="27179"/>
                    <a:pt x="24395" y="27236"/>
                  </a:cubicBezTo>
                  <a:cubicBezTo>
                    <a:pt x="25276" y="27549"/>
                    <a:pt x="26099" y="27918"/>
                    <a:pt x="26894" y="28372"/>
                  </a:cubicBezTo>
                  <a:lnTo>
                    <a:pt x="27036" y="28372"/>
                  </a:lnTo>
                  <a:cubicBezTo>
                    <a:pt x="27150" y="28202"/>
                    <a:pt x="27093" y="28003"/>
                    <a:pt x="27065" y="27833"/>
                  </a:cubicBezTo>
                  <a:cubicBezTo>
                    <a:pt x="27036" y="27435"/>
                    <a:pt x="26980" y="27009"/>
                    <a:pt x="26923" y="26583"/>
                  </a:cubicBezTo>
                  <a:cubicBezTo>
                    <a:pt x="26894" y="26413"/>
                    <a:pt x="26923" y="26271"/>
                    <a:pt x="26980" y="26100"/>
                  </a:cubicBezTo>
                  <a:cubicBezTo>
                    <a:pt x="27018" y="26004"/>
                    <a:pt x="27122" y="25947"/>
                    <a:pt x="27230" y="25947"/>
                  </a:cubicBezTo>
                  <a:cubicBezTo>
                    <a:pt x="27280" y="25947"/>
                    <a:pt x="27332" y="25959"/>
                    <a:pt x="27377" y="25987"/>
                  </a:cubicBezTo>
                  <a:cubicBezTo>
                    <a:pt x="27519" y="26043"/>
                    <a:pt x="27604" y="26157"/>
                    <a:pt x="27661" y="26299"/>
                  </a:cubicBezTo>
                  <a:cubicBezTo>
                    <a:pt x="27775" y="26583"/>
                    <a:pt x="27888" y="26867"/>
                    <a:pt x="27973" y="27151"/>
                  </a:cubicBezTo>
                  <a:cubicBezTo>
                    <a:pt x="28144" y="27747"/>
                    <a:pt x="28257" y="28344"/>
                    <a:pt x="28428" y="28912"/>
                  </a:cubicBezTo>
                  <a:cubicBezTo>
                    <a:pt x="28485" y="29196"/>
                    <a:pt x="28627" y="29423"/>
                    <a:pt x="28882" y="29593"/>
                  </a:cubicBezTo>
                  <a:cubicBezTo>
                    <a:pt x="29706" y="30133"/>
                    <a:pt x="30444" y="30758"/>
                    <a:pt x="31154" y="31468"/>
                  </a:cubicBezTo>
                  <a:cubicBezTo>
                    <a:pt x="31268" y="31581"/>
                    <a:pt x="31410" y="31695"/>
                    <a:pt x="31580" y="31808"/>
                  </a:cubicBezTo>
                  <a:cubicBezTo>
                    <a:pt x="31646" y="31856"/>
                    <a:pt x="31722" y="31878"/>
                    <a:pt x="31797" y="31878"/>
                  </a:cubicBezTo>
                  <a:cubicBezTo>
                    <a:pt x="31946" y="31878"/>
                    <a:pt x="32091" y="31790"/>
                    <a:pt x="32148" y="31638"/>
                  </a:cubicBezTo>
                  <a:cubicBezTo>
                    <a:pt x="32177" y="31553"/>
                    <a:pt x="32205" y="31496"/>
                    <a:pt x="32205" y="31411"/>
                  </a:cubicBezTo>
                  <a:lnTo>
                    <a:pt x="32205" y="30786"/>
                  </a:lnTo>
                  <a:cubicBezTo>
                    <a:pt x="32177" y="30076"/>
                    <a:pt x="31978" y="29423"/>
                    <a:pt x="31921" y="28713"/>
                  </a:cubicBezTo>
                  <a:cubicBezTo>
                    <a:pt x="31722" y="26867"/>
                    <a:pt x="31467" y="25050"/>
                    <a:pt x="31211" y="23232"/>
                  </a:cubicBezTo>
                  <a:cubicBezTo>
                    <a:pt x="31183" y="22891"/>
                    <a:pt x="31012" y="22579"/>
                    <a:pt x="30757" y="22380"/>
                  </a:cubicBezTo>
                  <a:cubicBezTo>
                    <a:pt x="30132" y="21926"/>
                    <a:pt x="29535" y="21443"/>
                    <a:pt x="28939" y="20932"/>
                  </a:cubicBezTo>
                  <a:cubicBezTo>
                    <a:pt x="28627" y="20705"/>
                    <a:pt x="28314" y="20449"/>
                    <a:pt x="28030" y="20165"/>
                  </a:cubicBezTo>
                  <a:cubicBezTo>
                    <a:pt x="27860" y="20023"/>
                    <a:pt x="27718" y="19824"/>
                    <a:pt x="27604" y="19625"/>
                  </a:cubicBezTo>
                  <a:cubicBezTo>
                    <a:pt x="27434" y="19370"/>
                    <a:pt x="27576" y="19029"/>
                    <a:pt x="27888" y="19001"/>
                  </a:cubicBezTo>
                  <a:cubicBezTo>
                    <a:pt x="28059" y="18944"/>
                    <a:pt x="28201" y="18944"/>
                    <a:pt x="28371" y="18944"/>
                  </a:cubicBezTo>
                  <a:cubicBezTo>
                    <a:pt x="28712" y="18972"/>
                    <a:pt x="29053" y="19029"/>
                    <a:pt x="29365" y="19057"/>
                  </a:cubicBezTo>
                  <a:cubicBezTo>
                    <a:pt x="29649" y="19114"/>
                    <a:pt x="29961" y="19171"/>
                    <a:pt x="30245" y="19228"/>
                  </a:cubicBezTo>
                  <a:cubicBezTo>
                    <a:pt x="30331" y="19228"/>
                    <a:pt x="30387" y="19171"/>
                    <a:pt x="30387" y="19086"/>
                  </a:cubicBezTo>
                  <a:cubicBezTo>
                    <a:pt x="30359" y="18915"/>
                    <a:pt x="30331" y="18773"/>
                    <a:pt x="30302" y="18603"/>
                  </a:cubicBezTo>
                  <a:cubicBezTo>
                    <a:pt x="29791" y="16672"/>
                    <a:pt x="29166" y="14741"/>
                    <a:pt x="28428" y="12895"/>
                  </a:cubicBezTo>
                  <a:cubicBezTo>
                    <a:pt x="28314" y="12582"/>
                    <a:pt x="28059" y="12327"/>
                    <a:pt x="27746" y="12242"/>
                  </a:cubicBezTo>
                  <a:cubicBezTo>
                    <a:pt x="26355" y="11844"/>
                    <a:pt x="24963" y="11503"/>
                    <a:pt x="23515" y="11248"/>
                  </a:cubicBezTo>
                  <a:cubicBezTo>
                    <a:pt x="23089" y="11191"/>
                    <a:pt x="22663" y="11077"/>
                    <a:pt x="22237" y="10907"/>
                  </a:cubicBezTo>
                  <a:cubicBezTo>
                    <a:pt x="22010" y="10822"/>
                    <a:pt x="21868" y="10623"/>
                    <a:pt x="21868" y="10367"/>
                  </a:cubicBezTo>
                  <a:cubicBezTo>
                    <a:pt x="21896" y="10140"/>
                    <a:pt x="22067" y="9941"/>
                    <a:pt x="22322" y="9885"/>
                  </a:cubicBezTo>
                  <a:cubicBezTo>
                    <a:pt x="22350" y="9856"/>
                    <a:pt x="22407" y="9856"/>
                    <a:pt x="22436" y="9828"/>
                  </a:cubicBezTo>
                  <a:cubicBezTo>
                    <a:pt x="22918" y="9743"/>
                    <a:pt x="23401" y="9657"/>
                    <a:pt x="23884" y="9572"/>
                  </a:cubicBezTo>
                  <a:cubicBezTo>
                    <a:pt x="24249" y="9511"/>
                    <a:pt x="24615" y="9483"/>
                    <a:pt x="24980" y="9483"/>
                  </a:cubicBezTo>
                  <a:cubicBezTo>
                    <a:pt x="25296" y="9483"/>
                    <a:pt x="25612" y="9504"/>
                    <a:pt x="25929" y="9544"/>
                  </a:cubicBezTo>
                  <a:cubicBezTo>
                    <a:pt x="26130" y="9564"/>
                    <a:pt x="26330" y="9584"/>
                    <a:pt x="26531" y="9584"/>
                  </a:cubicBezTo>
                  <a:cubicBezTo>
                    <a:pt x="26614" y="9584"/>
                    <a:pt x="26698" y="9580"/>
                    <a:pt x="26781" y="9572"/>
                  </a:cubicBezTo>
                  <a:cubicBezTo>
                    <a:pt x="26838" y="9430"/>
                    <a:pt x="26781" y="9345"/>
                    <a:pt x="26724" y="9288"/>
                  </a:cubicBezTo>
                  <a:cubicBezTo>
                    <a:pt x="26184" y="8323"/>
                    <a:pt x="25588" y="7414"/>
                    <a:pt x="24963" y="6505"/>
                  </a:cubicBezTo>
                  <a:cubicBezTo>
                    <a:pt x="24807" y="6297"/>
                    <a:pt x="24580" y="6161"/>
                    <a:pt x="24325" y="6161"/>
                  </a:cubicBezTo>
                  <a:cubicBezTo>
                    <a:pt x="24301" y="6161"/>
                    <a:pt x="24277" y="6162"/>
                    <a:pt x="24253" y="6164"/>
                  </a:cubicBezTo>
                  <a:cubicBezTo>
                    <a:pt x="24144" y="6162"/>
                    <a:pt x="24034" y="6161"/>
                    <a:pt x="23925" y="6161"/>
                  </a:cubicBezTo>
                  <a:cubicBezTo>
                    <a:pt x="22505" y="6161"/>
                    <a:pt x="21109" y="6333"/>
                    <a:pt x="19738" y="6675"/>
                  </a:cubicBezTo>
                  <a:cubicBezTo>
                    <a:pt x="19141" y="6846"/>
                    <a:pt x="18545" y="6988"/>
                    <a:pt x="17949" y="7101"/>
                  </a:cubicBezTo>
                  <a:cubicBezTo>
                    <a:pt x="17782" y="7143"/>
                    <a:pt x="17616" y="7169"/>
                    <a:pt x="17439" y="7169"/>
                  </a:cubicBezTo>
                  <a:cubicBezTo>
                    <a:pt x="17374" y="7169"/>
                    <a:pt x="17307" y="7166"/>
                    <a:pt x="17239" y="7158"/>
                  </a:cubicBezTo>
                  <a:cubicBezTo>
                    <a:pt x="17216" y="7160"/>
                    <a:pt x="17193" y="7161"/>
                    <a:pt x="17171" y="7161"/>
                  </a:cubicBezTo>
                  <a:cubicBezTo>
                    <a:pt x="16885" y="7161"/>
                    <a:pt x="16630" y="6998"/>
                    <a:pt x="16472" y="6761"/>
                  </a:cubicBezTo>
                  <a:cubicBezTo>
                    <a:pt x="16358" y="6448"/>
                    <a:pt x="16444" y="6136"/>
                    <a:pt x="16671" y="5909"/>
                  </a:cubicBezTo>
                  <a:cubicBezTo>
                    <a:pt x="16841" y="5653"/>
                    <a:pt x="17068" y="5454"/>
                    <a:pt x="17324" y="5284"/>
                  </a:cubicBezTo>
                  <a:cubicBezTo>
                    <a:pt x="18034" y="4858"/>
                    <a:pt x="18801" y="4546"/>
                    <a:pt x="19596" y="4375"/>
                  </a:cubicBezTo>
                  <a:cubicBezTo>
                    <a:pt x="20302" y="4257"/>
                    <a:pt x="21008" y="4194"/>
                    <a:pt x="21713" y="4194"/>
                  </a:cubicBezTo>
                  <a:cubicBezTo>
                    <a:pt x="22030" y="4194"/>
                    <a:pt x="22346" y="4207"/>
                    <a:pt x="22663" y="4233"/>
                  </a:cubicBezTo>
                  <a:cubicBezTo>
                    <a:pt x="22724" y="4248"/>
                    <a:pt x="22800" y="4280"/>
                    <a:pt x="22876" y="4280"/>
                  </a:cubicBezTo>
                  <a:cubicBezTo>
                    <a:pt x="22942" y="4280"/>
                    <a:pt x="23008" y="4256"/>
                    <a:pt x="23060" y="4176"/>
                  </a:cubicBezTo>
                  <a:cubicBezTo>
                    <a:pt x="22265" y="3239"/>
                    <a:pt x="21385" y="2387"/>
                    <a:pt x="20448" y="1620"/>
                  </a:cubicBezTo>
                  <a:cubicBezTo>
                    <a:pt x="20238" y="1432"/>
                    <a:pt x="19952" y="1321"/>
                    <a:pt x="19668" y="1321"/>
                  </a:cubicBezTo>
                  <a:cubicBezTo>
                    <a:pt x="19567" y="1321"/>
                    <a:pt x="19466" y="1335"/>
                    <a:pt x="19369" y="1365"/>
                  </a:cubicBezTo>
                  <a:cubicBezTo>
                    <a:pt x="17835" y="1706"/>
                    <a:pt x="16330" y="2330"/>
                    <a:pt x="14995" y="3211"/>
                  </a:cubicBezTo>
                  <a:cubicBezTo>
                    <a:pt x="14740" y="3381"/>
                    <a:pt x="14456" y="3552"/>
                    <a:pt x="14172" y="3694"/>
                  </a:cubicBezTo>
                  <a:cubicBezTo>
                    <a:pt x="14001" y="3779"/>
                    <a:pt x="13831" y="3864"/>
                    <a:pt x="13632" y="3892"/>
                  </a:cubicBezTo>
                  <a:cubicBezTo>
                    <a:pt x="13617" y="3894"/>
                    <a:pt x="13603" y="3895"/>
                    <a:pt x="13588" y="3895"/>
                  </a:cubicBezTo>
                  <a:cubicBezTo>
                    <a:pt x="13377" y="3895"/>
                    <a:pt x="13178" y="3707"/>
                    <a:pt x="13178" y="3495"/>
                  </a:cubicBezTo>
                  <a:cubicBezTo>
                    <a:pt x="13178" y="3296"/>
                    <a:pt x="13263" y="3126"/>
                    <a:pt x="13376" y="2955"/>
                  </a:cubicBezTo>
                  <a:cubicBezTo>
                    <a:pt x="13547" y="2671"/>
                    <a:pt x="13802" y="2416"/>
                    <a:pt x="14086" y="2217"/>
                  </a:cubicBezTo>
                  <a:cubicBezTo>
                    <a:pt x="14967" y="1478"/>
                    <a:pt x="15961" y="882"/>
                    <a:pt x="17011" y="456"/>
                  </a:cubicBezTo>
                  <a:cubicBezTo>
                    <a:pt x="17210" y="428"/>
                    <a:pt x="17381" y="314"/>
                    <a:pt x="17494" y="201"/>
                  </a:cubicBezTo>
                  <a:cubicBezTo>
                    <a:pt x="17087" y="65"/>
                    <a:pt x="16671" y="0"/>
                    <a:pt x="16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77"/>
            <p:cNvSpPr/>
            <p:nvPr/>
          </p:nvSpPr>
          <p:spPr>
            <a:xfrm>
              <a:off x="3846200" y="1341175"/>
              <a:ext cx="486350" cy="521825"/>
            </a:xfrm>
            <a:custGeom>
              <a:avLst/>
              <a:gdLst/>
              <a:ahLst/>
              <a:cxnLst/>
              <a:rect l="l" t="t" r="r" b="b"/>
              <a:pathLst>
                <a:path w="19454" h="20873" extrusionOk="0">
                  <a:moveTo>
                    <a:pt x="321" y="0"/>
                  </a:moveTo>
                  <a:cubicBezTo>
                    <a:pt x="159" y="0"/>
                    <a:pt x="29" y="69"/>
                    <a:pt x="29" y="220"/>
                  </a:cubicBezTo>
                  <a:cubicBezTo>
                    <a:pt x="0" y="390"/>
                    <a:pt x="142" y="447"/>
                    <a:pt x="284" y="475"/>
                  </a:cubicBezTo>
                  <a:cubicBezTo>
                    <a:pt x="1222" y="844"/>
                    <a:pt x="2102" y="1299"/>
                    <a:pt x="2925" y="1895"/>
                  </a:cubicBezTo>
                  <a:cubicBezTo>
                    <a:pt x="4118" y="2719"/>
                    <a:pt x="5339" y="3599"/>
                    <a:pt x="6419" y="4480"/>
                  </a:cubicBezTo>
                  <a:cubicBezTo>
                    <a:pt x="7498" y="5388"/>
                    <a:pt x="8548" y="6297"/>
                    <a:pt x="9571" y="7263"/>
                  </a:cubicBezTo>
                  <a:cubicBezTo>
                    <a:pt x="10678" y="8313"/>
                    <a:pt x="11729" y="9449"/>
                    <a:pt x="12695" y="10670"/>
                  </a:cubicBezTo>
                  <a:cubicBezTo>
                    <a:pt x="13376" y="11551"/>
                    <a:pt x="14058" y="12488"/>
                    <a:pt x="14683" y="13454"/>
                  </a:cubicBezTo>
                  <a:cubicBezTo>
                    <a:pt x="15109" y="14107"/>
                    <a:pt x="15535" y="14788"/>
                    <a:pt x="15932" y="15470"/>
                  </a:cubicBezTo>
                  <a:cubicBezTo>
                    <a:pt x="16557" y="16492"/>
                    <a:pt x="17239" y="17515"/>
                    <a:pt x="17778" y="18622"/>
                  </a:cubicBezTo>
                  <a:cubicBezTo>
                    <a:pt x="18062" y="19162"/>
                    <a:pt x="18346" y="19673"/>
                    <a:pt x="18658" y="20212"/>
                  </a:cubicBezTo>
                  <a:cubicBezTo>
                    <a:pt x="18744" y="20383"/>
                    <a:pt x="18886" y="20582"/>
                    <a:pt x="18999" y="20724"/>
                  </a:cubicBezTo>
                  <a:cubicBezTo>
                    <a:pt x="19056" y="20809"/>
                    <a:pt x="19141" y="20837"/>
                    <a:pt x="19226" y="20866"/>
                  </a:cubicBezTo>
                  <a:cubicBezTo>
                    <a:pt x="19245" y="20870"/>
                    <a:pt x="19263" y="20873"/>
                    <a:pt x="19279" y="20873"/>
                  </a:cubicBezTo>
                  <a:cubicBezTo>
                    <a:pt x="19366" y="20873"/>
                    <a:pt x="19430" y="20810"/>
                    <a:pt x="19454" y="20667"/>
                  </a:cubicBezTo>
                  <a:cubicBezTo>
                    <a:pt x="19454" y="20525"/>
                    <a:pt x="19397" y="20383"/>
                    <a:pt x="19312" y="20269"/>
                  </a:cubicBezTo>
                  <a:cubicBezTo>
                    <a:pt x="18942" y="19531"/>
                    <a:pt x="18573" y="18821"/>
                    <a:pt x="18176" y="18111"/>
                  </a:cubicBezTo>
                  <a:cubicBezTo>
                    <a:pt x="17239" y="16350"/>
                    <a:pt x="16188" y="14675"/>
                    <a:pt x="15109" y="12999"/>
                  </a:cubicBezTo>
                  <a:cubicBezTo>
                    <a:pt x="14171" y="11494"/>
                    <a:pt x="13092" y="10074"/>
                    <a:pt x="11900" y="8768"/>
                  </a:cubicBezTo>
                  <a:cubicBezTo>
                    <a:pt x="10735" y="7490"/>
                    <a:pt x="9486" y="6269"/>
                    <a:pt x="8179" y="5161"/>
                  </a:cubicBezTo>
                  <a:cubicBezTo>
                    <a:pt x="7810" y="4877"/>
                    <a:pt x="7469" y="4536"/>
                    <a:pt x="7100" y="4252"/>
                  </a:cubicBezTo>
                  <a:cubicBezTo>
                    <a:pt x="6333" y="3656"/>
                    <a:pt x="5567" y="3031"/>
                    <a:pt x="4771" y="2463"/>
                  </a:cubicBezTo>
                  <a:cubicBezTo>
                    <a:pt x="3919" y="1838"/>
                    <a:pt x="3067" y="1270"/>
                    <a:pt x="2159" y="731"/>
                  </a:cubicBezTo>
                  <a:cubicBezTo>
                    <a:pt x="1619" y="447"/>
                    <a:pt x="1051" y="220"/>
                    <a:pt x="483" y="21"/>
                  </a:cubicBezTo>
                  <a:cubicBezTo>
                    <a:pt x="428" y="7"/>
                    <a:pt x="373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77"/>
            <p:cNvSpPr/>
            <p:nvPr/>
          </p:nvSpPr>
          <p:spPr>
            <a:xfrm>
              <a:off x="3802175" y="1198950"/>
              <a:ext cx="594975" cy="795925"/>
            </a:xfrm>
            <a:custGeom>
              <a:avLst/>
              <a:gdLst/>
              <a:ahLst/>
              <a:cxnLst/>
              <a:rect l="l" t="t" r="r" b="b"/>
              <a:pathLst>
                <a:path w="23799" h="31837" extrusionOk="0">
                  <a:moveTo>
                    <a:pt x="5567" y="5284"/>
                  </a:moveTo>
                  <a:lnTo>
                    <a:pt x="5567" y="5284"/>
                  </a:lnTo>
                  <a:cubicBezTo>
                    <a:pt x="6078" y="5369"/>
                    <a:pt x="6078" y="6136"/>
                    <a:pt x="5538" y="6193"/>
                  </a:cubicBezTo>
                  <a:cubicBezTo>
                    <a:pt x="5311" y="6164"/>
                    <a:pt x="5169" y="5994"/>
                    <a:pt x="5169" y="5767"/>
                  </a:cubicBezTo>
                  <a:cubicBezTo>
                    <a:pt x="5141" y="5511"/>
                    <a:pt x="5311" y="5312"/>
                    <a:pt x="5567" y="5284"/>
                  </a:cubicBezTo>
                  <a:close/>
                  <a:moveTo>
                    <a:pt x="10708" y="8755"/>
                  </a:moveTo>
                  <a:cubicBezTo>
                    <a:pt x="10863" y="8755"/>
                    <a:pt x="11020" y="8791"/>
                    <a:pt x="11161" y="8862"/>
                  </a:cubicBezTo>
                  <a:cubicBezTo>
                    <a:pt x="11360" y="8947"/>
                    <a:pt x="11502" y="9175"/>
                    <a:pt x="11474" y="9430"/>
                  </a:cubicBezTo>
                  <a:cubicBezTo>
                    <a:pt x="11445" y="9657"/>
                    <a:pt x="11247" y="9856"/>
                    <a:pt x="11019" y="9885"/>
                  </a:cubicBezTo>
                  <a:cubicBezTo>
                    <a:pt x="10906" y="9885"/>
                    <a:pt x="10821" y="9913"/>
                    <a:pt x="10764" y="9913"/>
                  </a:cubicBezTo>
                  <a:cubicBezTo>
                    <a:pt x="10395" y="9913"/>
                    <a:pt x="10082" y="9657"/>
                    <a:pt x="9997" y="9288"/>
                  </a:cubicBezTo>
                  <a:cubicBezTo>
                    <a:pt x="9969" y="9175"/>
                    <a:pt x="10025" y="9061"/>
                    <a:pt x="10111" y="8976"/>
                  </a:cubicBezTo>
                  <a:cubicBezTo>
                    <a:pt x="10276" y="8827"/>
                    <a:pt x="10491" y="8755"/>
                    <a:pt x="10708" y="8755"/>
                  </a:cubicBezTo>
                  <a:close/>
                  <a:moveTo>
                    <a:pt x="16074" y="13633"/>
                  </a:moveTo>
                  <a:cubicBezTo>
                    <a:pt x="16926" y="13662"/>
                    <a:pt x="17778" y="13974"/>
                    <a:pt x="18432" y="14542"/>
                  </a:cubicBezTo>
                  <a:cubicBezTo>
                    <a:pt x="18574" y="14656"/>
                    <a:pt x="18687" y="14798"/>
                    <a:pt x="18772" y="14968"/>
                  </a:cubicBezTo>
                  <a:cubicBezTo>
                    <a:pt x="18993" y="15327"/>
                    <a:pt x="18731" y="15793"/>
                    <a:pt x="18325" y="15793"/>
                  </a:cubicBezTo>
                  <a:cubicBezTo>
                    <a:pt x="18313" y="15793"/>
                    <a:pt x="18302" y="15792"/>
                    <a:pt x="18290" y="15791"/>
                  </a:cubicBezTo>
                  <a:cubicBezTo>
                    <a:pt x="18148" y="15791"/>
                    <a:pt x="18006" y="15791"/>
                    <a:pt x="17864" y="15763"/>
                  </a:cubicBezTo>
                  <a:cubicBezTo>
                    <a:pt x="17154" y="15621"/>
                    <a:pt x="16500" y="15366"/>
                    <a:pt x="15876" y="14996"/>
                  </a:cubicBezTo>
                  <a:cubicBezTo>
                    <a:pt x="15677" y="14883"/>
                    <a:pt x="15478" y="14712"/>
                    <a:pt x="15364" y="14542"/>
                  </a:cubicBezTo>
                  <a:cubicBezTo>
                    <a:pt x="15109" y="14201"/>
                    <a:pt x="15308" y="13718"/>
                    <a:pt x="15705" y="13662"/>
                  </a:cubicBezTo>
                  <a:cubicBezTo>
                    <a:pt x="15819" y="13633"/>
                    <a:pt x="15961" y="13633"/>
                    <a:pt x="16074" y="13633"/>
                  </a:cubicBezTo>
                  <a:close/>
                  <a:moveTo>
                    <a:pt x="7831" y="0"/>
                  </a:moveTo>
                  <a:cubicBezTo>
                    <a:pt x="7546" y="0"/>
                    <a:pt x="7262" y="30"/>
                    <a:pt x="6987" y="87"/>
                  </a:cubicBezTo>
                  <a:cubicBezTo>
                    <a:pt x="4601" y="428"/>
                    <a:pt x="2528" y="1904"/>
                    <a:pt x="1421" y="4034"/>
                  </a:cubicBezTo>
                  <a:cubicBezTo>
                    <a:pt x="1137" y="4602"/>
                    <a:pt x="597" y="5000"/>
                    <a:pt x="1" y="5142"/>
                  </a:cubicBezTo>
                  <a:cubicBezTo>
                    <a:pt x="597" y="5341"/>
                    <a:pt x="1193" y="5568"/>
                    <a:pt x="1790" y="5852"/>
                  </a:cubicBezTo>
                  <a:cubicBezTo>
                    <a:pt x="1849" y="5734"/>
                    <a:pt x="1962" y="5671"/>
                    <a:pt x="2082" y="5671"/>
                  </a:cubicBezTo>
                  <a:cubicBezTo>
                    <a:pt x="2136" y="5671"/>
                    <a:pt x="2191" y="5684"/>
                    <a:pt x="2244" y="5710"/>
                  </a:cubicBezTo>
                  <a:cubicBezTo>
                    <a:pt x="2812" y="5880"/>
                    <a:pt x="3380" y="6136"/>
                    <a:pt x="3920" y="6420"/>
                  </a:cubicBezTo>
                  <a:cubicBezTo>
                    <a:pt x="4828" y="6959"/>
                    <a:pt x="5680" y="7527"/>
                    <a:pt x="6532" y="8152"/>
                  </a:cubicBezTo>
                  <a:cubicBezTo>
                    <a:pt x="7328" y="8720"/>
                    <a:pt x="8094" y="9345"/>
                    <a:pt x="8861" y="9941"/>
                  </a:cubicBezTo>
                  <a:cubicBezTo>
                    <a:pt x="9230" y="10225"/>
                    <a:pt x="9571" y="10566"/>
                    <a:pt x="9940" y="10850"/>
                  </a:cubicBezTo>
                  <a:cubicBezTo>
                    <a:pt x="11247" y="11958"/>
                    <a:pt x="12496" y="13179"/>
                    <a:pt x="13661" y="14457"/>
                  </a:cubicBezTo>
                  <a:cubicBezTo>
                    <a:pt x="14853" y="15763"/>
                    <a:pt x="15932" y="17183"/>
                    <a:pt x="16870" y="18688"/>
                  </a:cubicBezTo>
                  <a:cubicBezTo>
                    <a:pt x="17949" y="20364"/>
                    <a:pt x="19000" y="22039"/>
                    <a:pt x="19937" y="23800"/>
                  </a:cubicBezTo>
                  <a:cubicBezTo>
                    <a:pt x="20334" y="24510"/>
                    <a:pt x="20703" y="25220"/>
                    <a:pt x="21073" y="25958"/>
                  </a:cubicBezTo>
                  <a:cubicBezTo>
                    <a:pt x="21158" y="26072"/>
                    <a:pt x="21215" y="26214"/>
                    <a:pt x="21215" y="26356"/>
                  </a:cubicBezTo>
                  <a:cubicBezTo>
                    <a:pt x="21215" y="26384"/>
                    <a:pt x="21215" y="26413"/>
                    <a:pt x="21186" y="26441"/>
                  </a:cubicBezTo>
                  <a:cubicBezTo>
                    <a:pt x="22010" y="28088"/>
                    <a:pt x="22805" y="29906"/>
                    <a:pt x="23572" y="31837"/>
                  </a:cubicBezTo>
                  <a:cubicBezTo>
                    <a:pt x="23629" y="31780"/>
                    <a:pt x="23685" y="31723"/>
                    <a:pt x="23742" y="31638"/>
                  </a:cubicBezTo>
                  <a:cubicBezTo>
                    <a:pt x="23771" y="31553"/>
                    <a:pt x="23771" y="31496"/>
                    <a:pt x="23799" y="31439"/>
                  </a:cubicBezTo>
                  <a:cubicBezTo>
                    <a:pt x="23799" y="31212"/>
                    <a:pt x="23799" y="31013"/>
                    <a:pt x="23799" y="30786"/>
                  </a:cubicBezTo>
                  <a:cubicBezTo>
                    <a:pt x="23771" y="30076"/>
                    <a:pt x="23572" y="29423"/>
                    <a:pt x="23487" y="28713"/>
                  </a:cubicBezTo>
                  <a:cubicBezTo>
                    <a:pt x="23316" y="26867"/>
                    <a:pt x="23089" y="25050"/>
                    <a:pt x="22805" y="23232"/>
                  </a:cubicBezTo>
                  <a:cubicBezTo>
                    <a:pt x="22777" y="22891"/>
                    <a:pt x="22606" y="22579"/>
                    <a:pt x="22351" y="22380"/>
                  </a:cubicBezTo>
                  <a:cubicBezTo>
                    <a:pt x="21726" y="21926"/>
                    <a:pt x="21129" y="21443"/>
                    <a:pt x="20533" y="20960"/>
                  </a:cubicBezTo>
                  <a:cubicBezTo>
                    <a:pt x="20221" y="20705"/>
                    <a:pt x="19908" y="20449"/>
                    <a:pt x="19624" y="20165"/>
                  </a:cubicBezTo>
                  <a:cubicBezTo>
                    <a:pt x="19454" y="19995"/>
                    <a:pt x="19312" y="19824"/>
                    <a:pt x="19198" y="19625"/>
                  </a:cubicBezTo>
                  <a:cubicBezTo>
                    <a:pt x="19000" y="19370"/>
                    <a:pt x="19170" y="19029"/>
                    <a:pt x="19482" y="19001"/>
                  </a:cubicBezTo>
                  <a:cubicBezTo>
                    <a:pt x="19653" y="18944"/>
                    <a:pt x="19795" y="18944"/>
                    <a:pt x="19965" y="18944"/>
                  </a:cubicBezTo>
                  <a:cubicBezTo>
                    <a:pt x="20306" y="18972"/>
                    <a:pt x="20618" y="19029"/>
                    <a:pt x="20931" y="19057"/>
                  </a:cubicBezTo>
                  <a:cubicBezTo>
                    <a:pt x="21271" y="19114"/>
                    <a:pt x="21555" y="19171"/>
                    <a:pt x="21839" y="19228"/>
                  </a:cubicBezTo>
                  <a:cubicBezTo>
                    <a:pt x="21925" y="19228"/>
                    <a:pt x="21981" y="19171"/>
                    <a:pt x="21981" y="19086"/>
                  </a:cubicBezTo>
                  <a:cubicBezTo>
                    <a:pt x="21953" y="18915"/>
                    <a:pt x="21925" y="18773"/>
                    <a:pt x="21896" y="18603"/>
                  </a:cubicBezTo>
                  <a:cubicBezTo>
                    <a:pt x="21385" y="16672"/>
                    <a:pt x="20760" y="14741"/>
                    <a:pt x="20022" y="12895"/>
                  </a:cubicBezTo>
                  <a:cubicBezTo>
                    <a:pt x="19908" y="12582"/>
                    <a:pt x="19653" y="12355"/>
                    <a:pt x="19340" y="12270"/>
                  </a:cubicBezTo>
                  <a:cubicBezTo>
                    <a:pt x="17949" y="11844"/>
                    <a:pt x="16529" y="11503"/>
                    <a:pt x="15109" y="11276"/>
                  </a:cubicBezTo>
                  <a:cubicBezTo>
                    <a:pt x="14654" y="11191"/>
                    <a:pt x="14228" y="11077"/>
                    <a:pt x="13831" y="10907"/>
                  </a:cubicBezTo>
                  <a:cubicBezTo>
                    <a:pt x="13604" y="10822"/>
                    <a:pt x="13433" y="10623"/>
                    <a:pt x="13433" y="10367"/>
                  </a:cubicBezTo>
                  <a:cubicBezTo>
                    <a:pt x="13490" y="10140"/>
                    <a:pt x="13661" y="9941"/>
                    <a:pt x="13888" y="9885"/>
                  </a:cubicBezTo>
                  <a:cubicBezTo>
                    <a:pt x="13944" y="9856"/>
                    <a:pt x="13973" y="9856"/>
                    <a:pt x="14030" y="9856"/>
                  </a:cubicBezTo>
                  <a:cubicBezTo>
                    <a:pt x="14512" y="9743"/>
                    <a:pt x="14995" y="9657"/>
                    <a:pt x="15478" y="9572"/>
                  </a:cubicBezTo>
                  <a:cubicBezTo>
                    <a:pt x="15874" y="9523"/>
                    <a:pt x="16270" y="9492"/>
                    <a:pt x="16661" y="9492"/>
                  </a:cubicBezTo>
                  <a:cubicBezTo>
                    <a:pt x="16942" y="9492"/>
                    <a:pt x="17221" y="9508"/>
                    <a:pt x="17494" y="9544"/>
                  </a:cubicBezTo>
                  <a:cubicBezTo>
                    <a:pt x="17661" y="9577"/>
                    <a:pt x="17837" y="9591"/>
                    <a:pt x="18011" y="9591"/>
                  </a:cubicBezTo>
                  <a:cubicBezTo>
                    <a:pt x="18135" y="9591"/>
                    <a:pt x="18257" y="9584"/>
                    <a:pt x="18375" y="9572"/>
                  </a:cubicBezTo>
                  <a:cubicBezTo>
                    <a:pt x="18432" y="9430"/>
                    <a:pt x="18346" y="9373"/>
                    <a:pt x="18318" y="9288"/>
                  </a:cubicBezTo>
                  <a:cubicBezTo>
                    <a:pt x="17778" y="8323"/>
                    <a:pt x="17182" y="7414"/>
                    <a:pt x="16529" y="6533"/>
                  </a:cubicBezTo>
                  <a:cubicBezTo>
                    <a:pt x="16399" y="6299"/>
                    <a:pt x="16150" y="6161"/>
                    <a:pt x="15891" y="6161"/>
                  </a:cubicBezTo>
                  <a:cubicBezTo>
                    <a:pt x="15867" y="6161"/>
                    <a:pt x="15843" y="6162"/>
                    <a:pt x="15819" y="6164"/>
                  </a:cubicBezTo>
                  <a:cubicBezTo>
                    <a:pt x="15724" y="6162"/>
                    <a:pt x="15629" y="6162"/>
                    <a:pt x="15534" y="6162"/>
                  </a:cubicBezTo>
                  <a:cubicBezTo>
                    <a:pt x="14121" y="6162"/>
                    <a:pt x="12687" y="6358"/>
                    <a:pt x="11303" y="6704"/>
                  </a:cubicBezTo>
                  <a:cubicBezTo>
                    <a:pt x="10707" y="6846"/>
                    <a:pt x="10139" y="6988"/>
                    <a:pt x="9543" y="7101"/>
                  </a:cubicBezTo>
                  <a:cubicBezTo>
                    <a:pt x="9356" y="7143"/>
                    <a:pt x="9184" y="7169"/>
                    <a:pt x="9016" y="7169"/>
                  </a:cubicBezTo>
                  <a:cubicBezTo>
                    <a:pt x="8954" y="7169"/>
                    <a:pt x="8894" y="7166"/>
                    <a:pt x="8833" y="7158"/>
                  </a:cubicBezTo>
                  <a:cubicBezTo>
                    <a:pt x="8806" y="7161"/>
                    <a:pt x="8780" y="7162"/>
                    <a:pt x="8754" y="7162"/>
                  </a:cubicBezTo>
                  <a:cubicBezTo>
                    <a:pt x="8469" y="7162"/>
                    <a:pt x="8196" y="7021"/>
                    <a:pt x="8066" y="6761"/>
                  </a:cubicBezTo>
                  <a:cubicBezTo>
                    <a:pt x="7952" y="6477"/>
                    <a:pt x="8009" y="6136"/>
                    <a:pt x="8236" y="5909"/>
                  </a:cubicBezTo>
                  <a:cubicBezTo>
                    <a:pt x="8435" y="5681"/>
                    <a:pt x="8662" y="5454"/>
                    <a:pt x="8918" y="5312"/>
                  </a:cubicBezTo>
                  <a:cubicBezTo>
                    <a:pt x="9599" y="4858"/>
                    <a:pt x="10366" y="4546"/>
                    <a:pt x="11161" y="4375"/>
                  </a:cubicBezTo>
                  <a:cubicBezTo>
                    <a:pt x="11817" y="4266"/>
                    <a:pt x="12472" y="4215"/>
                    <a:pt x="13135" y="4215"/>
                  </a:cubicBezTo>
                  <a:cubicBezTo>
                    <a:pt x="13506" y="4215"/>
                    <a:pt x="13880" y="4231"/>
                    <a:pt x="14257" y="4262"/>
                  </a:cubicBezTo>
                  <a:cubicBezTo>
                    <a:pt x="14314" y="4262"/>
                    <a:pt x="14378" y="4283"/>
                    <a:pt x="14441" y="4283"/>
                  </a:cubicBezTo>
                  <a:cubicBezTo>
                    <a:pt x="14505" y="4283"/>
                    <a:pt x="14569" y="4262"/>
                    <a:pt x="14626" y="4176"/>
                  </a:cubicBezTo>
                  <a:cubicBezTo>
                    <a:pt x="13831" y="3239"/>
                    <a:pt x="12979" y="2387"/>
                    <a:pt x="12013" y="1620"/>
                  </a:cubicBezTo>
                  <a:cubicBezTo>
                    <a:pt x="11804" y="1432"/>
                    <a:pt x="11533" y="1321"/>
                    <a:pt x="11257" y="1321"/>
                  </a:cubicBezTo>
                  <a:cubicBezTo>
                    <a:pt x="11159" y="1321"/>
                    <a:pt x="11060" y="1335"/>
                    <a:pt x="10963" y="1365"/>
                  </a:cubicBezTo>
                  <a:cubicBezTo>
                    <a:pt x="9401" y="1706"/>
                    <a:pt x="7924" y="2330"/>
                    <a:pt x="6589" y="3211"/>
                  </a:cubicBezTo>
                  <a:cubicBezTo>
                    <a:pt x="6305" y="3381"/>
                    <a:pt x="6021" y="3552"/>
                    <a:pt x="5737" y="3694"/>
                  </a:cubicBezTo>
                  <a:cubicBezTo>
                    <a:pt x="5595" y="3779"/>
                    <a:pt x="5396" y="3864"/>
                    <a:pt x="5226" y="3892"/>
                  </a:cubicBezTo>
                  <a:cubicBezTo>
                    <a:pt x="5196" y="3899"/>
                    <a:pt x="5167" y="3902"/>
                    <a:pt x="5138" y="3902"/>
                  </a:cubicBezTo>
                  <a:cubicBezTo>
                    <a:pt x="4921" y="3902"/>
                    <a:pt x="4747" y="3721"/>
                    <a:pt x="4772" y="3495"/>
                  </a:cubicBezTo>
                  <a:cubicBezTo>
                    <a:pt x="4772" y="3296"/>
                    <a:pt x="4828" y="3126"/>
                    <a:pt x="4942" y="2955"/>
                  </a:cubicBezTo>
                  <a:cubicBezTo>
                    <a:pt x="5141" y="2671"/>
                    <a:pt x="5368" y="2416"/>
                    <a:pt x="5652" y="2217"/>
                  </a:cubicBezTo>
                  <a:cubicBezTo>
                    <a:pt x="6532" y="1478"/>
                    <a:pt x="7526" y="882"/>
                    <a:pt x="8605" y="456"/>
                  </a:cubicBezTo>
                  <a:cubicBezTo>
                    <a:pt x="8776" y="428"/>
                    <a:pt x="8946" y="314"/>
                    <a:pt x="9088" y="201"/>
                  </a:cubicBezTo>
                  <a:cubicBezTo>
                    <a:pt x="8681" y="65"/>
                    <a:pt x="8254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77"/>
            <p:cNvSpPr/>
            <p:nvPr/>
          </p:nvSpPr>
          <p:spPr>
            <a:xfrm>
              <a:off x="2657000" y="922550"/>
              <a:ext cx="818625" cy="540575"/>
            </a:xfrm>
            <a:custGeom>
              <a:avLst/>
              <a:gdLst/>
              <a:ahLst/>
              <a:cxnLst/>
              <a:rect l="l" t="t" r="r" b="b"/>
              <a:pathLst>
                <a:path w="32745" h="21623" extrusionOk="0">
                  <a:moveTo>
                    <a:pt x="8832" y="1516"/>
                  </a:moveTo>
                  <a:cubicBezTo>
                    <a:pt x="9031" y="1516"/>
                    <a:pt x="9201" y="1686"/>
                    <a:pt x="9201" y="1885"/>
                  </a:cubicBezTo>
                  <a:cubicBezTo>
                    <a:pt x="9201" y="2084"/>
                    <a:pt x="9031" y="2226"/>
                    <a:pt x="8832" y="2226"/>
                  </a:cubicBezTo>
                  <a:lnTo>
                    <a:pt x="8832" y="2254"/>
                  </a:lnTo>
                  <a:cubicBezTo>
                    <a:pt x="8633" y="2226"/>
                    <a:pt x="8463" y="2027"/>
                    <a:pt x="8520" y="1828"/>
                  </a:cubicBezTo>
                  <a:cubicBezTo>
                    <a:pt x="8520" y="1658"/>
                    <a:pt x="8662" y="1516"/>
                    <a:pt x="8832" y="1516"/>
                  </a:cubicBezTo>
                  <a:close/>
                  <a:moveTo>
                    <a:pt x="13998" y="2391"/>
                  </a:moveTo>
                  <a:cubicBezTo>
                    <a:pt x="14120" y="2391"/>
                    <a:pt x="14232" y="2474"/>
                    <a:pt x="14256" y="2623"/>
                  </a:cubicBezTo>
                  <a:cubicBezTo>
                    <a:pt x="14256" y="2765"/>
                    <a:pt x="14143" y="2879"/>
                    <a:pt x="14001" y="2907"/>
                  </a:cubicBezTo>
                  <a:cubicBezTo>
                    <a:pt x="13887" y="2907"/>
                    <a:pt x="13774" y="2822"/>
                    <a:pt x="13745" y="2708"/>
                  </a:cubicBezTo>
                  <a:cubicBezTo>
                    <a:pt x="13717" y="2566"/>
                    <a:pt x="13802" y="2424"/>
                    <a:pt x="13944" y="2396"/>
                  </a:cubicBezTo>
                  <a:cubicBezTo>
                    <a:pt x="13962" y="2392"/>
                    <a:pt x="13980" y="2391"/>
                    <a:pt x="13998" y="2391"/>
                  </a:cubicBezTo>
                  <a:close/>
                  <a:moveTo>
                    <a:pt x="18019" y="3246"/>
                  </a:moveTo>
                  <a:cubicBezTo>
                    <a:pt x="18033" y="3246"/>
                    <a:pt x="18047" y="3246"/>
                    <a:pt x="18062" y="3248"/>
                  </a:cubicBezTo>
                  <a:cubicBezTo>
                    <a:pt x="18346" y="3248"/>
                    <a:pt x="18545" y="3475"/>
                    <a:pt x="18545" y="3731"/>
                  </a:cubicBezTo>
                  <a:lnTo>
                    <a:pt x="18545" y="3759"/>
                  </a:lnTo>
                  <a:cubicBezTo>
                    <a:pt x="18516" y="4015"/>
                    <a:pt x="18289" y="4214"/>
                    <a:pt x="18033" y="4214"/>
                  </a:cubicBezTo>
                  <a:cubicBezTo>
                    <a:pt x="17778" y="4214"/>
                    <a:pt x="17551" y="3986"/>
                    <a:pt x="17551" y="3731"/>
                  </a:cubicBezTo>
                  <a:cubicBezTo>
                    <a:pt x="17577" y="3463"/>
                    <a:pt x="17781" y="3246"/>
                    <a:pt x="18019" y="3246"/>
                  </a:cubicBezTo>
                  <a:close/>
                  <a:moveTo>
                    <a:pt x="27065" y="4904"/>
                  </a:moveTo>
                  <a:cubicBezTo>
                    <a:pt x="27131" y="4904"/>
                    <a:pt x="27199" y="4920"/>
                    <a:pt x="27263" y="4952"/>
                  </a:cubicBezTo>
                  <a:cubicBezTo>
                    <a:pt x="27434" y="5037"/>
                    <a:pt x="27519" y="5236"/>
                    <a:pt x="27490" y="5406"/>
                  </a:cubicBezTo>
                  <a:cubicBezTo>
                    <a:pt x="27434" y="5634"/>
                    <a:pt x="27320" y="5832"/>
                    <a:pt x="27150" y="6003"/>
                  </a:cubicBezTo>
                  <a:cubicBezTo>
                    <a:pt x="27074" y="6048"/>
                    <a:pt x="26981" y="6078"/>
                    <a:pt x="26890" y="6078"/>
                  </a:cubicBezTo>
                  <a:cubicBezTo>
                    <a:pt x="26811" y="6078"/>
                    <a:pt x="26733" y="6056"/>
                    <a:pt x="26667" y="6003"/>
                  </a:cubicBezTo>
                  <a:cubicBezTo>
                    <a:pt x="26556" y="5947"/>
                    <a:pt x="26499" y="5838"/>
                    <a:pt x="26523" y="5700"/>
                  </a:cubicBezTo>
                  <a:lnTo>
                    <a:pt x="26523" y="5700"/>
                  </a:lnTo>
                  <a:cubicBezTo>
                    <a:pt x="26523" y="5706"/>
                    <a:pt x="26524" y="5713"/>
                    <a:pt x="26525" y="5719"/>
                  </a:cubicBezTo>
                  <a:lnTo>
                    <a:pt x="26525" y="5690"/>
                  </a:lnTo>
                  <a:lnTo>
                    <a:pt x="26525" y="5690"/>
                  </a:lnTo>
                  <a:cubicBezTo>
                    <a:pt x="26524" y="5694"/>
                    <a:pt x="26523" y="5697"/>
                    <a:pt x="26523" y="5700"/>
                  </a:cubicBezTo>
                  <a:lnTo>
                    <a:pt x="26523" y="5700"/>
                  </a:lnTo>
                  <a:cubicBezTo>
                    <a:pt x="26501" y="5451"/>
                    <a:pt x="26586" y="5203"/>
                    <a:pt x="26780" y="5037"/>
                  </a:cubicBezTo>
                  <a:cubicBezTo>
                    <a:pt x="26851" y="4948"/>
                    <a:pt x="26956" y="4904"/>
                    <a:pt x="27065" y="4904"/>
                  </a:cubicBezTo>
                  <a:close/>
                  <a:moveTo>
                    <a:pt x="12158" y="6054"/>
                  </a:moveTo>
                  <a:cubicBezTo>
                    <a:pt x="12205" y="6054"/>
                    <a:pt x="12251" y="6056"/>
                    <a:pt x="12297" y="6060"/>
                  </a:cubicBezTo>
                  <a:lnTo>
                    <a:pt x="12382" y="6060"/>
                  </a:lnTo>
                  <a:cubicBezTo>
                    <a:pt x="12422" y="6060"/>
                    <a:pt x="12463" y="6058"/>
                    <a:pt x="12503" y="6058"/>
                  </a:cubicBezTo>
                  <a:cubicBezTo>
                    <a:pt x="12665" y="6058"/>
                    <a:pt x="12819" y="6077"/>
                    <a:pt x="12865" y="6258"/>
                  </a:cubicBezTo>
                  <a:cubicBezTo>
                    <a:pt x="12950" y="6514"/>
                    <a:pt x="12865" y="6798"/>
                    <a:pt x="12694" y="6968"/>
                  </a:cubicBezTo>
                  <a:cubicBezTo>
                    <a:pt x="12442" y="7153"/>
                    <a:pt x="12141" y="7248"/>
                    <a:pt x="11836" y="7248"/>
                  </a:cubicBezTo>
                  <a:cubicBezTo>
                    <a:pt x="11626" y="7248"/>
                    <a:pt x="11415" y="7203"/>
                    <a:pt x="11218" y="7110"/>
                  </a:cubicBezTo>
                  <a:cubicBezTo>
                    <a:pt x="10905" y="6940"/>
                    <a:pt x="10905" y="6485"/>
                    <a:pt x="11218" y="6315"/>
                  </a:cubicBezTo>
                  <a:cubicBezTo>
                    <a:pt x="11516" y="6141"/>
                    <a:pt x="11836" y="6054"/>
                    <a:pt x="12158" y="6054"/>
                  </a:cubicBezTo>
                  <a:close/>
                  <a:moveTo>
                    <a:pt x="24477" y="3323"/>
                  </a:moveTo>
                  <a:cubicBezTo>
                    <a:pt x="24640" y="3323"/>
                    <a:pt x="24799" y="3421"/>
                    <a:pt x="24849" y="3589"/>
                  </a:cubicBezTo>
                  <a:cubicBezTo>
                    <a:pt x="24934" y="3873"/>
                    <a:pt x="24991" y="4185"/>
                    <a:pt x="25020" y="4469"/>
                  </a:cubicBezTo>
                  <a:cubicBezTo>
                    <a:pt x="24934" y="5548"/>
                    <a:pt x="24452" y="6571"/>
                    <a:pt x="23685" y="7366"/>
                  </a:cubicBezTo>
                  <a:cubicBezTo>
                    <a:pt x="23543" y="7508"/>
                    <a:pt x="23344" y="7593"/>
                    <a:pt x="23145" y="7650"/>
                  </a:cubicBezTo>
                  <a:cubicBezTo>
                    <a:pt x="23096" y="7662"/>
                    <a:pt x="23047" y="7668"/>
                    <a:pt x="22999" y="7668"/>
                  </a:cubicBezTo>
                  <a:cubicBezTo>
                    <a:pt x="22712" y="7668"/>
                    <a:pt x="22451" y="7463"/>
                    <a:pt x="22379" y="7195"/>
                  </a:cubicBezTo>
                  <a:cubicBezTo>
                    <a:pt x="22322" y="6883"/>
                    <a:pt x="22350" y="6571"/>
                    <a:pt x="22492" y="6287"/>
                  </a:cubicBezTo>
                  <a:cubicBezTo>
                    <a:pt x="22606" y="6060"/>
                    <a:pt x="22719" y="5832"/>
                    <a:pt x="22890" y="5634"/>
                  </a:cubicBezTo>
                  <a:cubicBezTo>
                    <a:pt x="23259" y="5094"/>
                    <a:pt x="23628" y="4498"/>
                    <a:pt x="23912" y="3901"/>
                  </a:cubicBezTo>
                  <a:cubicBezTo>
                    <a:pt x="23997" y="3731"/>
                    <a:pt x="24082" y="3589"/>
                    <a:pt x="24168" y="3475"/>
                  </a:cubicBezTo>
                  <a:cubicBezTo>
                    <a:pt x="24249" y="3370"/>
                    <a:pt x="24364" y="3323"/>
                    <a:pt x="24477" y="3323"/>
                  </a:cubicBezTo>
                  <a:close/>
                  <a:moveTo>
                    <a:pt x="5545" y="3087"/>
                  </a:moveTo>
                  <a:cubicBezTo>
                    <a:pt x="5704" y="3087"/>
                    <a:pt x="5862" y="3092"/>
                    <a:pt x="6021" y="3106"/>
                  </a:cubicBezTo>
                  <a:cubicBezTo>
                    <a:pt x="6153" y="3102"/>
                    <a:pt x="6284" y="3101"/>
                    <a:pt x="6416" y="3101"/>
                  </a:cubicBezTo>
                  <a:cubicBezTo>
                    <a:pt x="7300" y="3101"/>
                    <a:pt x="8169" y="3181"/>
                    <a:pt x="9059" y="3305"/>
                  </a:cubicBezTo>
                  <a:cubicBezTo>
                    <a:pt x="10195" y="3418"/>
                    <a:pt x="11303" y="3617"/>
                    <a:pt x="12410" y="3873"/>
                  </a:cubicBezTo>
                  <a:cubicBezTo>
                    <a:pt x="14029" y="4242"/>
                    <a:pt x="15620" y="4782"/>
                    <a:pt x="17125" y="5463"/>
                  </a:cubicBezTo>
                  <a:cubicBezTo>
                    <a:pt x="18346" y="6088"/>
                    <a:pt x="19510" y="6826"/>
                    <a:pt x="20589" y="7678"/>
                  </a:cubicBezTo>
                  <a:cubicBezTo>
                    <a:pt x="21413" y="8331"/>
                    <a:pt x="22180" y="9041"/>
                    <a:pt x="22918" y="9808"/>
                  </a:cubicBezTo>
                  <a:cubicBezTo>
                    <a:pt x="23145" y="10007"/>
                    <a:pt x="23316" y="10263"/>
                    <a:pt x="23429" y="10547"/>
                  </a:cubicBezTo>
                  <a:cubicBezTo>
                    <a:pt x="23458" y="10660"/>
                    <a:pt x="23401" y="10745"/>
                    <a:pt x="23316" y="10802"/>
                  </a:cubicBezTo>
                  <a:cubicBezTo>
                    <a:pt x="23259" y="10802"/>
                    <a:pt x="23174" y="10802"/>
                    <a:pt x="23117" y="10774"/>
                  </a:cubicBezTo>
                  <a:cubicBezTo>
                    <a:pt x="23003" y="10660"/>
                    <a:pt x="22890" y="10518"/>
                    <a:pt x="22776" y="10405"/>
                  </a:cubicBezTo>
                  <a:cubicBezTo>
                    <a:pt x="21413" y="8928"/>
                    <a:pt x="19851" y="7621"/>
                    <a:pt x="18119" y="6599"/>
                  </a:cubicBezTo>
                  <a:cubicBezTo>
                    <a:pt x="16926" y="5918"/>
                    <a:pt x="15676" y="5350"/>
                    <a:pt x="14370" y="4924"/>
                  </a:cubicBezTo>
                  <a:cubicBezTo>
                    <a:pt x="12893" y="4469"/>
                    <a:pt x="11360" y="4128"/>
                    <a:pt x="9826" y="3930"/>
                  </a:cubicBezTo>
                  <a:cubicBezTo>
                    <a:pt x="8889" y="3788"/>
                    <a:pt x="7952" y="3702"/>
                    <a:pt x="6986" y="3702"/>
                  </a:cubicBezTo>
                  <a:lnTo>
                    <a:pt x="4203" y="3702"/>
                  </a:lnTo>
                  <a:cubicBezTo>
                    <a:pt x="4119" y="3695"/>
                    <a:pt x="4036" y="3691"/>
                    <a:pt x="3953" y="3691"/>
                  </a:cubicBezTo>
                  <a:cubicBezTo>
                    <a:pt x="3725" y="3691"/>
                    <a:pt x="3502" y="3718"/>
                    <a:pt x="3294" y="3759"/>
                  </a:cubicBezTo>
                  <a:lnTo>
                    <a:pt x="3010" y="3759"/>
                  </a:lnTo>
                  <a:cubicBezTo>
                    <a:pt x="2783" y="3731"/>
                    <a:pt x="2584" y="3560"/>
                    <a:pt x="2613" y="3418"/>
                  </a:cubicBezTo>
                  <a:cubicBezTo>
                    <a:pt x="2698" y="3220"/>
                    <a:pt x="2868" y="3220"/>
                    <a:pt x="3039" y="3220"/>
                  </a:cubicBezTo>
                  <a:cubicBezTo>
                    <a:pt x="3098" y="3221"/>
                    <a:pt x="3157" y="3222"/>
                    <a:pt x="3216" y="3222"/>
                  </a:cubicBezTo>
                  <a:cubicBezTo>
                    <a:pt x="3993" y="3222"/>
                    <a:pt x="4769" y="3087"/>
                    <a:pt x="5545" y="3087"/>
                  </a:cubicBezTo>
                  <a:close/>
                  <a:moveTo>
                    <a:pt x="17397" y="8622"/>
                  </a:moveTo>
                  <a:cubicBezTo>
                    <a:pt x="17551" y="8622"/>
                    <a:pt x="17708" y="8680"/>
                    <a:pt x="17835" y="8786"/>
                  </a:cubicBezTo>
                  <a:cubicBezTo>
                    <a:pt x="18005" y="8928"/>
                    <a:pt x="18062" y="9155"/>
                    <a:pt x="18005" y="9354"/>
                  </a:cubicBezTo>
                  <a:cubicBezTo>
                    <a:pt x="17891" y="9780"/>
                    <a:pt x="17693" y="10149"/>
                    <a:pt x="17409" y="10461"/>
                  </a:cubicBezTo>
                  <a:cubicBezTo>
                    <a:pt x="16131" y="11853"/>
                    <a:pt x="14427" y="12818"/>
                    <a:pt x="12552" y="13188"/>
                  </a:cubicBezTo>
                  <a:cubicBezTo>
                    <a:pt x="12439" y="13216"/>
                    <a:pt x="12354" y="13216"/>
                    <a:pt x="12268" y="13216"/>
                  </a:cubicBezTo>
                  <a:cubicBezTo>
                    <a:pt x="12183" y="13216"/>
                    <a:pt x="12126" y="13216"/>
                    <a:pt x="12070" y="13188"/>
                  </a:cubicBezTo>
                  <a:cubicBezTo>
                    <a:pt x="11842" y="13131"/>
                    <a:pt x="11757" y="12875"/>
                    <a:pt x="11842" y="12676"/>
                  </a:cubicBezTo>
                  <a:cubicBezTo>
                    <a:pt x="11956" y="12534"/>
                    <a:pt x="12098" y="12421"/>
                    <a:pt x="12268" y="12336"/>
                  </a:cubicBezTo>
                  <a:cubicBezTo>
                    <a:pt x="13064" y="11853"/>
                    <a:pt x="13774" y="11285"/>
                    <a:pt x="14398" y="10632"/>
                  </a:cubicBezTo>
                  <a:cubicBezTo>
                    <a:pt x="14938" y="10092"/>
                    <a:pt x="15534" y="9581"/>
                    <a:pt x="16188" y="9155"/>
                  </a:cubicBezTo>
                  <a:cubicBezTo>
                    <a:pt x="16500" y="8899"/>
                    <a:pt x="16841" y="8729"/>
                    <a:pt x="17238" y="8644"/>
                  </a:cubicBezTo>
                  <a:cubicBezTo>
                    <a:pt x="17290" y="8629"/>
                    <a:pt x="17343" y="8622"/>
                    <a:pt x="17397" y="8622"/>
                  </a:cubicBezTo>
                  <a:close/>
                  <a:moveTo>
                    <a:pt x="14393" y="0"/>
                  </a:moveTo>
                  <a:cubicBezTo>
                    <a:pt x="13590" y="0"/>
                    <a:pt x="12787" y="37"/>
                    <a:pt x="11984" y="124"/>
                  </a:cubicBezTo>
                  <a:cubicBezTo>
                    <a:pt x="11814" y="153"/>
                    <a:pt x="11757" y="238"/>
                    <a:pt x="11786" y="408"/>
                  </a:cubicBezTo>
                  <a:cubicBezTo>
                    <a:pt x="11842" y="891"/>
                    <a:pt x="11928" y="1345"/>
                    <a:pt x="12013" y="1800"/>
                  </a:cubicBezTo>
                  <a:cubicBezTo>
                    <a:pt x="12041" y="1970"/>
                    <a:pt x="12041" y="2112"/>
                    <a:pt x="12070" y="2282"/>
                  </a:cubicBezTo>
                  <a:cubicBezTo>
                    <a:pt x="12041" y="2396"/>
                    <a:pt x="11984" y="2510"/>
                    <a:pt x="11871" y="2538"/>
                  </a:cubicBezTo>
                  <a:cubicBezTo>
                    <a:pt x="11828" y="2560"/>
                    <a:pt x="11780" y="2569"/>
                    <a:pt x="11733" y="2569"/>
                  </a:cubicBezTo>
                  <a:cubicBezTo>
                    <a:pt x="11657" y="2569"/>
                    <a:pt x="11583" y="2545"/>
                    <a:pt x="11530" y="2510"/>
                  </a:cubicBezTo>
                  <a:cubicBezTo>
                    <a:pt x="11417" y="2396"/>
                    <a:pt x="11331" y="2282"/>
                    <a:pt x="11275" y="2169"/>
                  </a:cubicBezTo>
                  <a:cubicBezTo>
                    <a:pt x="10905" y="1629"/>
                    <a:pt x="10479" y="1118"/>
                    <a:pt x="9997" y="692"/>
                  </a:cubicBezTo>
                  <a:cubicBezTo>
                    <a:pt x="9866" y="519"/>
                    <a:pt x="9670" y="444"/>
                    <a:pt x="9470" y="444"/>
                  </a:cubicBezTo>
                  <a:cubicBezTo>
                    <a:pt x="9409" y="444"/>
                    <a:pt x="9347" y="452"/>
                    <a:pt x="9287" y="465"/>
                  </a:cubicBezTo>
                  <a:cubicBezTo>
                    <a:pt x="8435" y="664"/>
                    <a:pt x="7554" y="834"/>
                    <a:pt x="6702" y="1061"/>
                  </a:cubicBezTo>
                  <a:cubicBezTo>
                    <a:pt x="4658" y="1629"/>
                    <a:pt x="2698" y="2396"/>
                    <a:pt x="682" y="3021"/>
                  </a:cubicBezTo>
                  <a:cubicBezTo>
                    <a:pt x="597" y="3049"/>
                    <a:pt x="511" y="3078"/>
                    <a:pt x="426" y="3106"/>
                  </a:cubicBezTo>
                  <a:cubicBezTo>
                    <a:pt x="57" y="3305"/>
                    <a:pt x="0" y="3617"/>
                    <a:pt x="369" y="3873"/>
                  </a:cubicBezTo>
                  <a:cubicBezTo>
                    <a:pt x="483" y="3958"/>
                    <a:pt x="597" y="4015"/>
                    <a:pt x="710" y="4100"/>
                  </a:cubicBezTo>
                  <a:cubicBezTo>
                    <a:pt x="994" y="4242"/>
                    <a:pt x="1221" y="4441"/>
                    <a:pt x="1420" y="4668"/>
                  </a:cubicBezTo>
                  <a:cubicBezTo>
                    <a:pt x="1704" y="4952"/>
                    <a:pt x="1931" y="5264"/>
                    <a:pt x="2187" y="5577"/>
                  </a:cubicBezTo>
                  <a:cubicBezTo>
                    <a:pt x="2300" y="5804"/>
                    <a:pt x="2556" y="5946"/>
                    <a:pt x="2812" y="5974"/>
                  </a:cubicBezTo>
                  <a:cubicBezTo>
                    <a:pt x="3352" y="6016"/>
                    <a:pt x="3893" y="6042"/>
                    <a:pt x="4444" y="6042"/>
                  </a:cubicBezTo>
                  <a:cubicBezTo>
                    <a:pt x="4646" y="6042"/>
                    <a:pt x="4850" y="6039"/>
                    <a:pt x="5055" y="6031"/>
                  </a:cubicBezTo>
                  <a:lnTo>
                    <a:pt x="7015" y="6031"/>
                  </a:lnTo>
                  <a:cubicBezTo>
                    <a:pt x="7185" y="6031"/>
                    <a:pt x="7384" y="6060"/>
                    <a:pt x="7554" y="6145"/>
                  </a:cubicBezTo>
                  <a:cubicBezTo>
                    <a:pt x="7810" y="6258"/>
                    <a:pt x="7895" y="6571"/>
                    <a:pt x="7725" y="6798"/>
                  </a:cubicBezTo>
                  <a:cubicBezTo>
                    <a:pt x="7554" y="7025"/>
                    <a:pt x="7327" y="7195"/>
                    <a:pt x="7071" y="7309"/>
                  </a:cubicBezTo>
                  <a:cubicBezTo>
                    <a:pt x="6532" y="7508"/>
                    <a:pt x="5992" y="7678"/>
                    <a:pt x="5453" y="7735"/>
                  </a:cubicBezTo>
                  <a:cubicBezTo>
                    <a:pt x="4771" y="7820"/>
                    <a:pt x="4090" y="7905"/>
                    <a:pt x="3351" y="7991"/>
                  </a:cubicBezTo>
                  <a:cubicBezTo>
                    <a:pt x="3522" y="8672"/>
                    <a:pt x="3664" y="9240"/>
                    <a:pt x="3806" y="9837"/>
                  </a:cubicBezTo>
                  <a:cubicBezTo>
                    <a:pt x="3891" y="10149"/>
                    <a:pt x="3976" y="10518"/>
                    <a:pt x="4033" y="10802"/>
                  </a:cubicBezTo>
                  <a:cubicBezTo>
                    <a:pt x="4102" y="11033"/>
                    <a:pt x="4152" y="11095"/>
                    <a:pt x="4336" y="11095"/>
                  </a:cubicBezTo>
                  <a:cubicBezTo>
                    <a:pt x="4379" y="11095"/>
                    <a:pt x="4428" y="11091"/>
                    <a:pt x="4487" y="11086"/>
                  </a:cubicBezTo>
                  <a:lnTo>
                    <a:pt x="4771" y="11029"/>
                  </a:lnTo>
                  <a:cubicBezTo>
                    <a:pt x="6447" y="10717"/>
                    <a:pt x="8065" y="10263"/>
                    <a:pt x="9656" y="9638"/>
                  </a:cubicBezTo>
                  <a:cubicBezTo>
                    <a:pt x="10025" y="9496"/>
                    <a:pt x="10394" y="9382"/>
                    <a:pt x="10763" y="9269"/>
                  </a:cubicBezTo>
                  <a:cubicBezTo>
                    <a:pt x="10877" y="9212"/>
                    <a:pt x="11019" y="9183"/>
                    <a:pt x="11133" y="9183"/>
                  </a:cubicBezTo>
                  <a:cubicBezTo>
                    <a:pt x="11186" y="9161"/>
                    <a:pt x="11241" y="9150"/>
                    <a:pt x="11296" y="9150"/>
                  </a:cubicBezTo>
                  <a:cubicBezTo>
                    <a:pt x="11447" y="9150"/>
                    <a:pt x="11597" y="9229"/>
                    <a:pt x="11701" y="9354"/>
                  </a:cubicBezTo>
                  <a:cubicBezTo>
                    <a:pt x="11814" y="9553"/>
                    <a:pt x="11814" y="9780"/>
                    <a:pt x="11701" y="9950"/>
                  </a:cubicBezTo>
                  <a:cubicBezTo>
                    <a:pt x="11559" y="10177"/>
                    <a:pt x="11388" y="10376"/>
                    <a:pt x="11218" y="10575"/>
                  </a:cubicBezTo>
                  <a:cubicBezTo>
                    <a:pt x="10792" y="11029"/>
                    <a:pt x="10337" y="11455"/>
                    <a:pt x="9798" y="11824"/>
                  </a:cubicBezTo>
                  <a:cubicBezTo>
                    <a:pt x="8406" y="12875"/>
                    <a:pt x="6873" y="13670"/>
                    <a:pt x="5226" y="14182"/>
                  </a:cubicBezTo>
                  <a:cubicBezTo>
                    <a:pt x="4885" y="14295"/>
                    <a:pt x="4885" y="14324"/>
                    <a:pt x="4970" y="14636"/>
                  </a:cubicBezTo>
                  <a:cubicBezTo>
                    <a:pt x="5396" y="16084"/>
                    <a:pt x="5936" y="17476"/>
                    <a:pt x="6560" y="18839"/>
                  </a:cubicBezTo>
                  <a:cubicBezTo>
                    <a:pt x="6645" y="19009"/>
                    <a:pt x="6731" y="19151"/>
                    <a:pt x="6816" y="19322"/>
                  </a:cubicBezTo>
                  <a:cubicBezTo>
                    <a:pt x="6863" y="19416"/>
                    <a:pt x="6968" y="19471"/>
                    <a:pt x="7068" y="19471"/>
                  </a:cubicBezTo>
                  <a:cubicBezTo>
                    <a:pt x="7088" y="19471"/>
                    <a:pt x="7109" y="19469"/>
                    <a:pt x="7128" y="19464"/>
                  </a:cubicBezTo>
                  <a:cubicBezTo>
                    <a:pt x="7242" y="19435"/>
                    <a:pt x="7355" y="19407"/>
                    <a:pt x="7469" y="19379"/>
                  </a:cubicBezTo>
                  <a:cubicBezTo>
                    <a:pt x="9230" y="18896"/>
                    <a:pt x="10905" y="18101"/>
                    <a:pt x="12410" y="17050"/>
                  </a:cubicBezTo>
                  <a:cubicBezTo>
                    <a:pt x="13149" y="16510"/>
                    <a:pt x="13859" y="15942"/>
                    <a:pt x="14569" y="15374"/>
                  </a:cubicBezTo>
                  <a:cubicBezTo>
                    <a:pt x="14966" y="15062"/>
                    <a:pt x="15392" y="14750"/>
                    <a:pt x="15790" y="14466"/>
                  </a:cubicBezTo>
                  <a:cubicBezTo>
                    <a:pt x="15989" y="14324"/>
                    <a:pt x="16216" y="14210"/>
                    <a:pt x="16443" y="14153"/>
                  </a:cubicBezTo>
                  <a:cubicBezTo>
                    <a:pt x="16518" y="14126"/>
                    <a:pt x="16593" y="14114"/>
                    <a:pt x="16666" y="14114"/>
                  </a:cubicBezTo>
                  <a:cubicBezTo>
                    <a:pt x="16979" y="14114"/>
                    <a:pt x="17249" y="14347"/>
                    <a:pt x="17295" y="14693"/>
                  </a:cubicBezTo>
                  <a:cubicBezTo>
                    <a:pt x="17323" y="14863"/>
                    <a:pt x="17323" y="15034"/>
                    <a:pt x="17295" y="15176"/>
                  </a:cubicBezTo>
                  <a:cubicBezTo>
                    <a:pt x="17210" y="15744"/>
                    <a:pt x="16983" y="16255"/>
                    <a:pt x="16670" y="16737"/>
                  </a:cubicBezTo>
                  <a:cubicBezTo>
                    <a:pt x="16244" y="17419"/>
                    <a:pt x="15733" y="18072"/>
                    <a:pt x="15165" y="18669"/>
                  </a:cubicBezTo>
                  <a:cubicBezTo>
                    <a:pt x="14256" y="19577"/>
                    <a:pt x="13291" y="20429"/>
                    <a:pt x="12297" y="21253"/>
                  </a:cubicBezTo>
                  <a:cubicBezTo>
                    <a:pt x="12155" y="21338"/>
                    <a:pt x="11984" y="21395"/>
                    <a:pt x="12013" y="21622"/>
                  </a:cubicBezTo>
                  <a:cubicBezTo>
                    <a:pt x="12751" y="21565"/>
                    <a:pt x="13490" y="21423"/>
                    <a:pt x="14200" y="21139"/>
                  </a:cubicBezTo>
                  <a:cubicBezTo>
                    <a:pt x="16017" y="20458"/>
                    <a:pt x="17693" y="19464"/>
                    <a:pt x="19169" y="18186"/>
                  </a:cubicBezTo>
                  <a:cubicBezTo>
                    <a:pt x="20476" y="17078"/>
                    <a:pt x="21612" y="15800"/>
                    <a:pt x="22606" y="14409"/>
                  </a:cubicBezTo>
                  <a:cubicBezTo>
                    <a:pt x="22946" y="13869"/>
                    <a:pt x="23344" y="13358"/>
                    <a:pt x="23656" y="12818"/>
                  </a:cubicBezTo>
                  <a:cubicBezTo>
                    <a:pt x="23789" y="12526"/>
                    <a:pt x="24097" y="12333"/>
                    <a:pt x="24438" y="12333"/>
                  </a:cubicBezTo>
                  <a:cubicBezTo>
                    <a:pt x="24462" y="12333"/>
                    <a:pt x="24485" y="12334"/>
                    <a:pt x="24508" y="12336"/>
                  </a:cubicBezTo>
                  <a:cubicBezTo>
                    <a:pt x="25644" y="12307"/>
                    <a:pt x="26780" y="12137"/>
                    <a:pt x="27888" y="11796"/>
                  </a:cubicBezTo>
                  <a:cubicBezTo>
                    <a:pt x="28768" y="11540"/>
                    <a:pt x="29592" y="11143"/>
                    <a:pt x="30330" y="10603"/>
                  </a:cubicBezTo>
                  <a:cubicBezTo>
                    <a:pt x="31125" y="10035"/>
                    <a:pt x="31779" y="9269"/>
                    <a:pt x="32205" y="8417"/>
                  </a:cubicBezTo>
                  <a:cubicBezTo>
                    <a:pt x="32744" y="7309"/>
                    <a:pt x="32602" y="5747"/>
                    <a:pt x="31892" y="5037"/>
                  </a:cubicBezTo>
                  <a:cubicBezTo>
                    <a:pt x="31722" y="5066"/>
                    <a:pt x="31665" y="5293"/>
                    <a:pt x="31551" y="5435"/>
                  </a:cubicBezTo>
                  <a:cubicBezTo>
                    <a:pt x="30955" y="6230"/>
                    <a:pt x="30245" y="6911"/>
                    <a:pt x="29450" y="7479"/>
                  </a:cubicBezTo>
                  <a:cubicBezTo>
                    <a:pt x="29137" y="7735"/>
                    <a:pt x="28768" y="7877"/>
                    <a:pt x="28371" y="7934"/>
                  </a:cubicBezTo>
                  <a:cubicBezTo>
                    <a:pt x="28359" y="7935"/>
                    <a:pt x="28347" y="7936"/>
                    <a:pt x="28335" y="7936"/>
                  </a:cubicBezTo>
                  <a:cubicBezTo>
                    <a:pt x="28070" y="7936"/>
                    <a:pt x="27893" y="7640"/>
                    <a:pt x="28001" y="7423"/>
                  </a:cubicBezTo>
                  <a:cubicBezTo>
                    <a:pt x="28115" y="7167"/>
                    <a:pt x="28285" y="6940"/>
                    <a:pt x="28484" y="6769"/>
                  </a:cubicBezTo>
                  <a:cubicBezTo>
                    <a:pt x="29251" y="5804"/>
                    <a:pt x="29847" y="4753"/>
                    <a:pt x="30245" y="3617"/>
                  </a:cubicBezTo>
                  <a:cubicBezTo>
                    <a:pt x="30217" y="3560"/>
                    <a:pt x="30188" y="3532"/>
                    <a:pt x="30160" y="3504"/>
                  </a:cubicBezTo>
                  <a:cubicBezTo>
                    <a:pt x="30046" y="3418"/>
                    <a:pt x="29933" y="3333"/>
                    <a:pt x="29791" y="3276"/>
                  </a:cubicBezTo>
                  <a:cubicBezTo>
                    <a:pt x="27718" y="2112"/>
                    <a:pt x="25446" y="1288"/>
                    <a:pt x="23088" y="891"/>
                  </a:cubicBezTo>
                  <a:cubicBezTo>
                    <a:pt x="22855" y="849"/>
                    <a:pt x="22607" y="727"/>
                    <a:pt x="22342" y="727"/>
                  </a:cubicBezTo>
                  <a:cubicBezTo>
                    <a:pt x="22252" y="727"/>
                    <a:pt x="22160" y="741"/>
                    <a:pt x="22066" y="777"/>
                  </a:cubicBezTo>
                  <a:cubicBezTo>
                    <a:pt x="22009" y="1090"/>
                    <a:pt x="21981" y="1430"/>
                    <a:pt x="22038" y="1743"/>
                  </a:cubicBezTo>
                  <a:cubicBezTo>
                    <a:pt x="22038" y="2311"/>
                    <a:pt x="21924" y="2879"/>
                    <a:pt x="21697" y="3390"/>
                  </a:cubicBezTo>
                  <a:cubicBezTo>
                    <a:pt x="21640" y="3589"/>
                    <a:pt x="21498" y="3759"/>
                    <a:pt x="21356" y="3901"/>
                  </a:cubicBezTo>
                  <a:cubicBezTo>
                    <a:pt x="21246" y="4034"/>
                    <a:pt x="21101" y="4093"/>
                    <a:pt x="20961" y="4093"/>
                  </a:cubicBezTo>
                  <a:cubicBezTo>
                    <a:pt x="20739" y="4093"/>
                    <a:pt x="20528" y="3946"/>
                    <a:pt x="20476" y="3702"/>
                  </a:cubicBezTo>
                  <a:cubicBezTo>
                    <a:pt x="20362" y="3418"/>
                    <a:pt x="20334" y="3163"/>
                    <a:pt x="20334" y="2879"/>
                  </a:cubicBezTo>
                  <a:cubicBezTo>
                    <a:pt x="20277" y="2112"/>
                    <a:pt x="20135" y="1374"/>
                    <a:pt x="19851" y="692"/>
                  </a:cubicBezTo>
                  <a:cubicBezTo>
                    <a:pt x="19766" y="493"/>
                    <a:pt x="19595" y="351"/>
                    <a:pt x="19368" y="323"/>
                  </a:cubicBezTo>
                  <a:cubicBezTo>
                    <a:pt x="18573" y="238"/>
                    <a:pt x="17749" y="153"/>
                    <a:pt x="16926" y="96"/>
                  </a:cubicBezTo>
                  <a:cubicBezTo>
                    <a:pt x="16904" y="92"/>
                    <a:pt x="16884" y="90"/>
                    <a:pt x="16866" y="90"/>
                  </a:cubicBezTo>
                  <a:cubicBezTo>
                    <a:pt x="16742" y="90"/>
                    <a:pt x="16699" y="174"/>
                    <a:pt x="16699" y="323"/>
                  </a:cubicBezTo>
                  <a:cubicBezTo>
                    <a:pt x="16727" y="863"/>
                    <a:pt x="16670" y="1402"/>
                    <a:pt x="16528" y="1913"/>
                  </a:cubicBezTo>
                  <a:cubicBezTo>
                    <a:pt x="16472" y="2055"/>
                    <a:pt x="16415" y="2169"/>
                    <a:pt x="16330" y="2311"/>
                  </a:cubicBezTo>
                  <a:cubicBezTo>
                    <a:pt x="16267" y="2394"/>
                    <a:pt x="16174" y="2447"/>
                    <a:pt x="16073" y="2447"/>
                  </a:cubicBezTo>
                  <a:cubicBezTo>
                    <a:pt x="16036" y="2447"/>
                    <a:pt x="15998" y="2440"/>
                    <a:pt x="15960" y="2424"/>
                  </a:cubicBezTo>
                  <a:cubicBezTo>
                    <a:pt x="15847" y="2424"/>
                    <a:pt x="15762" y="2339"/>
                    <a:pt x="15705" y="2226"/>
                  </a:cubicBezTo>
                  <a:cubicBezTo>
                    <a:pt x="15676" y="2055"/>
                    <a:pt x="15648" y="1885"/>
                    <a:pt x="15620" y="1743"/>
                  </a:cubicBezTo>
                  <a:cubicBezTo>
                    <a:pt x="15563" y="1260"/>
                    <a:pt x="15478" y="749"/>
                    <a:pt x="15421" y="266"/>
                  </a:cubicBezTo>
                  <a:cubicBezTo>
                    <a:pt x="15421" y="124"/>
                    <a:pt x="15279" y="11"/>
                    <a:pt x="15137" y="11"/>
                  </a:cubicBezTo>
                  <a:cubicBezTo>
                    <a:pt x="14889" y="4"/>
                    <a:pt x="14641" y="0"/>
                    <a:pt x="14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77"/>
            <p:cNvSpPr/>
            <p:nvPr/>
          </p:nvSpPr>
          <p:spPr>
            <a:xfrm>
              <a:off x="2722300" y="999700"/>
              <a:ext cx="520450" cy="191800"/>
            </a:xfrm>
            <a:custGeom>
              <a:avLst/>
              <a:gdLst/>
              <a:ahLst/>
              <a:cxnLst/>
              <a:rect l="l" t="t" r="r" b="b"/>
              <a:pathLst>
                <a:path w="20818" h="7672" extrusionOk="0">
                  <a:moveTo>
                    <a:pt x="2933" y="1"/>
                  </a:moveTo>
                  <a:cubicBezTo>
                    <a:pt x="2157" y="1"/>
                    <a:pt x="1381" y="136"/>
                    <a:pt x="604" y="136"/>
                  </a:cubicBezTo>
                  <a:cubicBezTo>
                    <a:pt x="545" y="136"/>
                    <a:pt x="486" y="135"/>
                    <a:pt x="427" y="134"/>
                  </a:cubicBezTo>
                  <a:cubicBezTo>
                    <a:pt x="285" y="134"/>
                    <a:pt x="114" y="134"/>
                    <a:pt x="29" y="332"/>
                  </a:cubicBezTo>
                  <a:cubicBezTo>
                    <a:pt x="1" y="474"/>
                    <a:pt x="171" y="616"/>
                    <a:pt x="427" y="645"/>
                  </a:cubicBezTo>
                  <a:cubicBezTo>
                    <a:pt x="469" y="659"/>
                    <a:pt x="512" y="666"/>
                    <a:pt x="555" y="666"/>
                  </a:cubicBezTo>
                  <a:cubicBezTo>
                    <a:pt x="597" y="666"/>
                    <a:pt x="640" y="659"/>
                    <a:pt x="682" y="645"/>
                  </a:cubicBezTo>
                  <a:cubicBezTo>
                    <a:pt x="995" y="588"/>
                    <a:pt x="1307" y="588"/>
                    <a:pt x="1591" y="588"/>
                  </a:cubicBezTo>
                  <a:lnTo>
                    <a:pt x="4403" y="588"/>
                  </a:lnTo>
                  <a:cubicBezTo>
                    <a:pt x="5368" y="616"/>
                    <a:pt x="6305" y="702"/>
                    <a:pt x="7243" y="844"/>
                  </a:cubicBezTo>
                  <a:cubicBezTo>
                    <a:pt x="8776" y="1042"/>
                    <a:pt x="10281" y="1383"/>
                    <a:pt x="11758" y="1838"/>
                  </a:cubicBezTo>
                  <a:cubicBezTo>
                    <a:pt x="13064" y="2235"/>
                    <a:pt x="14314" y="2803"/>
                    <a:pt x="15507" y="3485"/>
                  </a:cubicBezTo>
                  <a:cubicBezTo>
                    <a:pt x="17211" y="4507"/>
                    <a:pt x="18801" y="5785"/>
                    <a:pt x="20136" y="7290"/>
                  </a:cubicBezTo>
                  <a:cubicBezTo>
                    <a:pt x="20249" y="7404"/>
                    <a:pt x="20363" y="7517"/>
                    <a:pt x="20505" y="7631"/>
                  </a:cubicBezTo>
                  <a:cubicBezTo>
                    <a:pt x="20545" y="7651"/>
                    <a:pt x="20585" y="7671"/>
                    <a:pt x="20635" y="7671"/>
                  </a:cubicBezTo>
                  <a:cubicBezTo>
                    <a:pt x="20656" y="7671"/>
                    <a:pt x="20679" y="7668"/>
                    <a:pt x="20704" y="7659"/>
                  </a:cubicBezTo>
                  <a:cubicBezTo>
                    <a:pt x="20789" y="7631"/>
                    <a:pt x="20817" y="7517"/>
                    <a:pt x="20789" y="7432"/>
                  </a:cubicBezTo>
                  <a:cubicBezTo>
                    <a:pt x="20675" y="7148"/>
                    <a:pt x="20505" y="6893"/>
                    <a:pt x="20278" y="6694"/>
                  </a:cubicBezTo>
                  <a:cubicBezTo>
                    <a:pt x="19568" y="5927"/>
                    <a:pt x="18801" y="5217"/>
                    <a:pt x="17977" y="4564"/>
                  </a:cubicBezTo>
                  <a:cubicBezTo>
                    <a:pt x="16898" y="3683"/>
                    <a:pt x="15734" y="2945"/>
                    <a:pt x="14484" y="2349"/>
                  </a:cubicBezTo>
                  <a:cubicBezTo>
                    <a:pt x="12979" y="1639"/>
                    <a:pt x="11417" y="1099"/>
                    <a:pt x="9798" y="758"/>
                  </a:cubicBezTo>
                  <a:cubicBezTo>
                    <a:pt x="8691" y="503"/>
                    <a:pt x="7555" y="304"/>
                    <a:pt x="6419" y="190"/>
                  </a:cubicBezTo>
                  <a:cubicBezTo>
                    <a:pt x="5591" y="72"/>
                    <a:pt x="4743" y="13"/>
                    <a:pt x="3908" y="13"/>
                  </a:cubicBezTo>
                  <a:cubicBezTo>
                    <a:pt x="3741" y="13"/>
                    <a:pt x="3574" y="15"/>
                    <a:pt x="3409" y="20"/>
                  </a:cubicBezTo>
                  <a:cubicBezTo>
                    <a:pt x="3250" y="6"/>
                    <a:pt x="3092" y="1"/>
                    <a:pt x="2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77"/>
            <p:cNvSpPr/>
            <p:nvPr/>
          </p:nvSpPr>
          <p:spPr>
            <a:xfrm>
              <a:off x="3084400" y="2508875"/>
              <a:ext cx="740525" cy="249225"/>
            </a:xfrm>
            <a:custGeom>
              <a:avLst/>
              <a:gdLst/>
              <a:ahLst/>
              <a:cxnLst/>
              <a:rect l="l" t="t" r="r" b="b"/>
              <a:pathLst>
                <a:path w="29621" h="9969" extrusionOk="0">
                  <a:moveTo>
                    <a:pt x="29620" y="1"/>
                  </a:moveTo>
                  <a:lnTo>
                    <a:pt x="29620" y="1"/>
                  </a:lnTo>
                  <a:cubicBezTo>
                    <a:pt x="29566" y="265"/>
                    <a:pt x="29511" y="529"/>
                    <a:pt x="29456" y="793"/>
                  </a:cubicBezTo>
                  <a:lnTo>
                    <a:pt x="29456" y="793"/>
                  </a:lnTo>
                  <a:cubicBezTo>
                    <a:pt x="29511" y="529"/>
                    <a:pt x="29566" y="265"/>
                    <a:pt x="29620" y="1"/>
                  </a:cubicBezTo>
                  <a:close/>
                  <a:moveTo>
                    <a:pt x="29456" y="793"/>
                  </a:moveTo>
                  <a:lnTo>
                    <a:pt x="29456" y="793"/>
                  </a:lnTo>
                  <a:cubicBezTo>
                    <a:pt x="29167" y="2174"/>
                    <a:pt x="28869" y="3546"/>
                    <a:pt x="28578" y="4925"/>
                  </a:cubicBezTo>
                  <a:lnTo>
                    <a:pt x="28578" y="4925"/>
                  </a:lnTo>
                  <a:cubicBezTo>
                    <a:pt x="28585" y="4921"/>
                    <a:pt x="28591" y="4917"/>
                    <a:pt x="28598" y="4914"/>
                  </a:cubicBezTo>
                  <a:cubicBezTo>
                    <a:pt x="28884" y="3531"/>
                    <a:pt x="29170" y="2169"/>
                    <a:pt x="29456" y="793"/>
                  </a:cubicBezTo>
                  <a:close/>
                  <a:moveTo>
                    <a:pt x="28578" y="4925"/>
                  </a:moveTo>
                  <a:lnTo>
                    <a:pt x="28578" y="4925"/>
                  </a:lnTo>
                  <a:cubicBezTo>
                    <a:pt x="26465" y="6118"/>
                    <a:pt x="21559" y="7867"/>
                    <a:pt x="13831" y="7867"/>
                  </a:cubicBezTo>
                  <a:cubicBezTo>
                    <a:pt x="7270" y="7867"/>
                    <a:pt x="2272" y="6163"/>
                    <a:pt x="0" y="5056"/>
                  </a:cubicBezTo>
                  <a:lnTo>
                    <a:pt x="0" y="5056"/>
                  </a:lnTo>
                  <a:cubicBezTo>
                    <a:pt x="199" y="5851"/>
                    <a:pt x="398" y="6646"/>
                    <a:pt x="625" y="7441"/>
                  </a:cubicBezTo>
                  <a:cubicBezTo>
                    <a:pt x="3948" y="8804"/>
                    <a:pt x="7469" y="9628"/>
                    <a:pt x="11047" y="9855"/>
                  </a:cubicBezTo>
                  <a:cubicBezTo>
                    <a:pt x="11928" y="9912"/>
                    <a:pt x="12865" y="9969"/>
                    <a:pt x="13831" y="9969"/>
                  </a:cubicBezTo>
                  <a:cubicBezTo>
                    <a:pt x="21044" y="9969"/>
                    <a:pt x="25758" y="8435"/>
                    <a:pt x="28087" y="7242"/>
                  </a:cubicBezTo>
                  <a:cubicBezTo>
                    <a:pt x="28172" y="6902"/>
                    <a:pt x="28229" y="6532"/>
                    <a:pt x="28314" y="6192"/>
                  </a:cubicBezTo>
                  <a:cubicBezTo>
                    <a:pt x="28401" y="5768"/>
                    <a:pt x="28489" y="5346"/>
                    <a:pt x="28578" y="4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7"/>
            <p:cNvSpPr/>
            <p:nvPr/>
          </p:nvSpPr>
          <p:spPr>
            <a:xfrm>
              <a:off x="2660550" y="1012425"/>
              <a:ext cx="609175" cy="450700"/>
            </a:xfrm>
            <a:custGeom>
              <a:avLst/>
              <a:gdLst/>
              <a:ahLst/>
              <a:cxnLst/>
              <a:rect l="l" t="t" r="r" b="b"/>
              <a:pathLst>
                <a:path w="24367" h="18028" extrusionOk="0">
                  <a:moveTo>
                    <a:pt x="12016" y="2459"/>
                  </a:moveTo>
                  <a:cubicBezTo>
                    <a:pt x="12063" y="2459"/>
                    <a:pt x="12109" y="2461"/>
                    <a:pt x="12155" y="2465"/>
                  </a:cubicBezTo>
                  <a:lnTo>
                    <a:pt x="12240" y="2465"/>
                  </a:lnTo>
                  <a:cubicBezTo>
                    <a:pt x="12439" y="2465"/>
                    <a:pt x="12666" y="2465"/>
                    <a:pt x="12723" y="2663"/>
                  </a:cubicBezTo>
                  <a:cubicBezTo>
                    <a:pt x="12808" y="2919"/>
                    <a:pt x="12751" y="3203"/>
                    <a:pt x="12552" y="3373"/>
                  </a:cubicBezTo>
                  <a:cubicBezTo>
                    <a:pt x="12300" y="3558"/>
                    <a:pt x="11999" y="3653"/>
                    <a:pt x="11694" y="3653"/>
                  </a:cubicBezTo>
                  <a:cubicBezTo>
                    <a:pt x="11484" y="3653"/>
                    <a:pt x="11273" y="3608"/>
                    <a:pt x="11076" y="3515"/>
                  </a:cubicBezTo>
                  <a:cubicBezTo>
                    <a:pt x="10763" y="3345"/>
                    <a:pt x="10763" y="2890"/>
                    <a:pt x="11076" y="2720"/>
                  </a:cubicBezTo>
                  <a:cubicBezTo>
                    <a:pt x="11374" y="2546"/>
                    <a:pt x="11694" y="2459"/>
                    <a:pt x="12016" y="2459"/>
                  </a:cubicBezTo>
                  <a:close/>
                  <a:moveTo>
                    <a:pt x="17255" y="5027"/>
                  </a:moveTo>
                  <a:cubicBezTo>
                    <a:pt x="17409" y="5027"/>
                    <a:pt x="17566" y="5085"/>
                    <a:pt x="17693" y="5191"/>
                  </a:cubicBezTo>
                  <a:cubicBezTo>
                    <a:pt x="17835" y="5333"/>
                    <a:pt x="17920" y="5560"/>
                    <a:pt x="17863" y="5759"/>
                  </a:cubicBezTo>
                  <a:cubicBezTo>
                    <a:pt x="17749" y="6185"/>
                    <a:pt x="17551" y="6554"/>
                    <a:pt x="17267" y="6866"/>
                  </a:cubicBezTo>
                  <a:cubicBezTo>
                    <a:pt x="15989" y="8258"/>
                    <a:pt x="14285" y="9223"/>
                    <a:pt x="12410" y="9593"/>
                  </a:cubicBezTo>
                  <a:cubicBezTo>
                    <a:pt x="12297" y="9621"/>
                    <a:pt x="12212" y="9621"/>
                    <a:pt x="12126" y="9621"/>
                  </a:cubicBezTo>
                  <a:lnTo>
                    <a:pt x="11928" y="9621"/>
                  </a:lnTo>
                  <a:cubicBezTo>
                    <a:pt x="11700" y="9536"/>
                    <a:pt x="11615" y="9309"/>
                    <a:pt x="11700" y="9110"/>
                  </a:cubicBezTo>
                  <a:cubicBezTo>
                    <a:pt x="11814" y="8939"/>
                    <a:pt x="11956" y="8826"/>
                    <a:pt x="12126" y="8741"/>
                  </a:cubicBezTo>
                  <a:cubicBezTo>
                    <a:pt x="12893" y="8286"/>
                    <a:pt x="13632" y="7690"/>
                    <a:pt x="14256" y="7037"/>
                  </a:cubicBezTo>
                  <a:cubicBezTo>
                    <a:pt x="14796" y="6497"/>
                    <a:pt x="15392" y="5986"/>
                    <a:pt x="16017" y="5560"/>
                  </a:cubicBezTo>
                  <a:cubicBezTo>
                    <a:pt x="16358" y="5304"/>
                    <a:pt x="16699" y="5134"/>
                    <a:pt x="17096" y="5049"/>
                  </a:cubicBezTo>
                  <a:cubicBezTo>
                    <a:pt x="17148" y="5034"/>
                    <a:pt x="17201" y="5027"/>
                    <a:pt x="17255" y="5027"/>
                  </a:cubicBezTo>
                  <a:close/>
                  <a:moveTo>
                    <a:pt x="1118" y="1"/>
                  </a:moveTo>
                  <a:cubicBezTo>
                    <a:pt x="696" y="1"/>
                    <a:pt x="327" y="8"/>
                    <a:pt x="0" y="22"/>
                  </a:cubicBezTo>
                  <a:cubicBezTo>
                    <a:pt x="57" y="136"/>
                    <a:pt x="114" y="221"/>
                    <a:pt x="227" y="278"/>
                  </a:cubicBezTo>
                  <a:cubicBezTo>
                    <a:pt x="341" y="363"/>
                    <a:pt x="455" y="420"/>
                    <a:pt x="568" y="505"/>
                  </a:cubicBezTo>
                  <a:cubicBezTo>
                    <a:pt x="852" y="647"/>
                    <a:pt x="1079" y="846"/>
                    <a:pt x="1278" y="1073"/>
                  </a:cubicBezTo>
                  <a:cubicBezTo>
                    <a:pt x="1562" y="1357"/>
                    <a:pt x="1818" y="1669"/>
                    <a:pt x="2045" y="2010"/>
                  </a:cubicBezTo>
                  <a:cubicBezTo>
                    <a:pt x="2158" y="2209"/>
                    <a:pt x="2414" y="2351"/>
                    <a:pt x="2670" y="2379"/>
                  </a:cubicBezTo>
                  <a:cubicBezTo>
                    <a:pt x="3408" y="2436"/>
                    <a:pt x="4146" y="2465"/>
                    <a:pt x="4913" y="2465"/>
                  </a:cubicBezTo>
                  <a:lnTo>
                    <a:pt x="6873" y="2465"/>
                  </a:lnTo>
                  <a:cubicBezTo>
                    <a:pt x="6922" y="2457"/>
                    <a:pt x="6970" y="2454"/>
                    <a:pt x="7017" y="2454"/>
                  </a:cubicBezTo>
                  <a:cubicBezTo>
                    <a:pt x="7157" y="2454"/>
                    <a:pt x="7284" y="2486"/>
                    <a:pt x="7412" y="2550"/>
                  </a:cubicBezTo>
                  <a:cubicBezTo>
                    <a:pt x="7668" y="2663"/>
                    <a:pt x="7753" y="2976"/>
                    <a:pt x="7583" y="3203"/>
                  </a:cubicBezTo>
                  <a:cubicBezTo>
                    <a:pt x="7412" y="3430"/>
                    <a:pt x="7185" y="3600"/>
                    <a:pt x="6929" y="3714"/>
                  </a:cubicBezTo>
                  <a:cubicBezTo>
                    <a:pt x="6418" y="3941"/>
                    <a:pt x="5850" y="4083"/>
                    <a:pt x="5311" y="4140"/>
                  </a:cubicBezTo>
                  <a:cubicBezTo>
                    <a:pt x="4629" y="4225"/>
                    <a:pt x="3976" y="4310"/>
                    <a:pt x="3209" y="4396"/>
                  </a:cubicBezTo>
                  <a:cubicBezTo>
                    <a:pt x="3380" y="5077"/>
                    <a:pt x="3522" y="5674"/>
                    <a:pt x="3664" y="6242"/>
                  </a:cubicBezTo>
                  <a:cubicBezTo>
                    <a:pt x="3749" y="6554"/>
                    <a:pt x="3834" y="6895"/>
                    <a:pt x="3919" y="7207"/>
                  </a:cubicBezTo>
                  <a:cubicBezTo>
                    <a:pt x="3963" y="7447"/>
                    <a:pt x="4006" y="7503"/>
                    <a:pt x="4166" y="7503"/>
                  </a:cubicBezTo>
                  <a:cubicBezTo>
                    <a:pt x="4214" y="7503"/>
                    <a:pt x="4273" y="7498"/>
                    <a:pt x="4345" y="7491"/>
                  </a:cubicBezTo>
                  <a:lnTo>
                    <a:pt x="4629" y="7434"/>
                  </a:lnTo>
                  <a:cubicBezTo>
                    <a:pt x="6305" y="7150"/>
                    <a:pt x="7952" y="6668"/>
                    <a:pt x="9542" y="6043"/>
                  </a:cubicBezTo>
                  <a:cubicBezTo>
                    <a:pt x="9911" y="5901"/>
                    <a:pt x="10309" y="5787"/>
                    <a:pt x="10678" y="5645"/>
                  </a:cubicBezTo>
                  <a:cubicBezTo>
                    <a:pt x="10792" y="5617"/>
                    <a:pt x="10905" y="5588"/>
                    <a:pt x="11019" y="5560"/>
                  </a:cubicBezTo>
                  <a:cubicBezTo>
                    <a:pt x="11066" y="5548"/>
                    <a:pt x="11114" y="5542"/>
                    <a:pt x="11160" y="5542"/>
                  </a:cubicBezTo>
                  <a:cubicBezTo>
                    <a:pt x="11336" y="5542"/>
                    <a:pt x="11497" y="5624"/>
                    <a:pt x="11587" y="5759"/>
                  </a:cubicBezTo>
                  <a:cubicBezTo>
                    <a:pt x="11700" y="5929"/>
                    <a:pt x="11700" y="6185"/>
                    <a:pt x="11587" y="6355"/>
                  </a:cubicBezTo>
                  <a:cubicBezTo>
                    <a:pt x="11445" y="6582"/>
                    <a:pt x="11303" y="6781"/>
                    <a:pt x="11133" y="6980"/>
                  </a:cubicBezTo>
                  <a:cubicBezTo>
                    <a:pt x="10707" y="7434"/>
                    <a:pt x="10224" y="7860"/>
                    <a:pt x="9713" y="8229"/>
                  </a:cubicBezTo>
                  <a:cubicBezTo>
                    <a:pt x="8321" y="9252"/>
                    <a:pt x="6759" y="10047"/>
                    <a:pt x="5112" y="10587"/>
                  </a:cubicBezTo>
                  <a:cubicBezTo>
                    <a:pt x="4800" y="10700"/>
                    <a:pt x="4800" y="10729"/>
                    <a:pt x="4885" y="11041"/>
                  </a:cubicBezTo>
                  <a:cubicBezTo>
                    <a:pt x="5311" y="12461"/>
                    <a:pt x="5822" y="13881"/>
                    <a:pt x="6475" y="15216"/>
                  </a:cubicBezTo>
                  <a:cubicBezTo>
                    <a:pt x="6532" y="15386"/>
                    <a:pt x="6645" y="15556"/>
                    <a:pt x="6731" y="15727"/>
                  </a:cubicBezTo>
                  <a:cubicBezTo>
                    <a:pt x="6774" y="15814"/>
                    <a:pt x="6851" y="15851"/>
                    <a:pt x="6935" y="15851"/>
                  </a:cubicBezTo>
                  <a:cubicBezTo>
                    <a:pt x="6961" y="15851"/>
                    <a:pt x="6988" y="15847"/>
                    <a:pt x="7015" y="15840"/>
                  </a:cubicBezTo>
                  <a:cubicBezTo>
                    <a:pt x="7128" y="15812"/>
                    <a:pt x="7242" y="15784"/>
                    <a:pt x="7384" y="15755"/>
                  </a:cubicBezTo>
                  <a:cubicBezTo>
                    <a:pt x="9145" y="15272"/>
                    <a:pt x="10820" y="14506"/>
                    <a:pt x="12297" y="13455"/>
                  </a:cubicBezTo>
                  <a:cubicBezTo>
                    <a:pt x="13035" y="12915"/>
                    <a:pt x="13774" y="12347"/>
                    <a:pt x="14484" y="11779"/>
                  </a:cubicBezTo>
                  <a:cubicBezTo>
                    <a:pt x="14881" y="11439"/>
                    <a:pt x="15279" y="11155"/>
                    <a:pt x="15705" y="10842"/>
                  </a:cubicBezTo>
                  <a:cubicBezTo>
                    <a:pt x="15904" y="10700"/>
                    <a:pt x="16102" y="10615"/>
                    <a:pt x="16330" y="10558"/>
                  </a:cubicBezTo>
                  <a:cubicBezTo>
                    <a:pt x="16404" y="10532"/>
                    <a:pt x="16480" y="10519"/>
                    <a:pt x="16556" y="10519"/>
                  </a:cubicBezTo>
                  <a:cubicBezTo>
                    <a:pt x="16882" y="10519"/>
                    <a:pt x="17187" y="10757"/>
                    <a:pt x="17210" y="11126"/>
                  </a:cubicBezTo>
                  <a:cubicBezTo>
                    <a:pt x="17210" y="11268"/>
                    <a:pt x="17210" y="11439"/>
                    <a:pt x="17210" y="11609"/>
                  </a:cubicBezTo>
                  <a:cubicBezTo>
                    <a:pt x="17096" y="12149"/>
                    <a:pt x="16898" y="12688"/>
                    <a:pt x="16585" y="13142"/>
                  </a:cubicBezTo>
                  <a:cubicBezTo>
                    <a:pt x="16159" y="13852"/>
                    <a:pt x="15648" y="14506"/>
                    <a:pt x="15052" y="15074"/>
                  </a:cubicBezTo>
                  <a:cubicBezTo>
                    <a:pt x="14143" y="15982"/>
                    <a:pt x="13149" y="16863"/>
                    <a:pt x="12126" y="17658"/>
                  </a:cubicBezTo>
                  <a:cubicBezTo>
                    <a:pt x="12013" y="17743"/>
                    <a:pt x="11814" y="17800"/>
                    <a:pt x="11871" y="18027"/>
                  </a:cubicBezTo>
                  <a:cubicBezTo>
                    <a:pt x="12609" y="17999"/>
                    <a:pt x="13348" y="17828"/>
                    <a:pt x="14029" y="17544"/>
                  </a:cubicBezTo>
                  <a:cubicBezTo>
                    <a:pt x="15847" y="16863"/>
                    <a:pt x="17551" y="15869"/>
                    <a:pt x="18999" y="14591"/>
                  </a:cubicBezTo>
                  <a:cubicBezTo>
                    <a:pt x="20334" y="13512"/>
                    <a:pt x="21470" y="12234"/>
                    <a:pt x="22464" y="10814"/>
                  </a:cubicBezTo>
                  <a:cubicBezTo>
                    <a:pt x="22804" y="10274"/>
                    <a:pt x="23174" y="9791"/>
                    <a:pt x="23514" y="9252"/>
                  </a:cubicBezTo>
                  <a:cubicBezTo>
                    <a:pt x="23656" y="8911"/>
                    <a:pt x="23997" y="8741"/>
                    <a:pt x="24366" y="8741"/>
                  </a:cubicBezTo>
                  <a:cubicBezTo>
                    <a:pt x="23912" y="8201"/>
                    <a:pt x="23486" y="7662"/>
                    <a:pt x="23032" y="7179"/>
                  </a:cubicBezTo>
                  <a:cubicBezTo>
                    <a:pt x="23003" y="7150"/>
                    <a:pt x="23003" y="7150"/>
                    <a:pt x="22975" y="7150"/>
                  </a:cubicBezTo>
                  <a:cubicBezTo>
                    <a:pt x="22833" y="7037"/>
                    <a:pt x="22719" y="6923"/>
                    <a:pt x="22606" y="6781"/>
                  </a:cubicBezTo>
                  <a:cubicBezTo>
                    <a:pt x="21271" y="5304"/>
                    <a:pt x="19681" y="4026"/>
                    <a:pt x="17977" y="2976"/>
                  </a:cubicBezTo>
                  <a:cubicBezTo>
                    <a:pt x="16784" y="2294"/>
                    <a:pt x="15534" y="1755"/>
                    <a:pt x="14228" y="1329"/>
                  </a:cubicBezTo>
                  <a:cubicBezTo>
                    <a:pt x="13007" y="959"/>
                    <a:pt x="11757" y="647"/>
                    <a:pt x="10508" y="477"/>
                  </a:cubicBezTo>
                  <a:cubicBezTo>
                    <a:pt x="8321" y="221"/>
                    <a:pt x="6163" y="221"/>
                    <a:pt x="4061" y="107"/>
                  </a:cubicBezTo>
                  <a:cubicBezTo>
                    <a:pt x="3977" y="100"/>
                    <a:pt x="3894" y="96"/>
                    <a:pt x="3811" y="96"/>
                  </a:cubicBezTo>
                  <a:cubicBezTo>
                    <a:pt x="3583" y="96"/>
                    <a:pt x="3360" y="123"/>
                    <a:pt x="3152" y="164"/>
                  </a:cubicBezTo>
                  <a:cubicBezTo>
                    <a:pt x="3110" y="178"/>
                    <a:pt x="3060" y="185"/>
                    <a:pt x="3010" y="185"/>
                  </a:cubicBezTo>
                  <a:cubicBezTo>
                    <a:pt x="2961" y="185"/>
                    <a:pt x="2911" y="178"/>
                    <a:pt x="2868" y="164"/>
                  </a:cubicBezTo>
                  <a:cubicBezTo>
                    <a:pt x="2755" y="164"/>
                    <a:pt x="2641" y="107"/>
                    <a:pt x="2556" y="22"/>
                  </a:cubicBezTo>
                  <a:cubicBezTo>
                    <a:pt x="2016" y="8"/>
                    <a:pt x="1541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2" name="Google Shape;5732;p80"/>
          <p:cNvSpPr/>
          <p:nvPr/>
        </p:nvSpPr>
        <p:spPr>
          <a:xfrm>
            <a:off x="1795212" y="172282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3" name="Google Shape;5733;p80"/>
          <p:cNvSpPr/>
          <p:nvPr/>
        </p:nvSpPr>
        <p:spPr>
          <a:xfrm>
            <a:off x="5155788" y="172282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4" name="Google Shape;5734;p80"/>
          <p:cNvSpPr/>
          <p:nvPr/>
        </p:nvSpPr>
        <p:spPr>
          <a:xfrm>
            <a:off x="1795212" y="339432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5" name="Google Shape;5735;p80"/>
          <p:cNvSpPr/>
          <p:nvPr/>
        </p:nvSpPr>
        <p:spPr>
          <a:xfrm>
            <a:off x="5155788" y="339432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6" name="Google Shape;5736;p80"/>
          <p:cNvSpPr txBox="1">
            <a:spLocks noGrp="1"/>
          </p:cNvSpPr>
          <p:nvPr>
            <p:ph type="subTitle" idx="1"/>
          </p:nvPr>
        </p:nvSpPr>
        <p:spPr>
          <a:xfrm>
            <a:off x="1926306" y="1770575"/>
            <a:ext cx="19308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Tokenization using </a:t>
            </a:r>
            <a:r>
              <a:rPr lang="en-US" sz="1200" dirty="0" err="1"/>
              <a:t>Keras</a:t>
            </a:r>
            <a:r>
              <a:rPr lang="en-US" sz="1200" dirty="0"/>
              <a:t> Tokenizer</a:t>
            </a:r>
          </a:p>
        </p:txBody>
      </p:sp>
      <p:sp>
        <p:nvSpPr>
          <p:cNvPr id="5739" name="Google Shape;5739;p80"/>
          <p:cNvSpPr txBox="1">
            <a:spLocks noGrp="1"/>
          </p:cNvSpPr>
          <p:nvPr>
            <p:ph type="subTitle" idx="4"/>
          </p:nvPr>
        </p:nvSpPr>
        <p:spPr>
          <a:xfrm>
            <a:off x="1451971" y="3938001"/>
            <a:ext cx="297007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Text to sequences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Padding sequences to ensure uniform length</a:t>
            </a:r>
          </a:p>
        </p:txBody>
      </p:sp>
      <p:sp>
        <p:nvSpPr>
          <p:cNvPr id="5741" name="Google Shape;5741;p80"/>
          <p:cNvSpPr txBox="1">
            <a:spLocks noGrp="1"/>
          </p:cNvSpPr>
          <p:nvPr>
            <p:ph type="subTitle" idx="6"/>
          </p:nvPr>
        </p:nvSpPr>
        <p:spPr>
          <a:xfrm>
            <a:off x="1926306" y="3442025"/>
            <a:ext cx="19308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sz="1200" dirty="0"/>
              <a:t>Sequence conversion</a:t>
            </a:r>
          </a:p>
        </p:txBody>
      </p:sp>
      <p:sp>
        <p:nvSpPr>
          <p:cNvPr id="5742" name="Google Shape;5742;p80"/>
          <p:cNvSpPr txBox="1">
            <a:spLocks noGrp="1"/>
          </p:cNvSpPr>
          <p:nvPr>
            <p:ph type="subTitle" idx="7"/>
          </p:nvPr>
        </p:nvSpPr>
        <p:spPr>
          <a:xfrm>
            <a:off x="5286881" y="1770575"/>
            <a:ext cx="19308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sz="1400" dirty="0"/>
              <a:t>Vocabulary size determination</a:t>
            </a:r>
          </a:p>
        </p:txBody>
      </p:sp>
      <p:sp>
        <p:nvSpPr>
          <p:cNvPr id="5743" name="Google Shape;5743;p80"/>
          <p:cNvSpPr txBox="1">
            <a:spLocks noGrp="1"/>
          </p:cNvSpPr>
          <p:nvPr>
            <p:ph type="subTitle" idx="8"/>
          </p:nvPr>
        </p:nvSpPr>
        <p:spPr>
          <a:xfrm>
            <a:off x="5286881" y="3442025"/>
            <a:ext cx="19308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One-hot encoding of target labels</a:t>
            </a:r>
          </a:p>
        </p:txBody>
      </p:sp>
      <p:sp>
        <p:nvSpPr>
          <p:cNvPr id="5744" name="Google Shape;5744;p80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5" name="Google Shape;5745;p80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6" name="Google Shape;5746;p80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7" name="Google Shape;5747;p80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8" name="Google Shape;5748;p80"/>
          <p:cNvGrpSpPr/>
          <p:nvPr/>
        </p:nvGrpSpPr>
        <p:grpSpPr>
          <a:xfrm>
            <a:off x="6119602" y="1241917"/>
            <a:ext cx="265373" cy="351944"/>
            <a:chOff x="1802465" y="1962854"/>
            <a:chExt cx="265373" cy="351944"/>
          </a:xfrm>
        </p:grpSpPr>
        <p:sp>
          <p:nvSpPr>
            <p:cNvPr id="5749" name="Google Shape;5749;p80"/>
            <p:cNvSpPr/>
            <p:nvPr/>
          </p:nvSpPr>
          <p:spPr>
            <a:xfrm>
              <a:off x="1802465" y="2243020"/>
              <a:ext cx="265373" cy="71778"/>
            </a:xfrm>
            <a:custGeom>
              <a:avLst/>
              <a:gdLst/>
              <a:ahLst/>
              <a:cxnLst/>
              <a:rect l="l" t="t" r="r" b="b"/>
              <a:pathLst>
                <a:path w="17724" h="4794" extrusionOk="0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80"/>
            <p:cNvSpPr/>
            <p:nvPr/>
          </p:nvSpPr>
          <p:spPr>
            <a:xfrm>
              <a:off x="1802465" y="2208074"/>
              <a:ext cx="265373" cy="83442"/>
            </a:xfrm>
            <a:custGeom>
              <a:avLst/>
              <a:gdLst/>
              <a:ahLst/>
              <a:cxnLst/>
              <a:rect l="l" t="t" r="r" b="b"/>
              <a:pathLst>
                <a:path w="17724" h="5573" extrusionOk="0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80"/>
            <p:cNvSpPr/>
            <p:nvPr/>
          </p:nvSpPr>
          <p:spPr>
            <a:xfrm>
              <a:off x="1802465" y="1962854"/>
              <a:ext cx="35889" cy="316069"/>
            </a:xfrm>
            <a:custGeom>
              <a:avLst/>
              <a:gdLst/>
              <a:ahLst/>
              <a:cxnLst/>
              <a:rect l="l" t="t" r="r" b="b"/>
              <a:pathLst>
                <a:path w="2397" h="21110" extrusionOk="0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80"/>
            <p:cNvSpPr/>
            <p:nvPr/>
          </p:nvSpPr>
          <p:spPr>
            <a:xfrm>
              <a:off x="1837082" y="2286141"/>
              <a:ext cx="230756" cy="8834"/>
            </a:xfrm>
            <a:custGeom>
              <a:avLst/>
              <a:gdLst/>
              <a:ahLst/>
              <a:cxnLst/>
              <a:rect l="l" t="t" r="r" b="b"/>
              <a:pathLst>
                <a:path w="15412" h="590" extrusionOk="0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80"/>
            <p:cNvSpPr/>
            <p:nvPr/>
          </p:nvSpPr>
          <p:spPr>
            <a:xfrm>
              <a:off x="1900041" y="2262843"/>
              <a:ext cx="167797" cy="9148"/>
            </a:xfrm>
            <a:custGeom>
              <a:avLst/>
              <a:gdLst/>
              <a:ahLst/>
              <a:cxnLst/>
              <a:rect l="l" t="t" r="r" b="b"/>
              <a:pathLst>
                <a:path w="11207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80"/>
            <p:cNvSpPr/>
            <p:nvPr/>
          </p:nvSpPr>
          <p:spPr>
            <a:xfrm>
              <a:off x="1838339" y="1962854"/>
              <a:ext cx="229498" cy="280180"/>
            </a:xfrm>
            <a:custGeom>
              <a:avLst/>
              <a:gdLst/>
              <a:ahLst/>
              <a:cxnLst/>
              <a:rect l="l" t="t" r="r" b="b"/>
              <a:pathLst>
                <a:path w="15328" h="18713" extrusionOk="0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80"/>
            <p:cNvSpPr/>
            <p:nvPr/>
          </p:nvSpPr>
          <p:spPr>
            <a:xfrm>
              <a:off x="1854091" y="1978905"/>
              <a:ext cx="197697" cy="248394"/>
            </a:xfrm>
            <a:custGeom>
              <a:avLst/>
              <a:gdLst/>
              <a:ahLst/>
              <a:cxnLst/>
              <a:rect l="l" t="t" r="r" b="b"/>
              <a:pathLst>
                <a:path w="13204" h="16590" extrusionOk="0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6" name="Google Shape;5756;p80"/>
          <p:cNvGrpSpPr/>
          <p:nvPr/>
        </p:nvGrpSpPr>
        <p:grpSpPr>
          <a:xfrm>
            <a:off x="2712746" y="2872264"/>
            <a:ext cx="357933" cy="342676"/>
            <a:chOff x="3943638" y="3815072"/>
            <a:chExt cx="357933" cy="342676"/>
          </a:xfrm>
        </p:grpSpPr>
        <p:sp>
          <p:nvSpPr>
            <p:cNvPr id="5757" name="Google Shape;5757;p80"/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80"/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80"/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80"/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80"/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80"/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80"/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80"/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80"/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6" name="Google Shape;5766;p80"/>
          <p:cNvGrpSpPr/>
          <p:nvPr/>
        </p:nvGrpSpPr>
        <p:grpSpPr>
          <a:xfrm>
            <a:off x="6164294" y="2862907"/>
            <a:ext cx="175987" cy="361391"/>
            <a:chOff x="1825119" y="2885819"/>
            <a:chExt cx="175987" cy="361391"/>
          </a:xfrm>
        </p:grpSpPr>
        <p:sp>
          <p:nvSpPr>
            <p:cNvPr id="5767" name="Google Shape;5767;p80"/>
            <p:cNvSpPr/>
            <p:nvPr/>
          </p:nvSpPr>
          <p:spPr>
            <a:xfrm>
              <a:off x="1825119" y="2885819"/>
              <a:ext cx="175987" cy="56356"/>
            </a:xfrm>
            <a:custGeom>
              <a:avLst/>
              <a:gdLst/>
              <a:ahLst/>
              <a:cxnLst/>
              <a:rect l="l" t="t" r="r" b="b"/>
              <a:pathLst>
                <a:path w="11754" h="3764" extrusionOk="0">
                  <a:moveTo>
                    <a:pt x="1494" y="0"/>
                  </a:moveTo>
                  <a:cubicBezTo>
                    <a:pt x="674" y="0"/>
                    <a:pt x="1" y="673"/>
                    <a:pt x="1" y="1493"/>
                  </a:cubicBezTo>
                  <a:lnTo>
                    <a:pt x="1" y="2271"/>
                  </a:lnTo>
                  <a:cubicBezTo>
                    <a:pt x="1" y="3091"/>
                    <a:pt x="674" y="3764"/>
                    <a:pt x="1494" y="3764"/>
                  </a:cubicBezTo>
                  <a:lnTo>
                    <a:pt x="10261" y="3764"/>
                  </a:lnTo>
                  <a:cubicBezTo>
                    <a:pt x="11081" y="3764"/>
                    <a:pt x="11754" y="3091"/>
                    <a:pt x="11754" y="2271"/>
                  </a:cubicBezTo>
                  <a:lnTo>
                    <a:pt x="11754" y="1493"/>
                  </a:lnTo>
                  <a:cubicBezTo>
                    <a:pt x="11754" y="673"/>
                    <a:pt x="11081" y="0"/>
                    <a:pt x="10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80"/>
            <p:cNvSpPr/>
            <p:nvPr/>
          </p:nvSpPr>
          <p:spPr>
            <a:xfrm>
              <a:off x="1951666" y="2886119"/>
              <a:ext cx="49439" cy="56371"/>
            </a:xfrm>
            <a:custGeom>
              <a:avLst/>
              <a:gdLst/>
              <a:ahLst/>
              <a:cxnLst/>
              <a:rect l="l" t="t" r="r" b="b"/>
              <a:pathLst>
                <a:path w="3302" h="3765" extrusionOk="0">
                  <a:moveTo>
                    <a:pt x="1846" y="1"/>
                  </a:moveTo>
                  <a:cubicBezTo>
                    <a:pt x="1834" y="1"/>
                    <a:pt x="1821" y="1"/>
                    <a:pt x="1809" y="1"/>
                  </a:cubicBezTo>
                  <a:lnTo>
                    <a:pt x="1" y="1"/>
                  </a:lnTo>
                  <a:cubicBezTo>
                    <a:pt x="610" y="253"/>
                    <a:pt x="989" y="842"/>
                    <a:pt x="989" y="1494"/>
                  </a:cubicBezTo>
                  <a:lnTo>
                    <a:pt x="989" y="2251"/>
                  </a:lnTo>
                  <a:cubicBezTo>
                    <a:pt x="989" y="2903"/>
                    <a:pt x="610" y="3491"/>
                    <a:pt x="1" y="3765"/>
                  </a:cubicBezTo>
                  <a:lnTo>
                    <a:pt x="1809" y="3765"/>
                  </a:lnTo>
                  <a:cubicBezTo>
                    <a:pt x="2629" y="3765"/>
                    <a:pt x="3302" y="3092"/>
                    <a:pt x="3302" y="2272"/>
                  </a:cubicBezTo>
                  <a:lnTo>
                    <a:pt x="3302" y="1473"/>
                  </a:lnTo>
                  <a:cubicBezTo>
                    <a:pt x="3302" y="665"/>
                    <a:pt x="2649" y="1"/>
                    <a:pt x="1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80"/>
            <p:cNvSpPr/>
            <p:nvPr/>
          </p:nvSpPr>
          <p:spPr>
            <a:xfrm>
              <a:off x="1853776" y="2942161"/>
              <a:ext cx="118058" cy="304735"/>
            </a:xfrm>
            <a:custGeom>
              <a:avLst/>
              <a:gdLst/>
              <a:ahLst/>
              <a:cxnLst/>
              <a:rect l="l" t="t" r="r" b="b"/>
              <a:pathLst>
                <a:path w="7885" h="20353" extrusionOk="0">
                  <a:moveTo>
                    <a:pt x="0" y="1"/>
                  </a:moveTo>
                  <a:lnTo>
                    <a:pt x="0" y="16526"/>
                  </a:lnTo>
                  <a:cubicBezTo>
                    <a:pt x="0" y="18649"/>
                    <a:pt x="1703" y="20352"/>
                    <a:pt x="3806" y="20352"/>
                  </a:cubicBezTo>
                  <a:lnTo>
                    <a:pt x="4037" y="20352"/>
                  </a:lnTo>
                  <a:cubicBezTo>
                    <a:pt x="6160" y="20352"/>
                    <a:pt x="7884" y="18649"/>
                    <a:pt x="7884" y="16526"/>
                  </a:cubicBezTo>
                  <a:lnTo>
                    <a:pt x="78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80"/>
            <p:cNvSpPr/>
            <p:nvPr/>
          </p:nvSpPr>
          <p:spPr>
            <a:xfrm>
              <a:off x="1853776" y="2942161"/>
              <a:ext cx="118058" cy="305050"/>
            </a:xfrm>
            <a:custGeom>
              <a:avLst/>
              <a:gdLst/>
              <a:ahLst/>
              <a:cxnLst/>
              <a:rect l="l" t="t" r="r" b="b"/>
              <a:pathLst>
                <a:path w="7885" h="20374" extrusionOk="0">
                  <a:moveTo>
                    <a:pt x="0" y="1"/>
                  </a:moveTo>
                  <a:lnTo>
                    <a:pt x="0" y="863"/>
                  </a:lnTo>
                  <a:lnTo>
                    <a:pt x="3049" y="863"/>
                  </a:lnTo>
                  <a:cubicBezTo>
                    <a:pt x="4899" y="863"/>
                    <a:pt x="6413" y="2376"/>
                    <a:pt x="6413" y="4226"/>
                  </a:cubicBezTo>
                  <a:lnTo>
                    <a:pt x="6413" y="15033"/>
                  </a:lnTo>
                  <a:cubicBezTo>
                    <a:pt x="6413" y="17364"/>
                    <a:pt x="4487" y="19089"/>
                    <a:pt x="2359" y="19089"/>
                  </a:cubicBezTo>
                  <a:cubicBezTo>
                    <a:pt x="1801" y="19089"/>
                    <a:pt x="1228" y="18970"/>
                    <a:pt x="673" y="18712"/>
                  </a:cubicBezTo>
                  <a:lnTo>
                    <a:pt x="673" y="18712"/>
                  </a:lnTo>
                  <a:cubicBezTo>
                    <a:pt x="1388" y="19742"/>
                    <a:pt x="2565" y="20373"/>
                    <a:pt x="3827" y="20373"/>
                  </a:cubicBezTo>
                  <a:lnTo>
                    <a:pt x="4058" y="20373"/>
                  </a:lnTo>
                  <a:cubicBezTo>
                    <a:pt x="6160" y="20352"/>
                    <a:pt x="7884" y="18649"/>
                    <a:pt x="7884" y="16547"/>
                  </a:cubicBezTo>
                  <a:lnTo>
                    <a:pt x="7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80"/>
            <p:cNvSpPr/>
            <p:nvPr/>
          </p:nvSpPr>
          <p:spPr>
            <a:xfrm>
              <a:off x="1933100" y="2963257"/>
              <a:ext cx="38419" cy="10705"/>
            </a:xfrm>
            <a:custGeom>
              <a:avLst/>
              <a:gdLst/>
              <a:ahLst/>
              <a:cxnLst/>
              <a:rect l="l" t="t" r="r" b="b"/>
              <a:pathLst>
                <a:path w="2566" h="715" extrusionOk="0">
                  <a:moveTo>
                    <a:pt x="358" y="0"/>
                  </a:moveTo>
                  <a:cubicBezTo>
                    <a:pt x="168" y="0"/>
                    <a:pt x="0" y="147"/>
                    <a:pt x="0" y="358"/>
                  </a:cubicBezTo>
                  <a:cubicBezTo>
                    <a:pt x="0" y="547"/>
                    <a:pt x="168" y="715"/>
                    <a:pt x="358" y="715"/>
                  </a:cubicBezTo>
                  <a:lnTo>
                    <a:pt x="2565" y="715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80"/>
            <p:cNvSpPr/>
            <p:nvPr/>
          </p:nvSpPr>
          <p:spPr>
            <a:xfrm>
              <a:off x="1933100" y="3001347"/>
              <a:ext cx="38419" cy="11020"/>
            </a:xfrm>
            <a:custGeom>
              <a:avLst/>
              <a:gdLst/>
              <a:ahLst/>
              <a:cxnLst/>
              <a:rect l="l" t="t" r="r" b="b"/>
              <a:pathLst>
                <a:path w="2566" h="736" extrusionOk="0">
                  <a:moveTo>
                    <a:pt x="358" y="0"/>
                  </a:moveTo>
                  <a:cubicBezTo>
                    <a:pt x="168" y="0"/>
                    <a:pt x="0" y="168"/>
                    <a:pt x="0" y="379"/>
                  </a:cubicBezTo>
                  <a:cubicBezTo>
                    <a:pt x="0" y="568"/>
                    <a:pt x="168" y="736"/>
                    <a:pt x="358" y="736"/>
                  </a:cubicBezTo>
                  <a:lnTo>
                    <a:pt x="2565" y="73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80"/>
            <p:cNvSpPr/>
            <p:nvPr/>
          </p:nvSpPr>
          <p:spPr>
            <a:xfrm>
              <a:off x="1933100" y="3039437"/>
              <a:ext cx="38419" cy="11020"/>
            </a:xfrm>
            <a:custGeom>
              <a:avLst/>
              <a:gdLst/>
              <a:ahLst/>
              <a:cxnLst/>
              <a:rect l="l" t="t" r="r" b="b"/>
              <a:pathLst>
                <a:path w="2566" h="736" extrusionOk="0">
                  <a:moveTo>
                    <a:pt x="358" y="0"/>
                  </a:moveTo>
                  <a:cubicBezTo>
                    <a:pt x="168" y="0"/>
                    <a:pt x="0" y="168"/>
                    <a:pt x="0" y="379"/>
                  </a:cubicBezTo>
                  <a:cubicBezTo>
                    <a:pt x="0" y="568"/>
                    <a:pt x="168" y="736"/>
                    <a:pt x="358" y="736"/>
                  </a:cubicBezTo>
                  <a:lnTo>
                    <a:pt x="2565" y="73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80"/>
            <p:cNvSpPr/>
            <p:nvPr/>
          </p:nvSpPr>
          <p:spPr>
            <a:xfrm>
              <a:off x="1933100" y="3077527"/>
              <a:ext cx="38419" cy="11020"/>
            </a:xfrm>
            <a:custGeom>
              <a:avLst/>
              <a:gdLst/>
              <a:ahLst/>
              <a:cxnLst/>
              <a:rect l="l" t="t" r="r" b="b"/>
              <a:pathLst>
                <a:path w="2566" h="736" extrusionOk="0">
                  <a:moveTo>
                    <a:pt x="358" y="0"/>
                  </a:moveTo>
                  <a:cubicBezTo>
                    <a:pt x="168" y="0"/>
                    <a:pt x="0" y="168"/>
                    <a:pt x="0" y="378"/>
                  </a:cubicBezTo>
                  <a:cubicBezTo>
                    <a:pt x="0" y="568"/>
                    <a:pt x="168" y="736"/>
                    <a:pt x="358" y="736"/>
                  </a:cubicBezTo>
                  <a:lnTo>
                    <a:pt x="2565" y="736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80"/>
            <p:cNvSpPr/>
            <p:nvPr/>
          </p:nvSpPr>
          <p:spPr>
            <a:xfrm>
              <a:off x="1933100" y="3115931"/>
              <a:ext cx="38419" cy="10705"/>
            </a:xfrm>
            <a:custGeom>
              <a:avLst/>
              <a:gdLst/>
              <a:ahLst/>
              <a:cxnLst/>
              <a:rect l="l" t="t" r="r" b="b"/>
              <a:pathLst>
                <a:path w="2566" h="715" extrusionOk="0">
                  <a:moveTo>
                    <a:pt x="358" y="0"/>
                  </a:moveTo>
                  <a:cubicBezTo>
                    <a:pt x="168" y="0"/>
                    <a:pt x="0" y="147"/>
                    <a:pt x="0" y="357"/>
                  </a:cubicBezTo>
                  <a:cubicBezTo>
                    <a:pt x="0" y="568"/>
                    <a:pt x="168" y="715"/>
                    <a:pt x="358" y="715"/>
                  </a:cubicBezTo>
                  <a:lnTo>
                    <a:pt x="2565" y="715"/>
                  </a:lnTo>
                  <a:lnTo>
                    <a:pt x="2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80"/>
            <p:cNvSpPr/>
            <p:nvPr/>
          </p:nvSpPr>
          <p:spPr>
            <a:xfrm>
              <a:off x="1933100" y="3154007"/>
              <a:ext cx="38419" cy="10720"/>
            </a:xfrm>
            <a:custGeom>
              <a:avLst/>
              <a:gdLst/>
              <a:ahLst/>
              <a:cxnLst/>
              <a:rect l="l" t="t" r="r" b="b"/>
              <a:pathLst>
                <a:path w="2566" h="716" extrusionOk="0">
                  <a:moveTo>
                    <a:pt x="358" y="1"/>
                  </a:moveTo>
                  <a:cubicBezTo>
                    <a:pt x="168" y="1"/>
                    <a:pt x="0" y="169"/>
                    <a:pt x="0" y="358"/>
                  </a:cubicBezTo>
                  <a:cubicBezTo>
                    <a:pt x="0" y="569"/>
                    <a:pt x="168" y="716"/>
                    <a:pt x="358" y="716"/>
                  </a:cubicBezTo>
                  <a:lnTo>
                    <a:pt x="2565" y="716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7" name="Google Shape;5777;p80"/>
          <p:cNvGrpSpPr/>
          <p:nvPr/>
        </p:nvGrpSpPr>
        <p:grpSpPr>
          <a:xfrm>
            <a:off x="2700420" y="1245496"/>
            <a:ext cx="382585" cy="344785"/>
            <a:chOff x="7768417" y="1921088"/>
            <a:chExt cx="382585" cy="344785"/>
          </a:xfrm>
        </p:grpSpPr>
        <p:sp>
          <p:nvSpPr>
            <p:cNvPr id="5778" name="Google Shape;5778;p80"/>
            <p:cNvSpPr/>
            <p:nvPr/>
          </p:nvSpPr>
          <p:spPr>
            <a:xfrm>
              <a:off x="7909402" y="2044280"/>
              <a:ext cx="100745" cy="100745"/>
            </a:xfrm>
            <a:custGeom>
              <a:avLst/>
              <a:gdLst/>
              <a:ahLst/>
              <a:cxnLst/>
              <a:rect l="l" t="t" r="r" b="b"/>
              <a:pathLst>
                <a:path w="3097" h="3097" extrusionOk="0">
                  <a:moveTo>
                    <a:pt x="1549" y="0"/>
                  </a:moveTo>
                  <a:cubicBezTo>
                    <a:pt x="667" y="0"/>
                    <a:pt x="1" y="667"/>
                    <a:pt x="1" y="1548"/>
                  </a:cubicBezTo>
                  <a:cubicBezTo>
                    <a:pt x="1" y="2405"/>
                    <a:pt x="667" y="3096"/>
                    <a:pt x="1549" y="3096"/>
                  </a:cubicBezTo>
                  <a:cubicBezTo>
                    <a:pt x="2382" y="3096"/>
                    <a:pt x="3096" y="2405"/>
                    <a:pt x="3096" y="1548"/>
                  </a:cubicBezTo>
                  <a:cubicBezTo>
                    <a:pt x="3096" y="667"/>
                    <a:pt x="2406" y="0"/>
                    <a:pt x="1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80"/>
            <p:cNvSpPr/>
            <p:nvPr/>
          </p:nvSpPr>
          <p:spPr>
            <a:xfrm>
              <a:off x="7959758" y="2044281"/>
              <a:ext cx="50389" cy="100745"/>
            </a:xfrm>
            <a:custGeom>
              <a:avLst/>
              <a:gdLst/>
              <a:ahLst/>
              <a:cxnLst/>
              <a:rect l="l" t="t" r="r" b="b"/>
              <a:pathLst>
                <a:path w="1549" h="3097" extrusionOk="0">
                  <a:moveTo>
                    <a:pt x="1" y="1"/>
                  </a:moveTo>
                  <a:lnTo>
                    <a:pt x="1" y="3096"/>
                  </a:lnTo>
                  <a:cubicBezTo>
                    <a:pt x="858" y="3096"/>
                    <a:pt x="1548" y="2430"/>
                    <a:pt x="1548" y="1549"/>
                  </a:cubicBezTo>
                  <a:cubicBezTo>
                    <a:pt x="1548" y="691"/>
                    <a:pt x="858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80"/>
            <p:cNvSpPr/>
            <p:nvPr/>
          </p:nvSpPr>
          <p:spPr>
            <a:xfrm>
              <a:off x="7768417" y="1976162"/>
              <a:ext cx="367101" cy="234346"/>
            </a:xfrm>
            <a:custGeom>
              <a:avLst/>
              <a:gdLst/>
              <a:ahLst/>
              <a:cxnLst/>
              <a:rect l="l" t="t" r="r" b="b"/>
              <a:pathLst>
                <a:path w="11285" h="7204" extrusionOk="0">
                  <a:moveTo>
                    <a:pt x="3391" y="636"/>
                  </a:moveTo>
                  <a:cubicBezTo>
                    <a:pt x="4370" y="636"/>
                    <a:pt x="5650" y="995"/>
                    <a:pt x="6930" y="1737"/>
                  </a:cubicBezTo>
                  <a:cubicBezTo>
                    <a:pt x="10133" y="3580"/>
                    <a:pt x="11284" y="6582"/>
                    <a:pt x="8360" y="6582"/>
                  </a:cubicBezTo>
                  <a:cubicBezTo>
                    <a:pt x="8261" y="6582"/>
                    <a:pt x="8158" y="6578"/>
                    <a:pt x="8050" y="6571"/>
                  </a:cubicBezTo>
                  <a:cubicBezTo>
                    <a:pt x="5954" y="6452"/>
                    <a:pt x="3311" y="4904"/>
                    <a:pt x="2167" y="3190"/>
                  </a:cubicBezTo>
                  <a:cubicBezTo>
                    <a:pt x="1063" y="1518"/>
                    <a:pt x="1857" y="636"/>
                    <a:pt x="3391" y="636"/>
                  </a:cubicBezTo>
                  <a:close/>
                  <a:moveTo>
                    <a:pt x="3404" y="1"/>
                  </a:moveTo>
                  <a:cubicBezTo>
                    <a:pt x="2435" y="1"/>
                    <a:pt x="1659" y="304"/>
                    <a:pt x="1286" y="951"/>
                  </a:cubicBezTo>
                  <a:cubicBezTo>
                    <a:pt x="0" y="3166"/>
                    <a:pt x="4382" y="6952"/>
                    <a:pt x="8050" y="7190"/>
                  </a:cubicBezTo>
                  <a:cubicBezTo>
                    <a:pt x="8159" y="7199"/>
                    <a:pt x="8270" y="7203"/>
                    <a:pt x="8381" y="7203"/>
                  </a:cubicBezTo>
                  <a:cubicBezTo>
                    <a:pt x="9213" y="7203"/>
                    <a:pt x="10059" y="6955"/>
                    <a:pt x="10479" y="6262"/>
                  </a:cubicBezTo>
                  <a:cubicBezTo>
                    <a:pt x="11265" y="4857"/>
                    <a:pt x="9740" y="2618"/>
                    <a:pt x="7264" y="1189"/>
                  </a:cubicBezTo>
                  <a:cubicBezTo>
                    <a:pt x="5940" y="418"/>
                    <a:pt x="4540" y="1"/>
                    <a:pt x="3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80"/>
            <p:cNvSpPr/>
            <p:nvPr/>
          </p:nvSpPr>
          <p:spPr>
            <a:xfrm>
              <a:off x="7959758" y="1993923"/>
              <a:ext cx="187731" cy="216617"/>
            </a:xfrm>
            <a:custGeom>
              <a:avLst/>
              <a:gdLst/>
              <a:ahLst/>
              <a:cxnLst/>
              <a:rect l="l" t="t" r="r" b="b"/>
              <a:pathLst>
                <a:path w="5771" h="6659" extrusionOk="0">
                  <a:moveTo>
                    <a:pt x="1" y="0"/>
                  </a:moveTo>
                  <a:lnTo>
                    <a:pt x="1" y="643"/>
                  </a:lnTo>
                  <a:cubicBezTo>
                    <a:pt x="3884" y="2285"/>
                    <a:pt x="5771" y="6036"/>
                    <a:pt x="2501" y="6036"/>
                  </a:cubicBezTo>
                  <a:cubicBezTo>
                    <a:pt x="2402" y="6036"/>
                    <a:pt x="2299" y="6032"/>
                    <a:pt x="2191" y="6025"/>
                  </a:cubicBezTo>
                  <a:cubicBezTo>
                    <a:pt x="1501" y="6002"/>
                    <a:pt x="739" y="5787"/>
                    <a:pt x="1" y="5454"/>
                  </a:cubicBezTo>
                  <a:lnTo>
                    <a:pt x="1" y="6144"/>
                  </a:lnTo>
                  <a:cubicBezTo>
                    <a:pt x="821" y="6462"/>
                    <a:pt x="1701" y="6658"/>
                    <a:pt x="2483" y="6658"/>
                  </a:cubicBezTo>
                  <a:cubicBezTo>
                    <a:pt x="3403" y="6658"/>
                    <a:pt x="4187" y="6385"/>
                    <a:pt x="4573" y="5716"/>
                  </a:cubicBezTo>
                  <a:cubicBezTo>
                    <a:pt x="5549" y="4001"/>
                    <a:pt x="3096" y="119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80"/>
            <p:cNvSpPr/>
            <p:nvPr/>
          </p:nvSpPr>
          <p:spPr>
            <a:xfrm>
              <a:off x="7783120" y="1976162"/>
              <a:ext cx="367882" cy="234704"/>
            </a:xfrm>
            <a:custGeom>
              <a:avLst/>
              <a:gdLst/>
              <a:ahLst/>
              <a:cxnLst/>
              <a:rect l="l" t="t" r="r" b="b"/>
              <a:pathLst>
                <a:path w="11309" h="7215" extrusionOk="0">
                  <a:moveTo>
                    <a:pt x="7871" y="640"/>
                  </a:moveTo>
                  <a:cubicBezTo>
                    <a:pt x="8642" y="640"/>
                    <a:pt x="9229" y="858"/>
                    <a:pt x="9479" y="1285"/>
                  </a:cubicBezTo>
                  <a:cubicBezTo>
                    <a:pt x="10003" y="2237"/>
                    <a:pt x="8812" y="4166"/>
                    <a:pt x="6502" y="5500"/>
                  </a:cubicBezTo>
                  <a:cubicBezTo>
                    <a:pt x="5217" y="6255"/>
                    <a:pt x="3939" y="6612"/>
                    <a:pt x="2959" y="6612"/>
                  </a:cubicBezTo>
                  <a:cubicBezTo>
                    <a:pt x="2179" y="6612"/>
                    <a:pt x="1588" y="6385"/>
                    <a:pt x="1334" y="5952"/>
                  </a:cubicBezTo>
                  <a:cubicBezTo>
                    <a:pt x="787" y="5000"/>
                    <a:pt x="2001" y="3071"/>
                    <a:pt x="4311" y="1737"/>
                  </a:cubicBezTo>
                  <a:cubicBezTo>
                    <a:pt x="5584" y="1000"/>
                    <a:pt x="6880" y="640"/>
                    <a:pt x="7871" y="640"/>
                  </a:cubicBezTo>
                  <a:close/>
                  <a:moveTo>
                    <a:pt x="7893" y="1"/>
                  </a:moveTo>
                  <a:cubicBezTo>
                    <a:pt x="6761" y="1"/>
                    <a:pt x="5362" y="418"/>
                    <a:pt x="4025" y="1189"/>
                  </a:cubicBezTo>
                  <a:cubicBezTo>
                    <a:pt x="1549" y="2618"/>
                    <a:pt x="1" y="4857"/>
                    <a:pt x="834" y="6262"/>
                  </a:cubicBezTo>
                  <a:cubicBezTo>
                    <a:pt x="1192" y="6881"/>
                    <a:pt x="1930" y="7214"/>
                    <a:pt x="2954" y="7214"/>
                  </a:cubicBezTo>
                  <a:cubicBezTo>
                    <a:pt x="2965" y="7214"/>
                    <a:pt x="2975" y="7214"/>
                    <a:pt x="2986" y="7214"/>
                  </a:cubicBezTo>
                  <a:cubicBezTo>
                    <a:pt x="6602" y="7214"/>
                    <a:pt x="11309" y="3231"/>
                    <a:pt x="10003" y="951"/>
                  </a:cubicBezTo>
                  <a:cubicBezTo>
                    <a:pt x="9630" y="304"/>
                    <a:pt x="8859" y="1"/>
                    <a:pt x="7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80"/>
            <p:cNvSpPr/>
            <p:nvPr/>
          </p:nvSpPr>
          <p:spPr>
            <a:xfrm>
              <a:off x="7959758" y="1976292"/>
              <a:ext cx="182851" cy="217528"/>
            </a:xfrm>
            <a:custGeom>
              <a:avLst/>
              <a:gdLst/>
              <a:ahLst/>
              <a:cxnLst/>
              <a:rect l="l" t="t" r="r" b="b"/>
              <a:pathLst>
                <a:path w="5621" h="6687" extrusionOk="0">
                  <a:moveTo>
                    <a:pt x="2438" y="0"/>
                  </a:moveTo>
                  <a:cubicBezTo>
                    <a:pt x="1706" y="0"/>
                    <a:pt x="864" y="169"/>
                    <a:pt x="1" y="495"/>
                  </a:cubicBezTo>
                  <a:lnTo>
                    <a:pt x="1" y="1161"/>
                  </a:lnTo>
                  <a:cubicBezTo>
                    <a:pt x="888" y="786"/>
                    <a:pt x="1744" y="601"/>
                    <a:pt x="2446" y="601"/>
                  </a:cubicBezTo>
                  <a:cubicBezTo>
                    <a:pt x="3214" y="601"/>
                    <a:pt x="3800" y="822"/>
                    <a:pt x="4049" y="1257"/>
                  </a:cubicBezTo>
                  <a:cubicBezTo>
                    <a:pt x="4692" y="2400"/>
                    <a:pt x="2858" y="4829"/>
                    <a:pt x="1" y="6020"/>
                  </a:cubicBezTo>
                  <a:lnTo>
                    <a:pt x="1" y="6686"/>
                  </a:lnTo>
                  <a:cubicBezTo>
                    <a:pt x="2930" y="5567"/>
                    <a:pt x="5621" y="2757"/>
                    <a:pt x="4573" y="947"/>
                  </a:cubicBezTo>
                  <a:cubicBezTo>
                    <a:pt x="4204" y="305"/>
                    <a:pt x="3421" y="0"/>
                    <a:pt x="24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80"/>
            <p:cNvSpPr/>
            <p:nvPr/>
          </p:nvSpPr>
          <p:spPr>
            <a:xfrm>
              <a:off x="7868349" y="1921088"/>
              <a:ext cx="182070" cy="344785"/>
            </a:xfrm>
            <a:custGeom>
              <a:avLst/>
              <a:gdLst/>
              <a:ahLst/>
              <a:cxnLst/>
              <a:rect l="l" t="t" r="r" b="b"/>
              <a:pathLst>
                <a:path w="5597" h="10599" extrusionOk="0">
                  <a:moveTo>
                    <a:pt x="2811" y="644"/>
                  </a:moveTo>
                  <a:cubicBezTo>
                    <a:pt x="3906" y="644"/>
                    <a:pt x="4978" y="2644"/>
                    <a:pt x="4978" y="5335"/>
                  </a:cubicBezTo>
                  <a:cubicBezTo>
                    <a:pt x="4978" y="7979"/>
                    <a:pt x="3906" y="10003"/>
                    <a:pt x="2811" y="10003"/>
                  </a:cubicBezTo>
                  <a:cubicBezTo>
                    <a:pt x="1691" y="10003"/>
                    <a:pt x="620" y="8002"/>
                    <a:pt x="620" y="5335"/>
                  </a:cubicBezTo>
                  <a:cubicBezTo>
                    <a:pt x="620" y="2668"/>
                    <a:pt x="1667" y="644"/>
                    <a:pt x="2811" y="644"/>
                  </a:cubicBezTo>
                  <a:close/>
                  <a:moveTo>
                    <a:pt x="2811" y="1"/>
                  </a:moveTo>
                  <a:cubicBezTo>
                    <a:pt x="1215" y="1"/>
                    <a:pt x="0" y="2311"/>
                    <a:pt x="0" y="5288"/>
                  </a:cubicBezTo>
                  <a:cubicBezTo>
                    <a:pt x="0" y="8264"/>
                    <a:pt x="1215" y="10598"/>
                    <a:pt x="2811" y="10598"/>
                  </a:cubicBezTo>
                  <a:cubicBezTo>
                    <a:pt x="4382" y="10598"/>
                    <a:pt x="5597" y="8264"/>
                    <a:pt x="5597" y="5288"/>
                  </a:cubicBezTo>
                  <a:cubicBezTo>
                    <a:pt x="5597" y="2311"/>
                    <a:pt x="4358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80"/>
            <p:cNvSpPr/>
            <p:nvPr/>
          </p:nvSpPr>
          <p:spPr>
            <a:xfrm>
              <a:off x="7959758" y="1921088"/>
              <a:ext cx="90661" cy="344785"/>
            </a:xfrm>
            <a:custGeom>
              <a:avLst/>
              <a:gdLst/>
              <a:ahLst/>
              <a:cxnLst/>
              <a:rect l="l" t="t" r="r" b="b"/>
              <a:pathLst>
                <a:path w="2787" h="10599" extrusionOk="0">
                  <a:moveTo>
                    <a:pt x="1" y="1"/>
                  </a:moveTo>
                  <a:lnTo>
                    <a:pt x="1" y="620"/>
                  </a:lnTo>
                  <a:cubicBezTo>
                    <a:pt x="1096" y="620"/>
                    <a:pt x="2168" y="2620"/>
                    <a:pt x="2168" y="5288"/>
                  </a:cubicBezTo>
                  <a:cubicBezTo>
                    <a:pt x="2168" y="7955"/>
                    <a:pt x="1120" y="9955"/>
                    <a:pt x="1" y="9955"/>
                  </a:cubicBezTo>
                  <a:lnTo>
                    <a:pt x="1" y="10598"/>
                  </a:lnTo>
                  <a:cubicBezTo>
                    <a:pt x="1572" y="10598"/>
                    <a:pt x="2787" y="8264"/>
                    <a:pt x="2787" y="5288"/>
                  </a:cubicBezTo>
                  <a:cubicBezTo>
                    <a:pt x="2787" y="2311"/>
                    <a:pt x="1572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6" name="Google Shape;5786;p80"/>
          <p:cNvGrpSpPr/>
          <p:nvPr/>
        </p:nvGrpSpPr>
        <p:grpSpPr>
          <a:xfrm>
            <a:off x="717237" y="534939"/>
            <a:ext cx="734734" cy="750112"/>
            <a:chOff x="238125" y="1607925"/>
            <a:chExt cx="323700" cy="330475"/>
          </a:xfrm>
        </p:grpSpPr>
        <p:sp>
          <p:nvSpPr>
            <p:cNvPr id="5787" name="Google Shape;5787;p80"/>
            <p:cNvSpPr/>
            <p:nvPr/>
          </p:nvSpPr>
          <p:spPr>
            <a:xfrm>
              <a:off x="255500" y="1630625"/>
              <a:ext cx="306325" cy="307775"/>
            </a:xfrm>
            <a:custGeom>
              <a:avLst/>
              <a:gdLst/>
              <a:ahLst/>
              <a:cxnLst/>
              <a:rect l="l" t="t" r="r" b="b"/>
              <a:pathLst>
                <a:path w="12253" h="12311" extrusionOk="0">
                  <a:moveTo>
                    <a:pt x="6127" y="1"/>
                  </a:moveTo>
                  <a:cubicBezTo>
                    <a:pt x="2745" y="1"/>
                    <a:pt x="1" y="2764"/>
                    <a:pt x="1" y="6165"/>
                  </a:cubicBezTo>
                  <a:cubicBezTo>
                    <a:pt x="1" y="9566"/>
                    <a:pt x="2745" y="12310"/>
                    <a:pt x="6127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80"/>
            <p:cNvSpPr/>
            <p:nvPr/>
          </p:nvSpPr>
          <p:spPr>
            <a:xfrm>
              <a:off x="238125" y="1607925"/>
              <a:ext cx="306300" cy="307775"/>
            </a:xfrm>
            <a:custGeom>
              <a:avLst/>
              <a:gdLst/>
              <a:ahLst/>
              <a:cxnLst/>
              <a:rect l="l" t="t" r="r" b="b"/>
              <a:pathLst>
                <a:path w="12252" h="12311" extrusionOk="0">
                  <a:moveTo>
                    <a:pt x="6126" y="1"/>
                  </a:moveTo>
                  <a:cubicBezTo>
                    <a:pt x="2744" y="1"/>
                    <a:pt x="0" y="2764"/>
                    <a:pt x="0" y="6165"/>
                  </a:cubicBezTo>
                  <a:cubicBezTo>
                    <a:pt x="0" y="9566"/>
                    <a:pt x="2744" y="12310"/>
                    <a:pt x="6126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80"/>
            <p:cNvSpPr/>
            <p:nvPr/>
          </p:nvSpPr>
          <p:spPr>
            <a:xfrm>
              <a:off x="383050" y="1608400"/>
              <a:ext cx="161850" cy="307775"/>
            </a:xfrm>
            <a:custGeom>
              <a:avLst/>
              <a:gdLst/>
              <a:ahLst/>
              <a:cxnLst/>
              <a:rect l="l" t="t" r="r" b="b"/>
              <a:pathLst>
                <a:path w="6474" h="12311" extrusionOk="0">
                  <a:moveTo>
                    <a:pt x="0" y="1"/>
                  </a:moveTo>
                  <a:cubicBezTo>
                    <a:pt x="3247" y="194"/>
                    <a:pt x="5759" y="2880"/>
                    <a:pt x="5759" y="6146"/>
                  </a:cubicBezTo>
                  <a:cubicBezTo>
                    <a:pt x="5759" y="9393"/>
                    <a:pt x="3247" y="12079"/>
                    <a:pt x="0" y="12291"/>
                  </a:cubicBezTo>
                  <a:cubicBezTo>
                    <a:pt x="97" y="12311"/>
                    <a:pt x="213" y="12311"/>
                    <a:pt x="329" y="12311"/>
                  </a:cubicBezTo>
                  <a:cubicBezTo>
                    <a:pt x="3730" y="12291"/>
                    <a:pt x="6474" y="9528"/>
                    <a:pt x="6455" y="6146"/>
                  </a:cubicBezTo>
                  <a:cubicBezTo>
                    <a:pt x="6455" y="2745"/>
                    <a:pt x="3711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80"/>
            <p:cNvSpPr/>
            <p:nvPr/>
          </p:nvSpPr>
          <p:spPr>
            <a:xfrm>
              <a:off x="255500" y="1632575"/>
              <a:ext cx="257050" cy="258975"/>
            </a:xfrm>
            <a:custGeom>
              <a:avLst/>
              <a:gdLst/>
              <a:ahLst/>
              <a:cxnLst/>
              <a:rect l="l" t="t" r="r" b="b"/>
              <a:pathLst>
                <a:path w="10282" h="10359" extrusionOk="0">
                  <a:moveTo>
                    <a:pt x="5141" y="0"/>
                  </a:moveTo>
                  <a:cubicBezTo>
                    <a:pt x="2300" y="0"/>
                    <a:pt x="1" y="2319"/>
                    <a:pt x="1" y="5179"/>
                  </a:cubicBezTo>
                  <a:cubicBezTo>
                    <a:pt x="1" y="8039"/>
                    <a:pt x="2300" y="10358"/>
                    <a:pt x="5141" y="10358"/>
                  </a:cubicBezTo>
                  <a:cubicBezTo>
                    <a:pt x="7982" y="10358"/>
                    <a:pt x="10281" y="8039"/>
                    <a:pt x="10281" y="5179"/>
                  </a:cubicBezTo>
                  <a:cubicBezTo>
                    <a:pt x="10281" y="2319"/>
                    <a:pt x="7982" y="0"/>
                    <a:pt x="5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80"/>
            <p:cNvSpPr/>
            <p:nvPr/>
          </p:nvSpPr>
          <p:spPr>
            <a:xfrm>
              <a:off x="254550" y="1632575"/>
              <a:ext cx="141575" cy="258475"/>
            </a:xfrm>
            <a:custGeom>
              <a:avLst/>
              <a:gdLst/>
              <a:ahLst/>
              <a:cxnLst/>
              <a:rect l="l" t="t" r="r" b="b"/>
              <a:pathLst>
                <a:path w="5663" h="10339" extrusionOk="0">
                  <a:moveTo>
                    <a:pt x="5179" y="0"/>
                  </a:moveTo>
                  <a:cubicBezTo>
                    <a:pt x="2319" y="0"/>
                    <a:pt x="0" y="2319"/>
                    <a:pt x="0" y="5179"/>
                  </a:cubicBezTo>
                  <a:cubicBezTo>
                    <a:pt x="0" y="8039"/>
                    <a:pt x="2319" y="10339"/>
                    <a:pt x="5179" y="10339"/>
                  </a:cubicBezTo>
                  <a:cubicBezTo>
                    <a:pt x="5334" y="10339"/>
                    <a:pt x="5507" y="10339"/>
                    <a:pt x="5662" y="10319"/>
                  </a:cubicBezTo>
                  <a:cubicBezTo>
                    <a:pt x="2995" y="10068"/>
                    <a:pt x="986" y="7846"/>
                    <a:pt x="986" y="5179"/>
                  </a:cubicBezTo>
                  <a:cubicBezTo>
                    <a:pt x="986" y="2512"/>
                    <a:pt x="2995" y="290"/>
                    <a:pt x="5662" y="20"/>
                  </a:cubicBezTo>
                  <a:cubicBezTo>
                    <a:pt x="5488" y="0"/>
                    <a:pt x="5334" y="0"/>
                    <a:pt x="5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80"/>
            <p:cNvSpPr/>
            <p:nvPr/>
          </p:nvSpPr>
          <p:spPr>
            <a:xfrm>
              <a:off x="368075" y="1690050"/>
              <a:ext cx="45425" cy="144475"/>
            </a:xfrm>
            <a:custGeom>
              <a:avLst/>
              <a:gdLst/>
              <a:ahLst/>
              <a:cxnLst/>
              <a:rect l="l" t="t" r="r" b="b"/>
              <a:pathLst>
                <a:path w="1817" h="5779" extrusionOk="0">
                  <a:moveTo>
                    <a:pt x="1082" y="1"/>
                  </a:moveTo>
                  <a:lnTo>
                    <a:pt x="0" y="3015"/>
                  </a:lnTo>
                  <a:lnTo>
                    <a:pt x="1450" y="5779"/>
                  </a:lnTo>
                  <a:lnTo>
                    <a:pt x="1817" y="5586"/>
                  </a:lnTo>
                  <a:lnTo>
                    <a:pt x="445" y="2996"/>
                  </a:lnTo>
                  <a:lnTo>
                    <a:pt x="1469" y="13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80"/>
            <p:cNvSpPr/>
            <p:nvPr/>
          </p:nvSpPr>
          <p:spPr>
            <a:xfrm>
              <a:off x="379675" y="1645600"/>
              <a:ext cx="6300" cy="27100"/>
            </a:xfrm>
            <a:custGeom>
              <a:avLst/>
              <a:gdLst/>
              <a:ahLst/>
              <a:cxnLst/>
              <a:rect l="l" t="t" r="r" b="b"/>
              <a:pathLst>
                <a:path w="252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51" y="108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80"/>
            <p:cNvSpPr/>
            <p:nvPr/>
          </p:nvSpPr>
          <p:spPr>
            <a:xfrm>
              <a:off x="379675" y="1845125"/>
              <a:ext cx="6300" cy="27575"/>
            </a:xfrm>
            <a:custGeom>
              <a:avLst/>
              <a:gdLst/>
              <a:ahLst/>
              <a:cxnLst/>
              <a:rect l="l" t="t" r="r" b="b"/>
              <a:pathLst>
                <a:path w="252" h="1103" extrusionOk="0">
                  <a:moveTo>
                    <a:pt x="0" y="1"/>
                  </a:moveTo>
                  <a:lnTo>
                    <a:pt x="0" y="1102"/>
                  </a:lnTo>
                  <a:lnTo>
                    <a:pt x="251" y="110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80"/>
            <p:cNvSpPr/>
            <p:nvPr/>
          </p:nvSpPr>
          <p:spPr>
            <a:xfrm>
              <a:off x="46855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80"/>
            <p:cNvSpPr/>
            <p:nvPr/>
          </p:nvSpPr>
          <p:spPr>
            <a:xfrm>
              <a:off x="27000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0" y="1"/>
                  </a:moveTo>
                  <a:lnTo>
                    <a:pt x="0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97" name="Google Shape;5797;p80"/>
          <p:cNvCxnSpPr>
            <a:stCxn id="5732" idx="3"/>
            <a:endCxn id="5733" idx="1"/>
          </p:cNvCxnSpPr>
          <p:nvPr/>
        </p:nvCxnSpPr>
        <p:spPr>
          <a:xfrm>
            <a:off x="3988212" y="1927575"/>
            <a:ext cx="116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8" name="Google Shape;5798;p80"/>
          <p:cNvCxnSpPr>
            <a:stCxn id="5734" idx="3"/>
            <a:endCxn id="5735" idx="1"/>
          </p:cNvCxnSpPr>
          <p:nvPr/>
        </p:nvCxnSpPr>
        <p:spPr>
          <a:xfrm>
            <a:off x="3988212" y="3599075"/>
            <a:ext cx="116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9" name="Google Shape;5799;p80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Text Preprocessing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69DA4-67A9-B347-6D85-748DEB18078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49D72F-DE5A-EE0A-16E2-D2A1C1BCD06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F9E7AC-6F0D-F753-29CD-84F1CFB7775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5" name="Google Shape;6055;p84"/>
          <p:cNvGrpSpPr/>
          <p:nvPr/>
        </p:nvGrpSpPr>
        <p:grpSpPr>
          <a:xfrm>
            <a:off x="2303020" y="1320809"/>
            <a:ext cx="4537952" cy="2666750"/>
            <a:chOff x="2038756" y="1050839"/>
            <a:chExt cx="5176174" cy="3041805"/>
          </a:xfrm>
        </p:grpSpPr>
        <p:grpSp>
          <p:nvGrpSpPr>
            <p:cNvPr id="6056" name="Google Shape;6056;p84"/>
            <p:cNvGrpSpPr/>
            <p:nvPr/>
          </p:nvGrpSpPr>
          <p:grpSpPr>
            <a:xfrm>
              <a:off x="2038756" y="1050839"/>
              <a:ext cx="5066490" cy="3041805"/>
              <a:chOff x="743953" y="1296401"/>
              <a:chExt cx="2240818" cy="1345336"/>
            </a:xfrm>
          </p:grpSpPr>
          <p:sp>
            <p:nvSpPr>
              <p:cNvPr id="6057" name="Google Shape;6057;p84"/>
              <p:cNvSpPr/>
              <p:nvPr/>
            </p:nvSpPr>
            <p:spPr>
              <a:xfrm>
                <a:off x="791775" y="2528338"/>
                <a:ext cx="2192996" cy="113399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58" name="Google Shape;6058;p84"/>
              <p:cNvGrpSpPr/>
              <p:nvPr/>
            </p:nvGrpSpPr>
            <p:grpSpPr>
              <a:xfrm>
                <a:off x="743953" y="1296401"/>
                <a:ext cx="2240772" cy="1306811"/>
                <a:chOff x="743878" y="1560076"/>
                <a:chExt cx="2240772" cy="1306811"/>
              </a:xfrm>
            </p:grpSpPr>
            <p:grpSp>
              <p:nvGrpSpPr>
                <p:cNvPr id="6059" name="Google Shape;6059;p84"/>
                <p:cNvGrpSpPr/>
                <p:nvPr/>
              </p:nvGrpSpPr>
              <p:grpSpPr>
                <a:xfrm>
                  <a:off x="743878" y="1590850"/>
                  <a:ext cx="2240772" cy="1276037"/>
                  <a:chOff x="743878" y="1590850"/>
                  <a:chExt cx="2240772" cy="1276037"/>
                </a:xfrm>
              </p:grpSpPr>
              <p:sp>
                <p:nvSpPr>
                  <p:cNvPr id="6060" name="Google Shape;6060;p84"/>
                  <p:cNvSpPr/>
                  <p:nvPr/>
                </p:nvSpPr>
                <p:spPr>
                  <a:xfrm>
                    <a:off x="791950" y="1590850"/>
                    <a:ext cx="2192700" cy="12297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1" name="Google Shape;6061;p84"/>
                  <p:cNvSpPr/>
                  <p:nvPr/>
                </p:nvSpPr>
                <p:spPr>
                  <a:xfrm rot="2696772">
                    <a:off x="725268" y="2752322"/>
                    <a:ext cx="225921" cy="40729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62" name="Google Shape;6062;p84"/>
                <p:cNvSpPr/>
                <p:nvPr/>
              </p:nvSpPr>
              <p:spPr>
                <a:xfrm rot="-2706523">
                  <a:off x="736754" y="1633311"/>
                  <a:ext cx="223588" cy="4072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63" name="Google Shape;6063;p84"/>
            <p:cNvSpPr/>
            <p:nvPr/>
          </p:nvSpPr>
          <p:spPr>
            <a:xfrm rot="2440061">
              <a:off x="6740494" y="1204431"/>
              <a:ext cx="505470" cy="92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4" name="Google Shape;6064;p84"/>
          <p:cNvSpPr txBox="1">
            <a:spLocks noGrp="1"/>
          </p:cNvSpPr>
          <p:nvPr>
            <p:ph type="title"/>
          </p:nvPr>
        </p:nvSpPr>
        <p:spPr>
          <a:xfrm>
            <a:off x="2500350" y="1607400"/>
            <a:ext cx="4143300" cy="19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/>
              <a:t>Model Architecture</a:t>
            </a:r>
          </a:p>
        </p:txBody>
      </p:sp>
      <p:grpSp>
        <p:nvGrpSpPr>
          <p:cNvPr id="6065" name="Google Shape;6065;p84"/>
          <p:cNvGrpSpPr/>
          <p:nvPr/>
        </p:nvGrpSpPr>
        <p:grpSpPr>
          <a:xfrm>
            <a:off x="7154202" y="1712304"/>
            <a:ext cx="1274658" cy="3315445"/>
            <a:chOff x="4406425" y="1970800"/>
            <a:chExt cx="850850" cy="2213100"/>
          </a:xfrm>
        </p:grpSpPr>
        <p:sp>
          <p:nvSpPr>
            <p:cNvPr id="6066" name="Google Shape;6066;p84"/>
            <p:cNvSpPr/>
            <p:nvPr/>
          </p:nvSpPr>
          <p:spPr>
            <a:xfrm>
              <a:off x="4842575" y="1970800"/>
              <a:ext cx="212975" cy="409950"/>
            </a:xfrm>
            <a:custGeom>
              <a:avLst/>
              <a:gdLst/>
              <a:ahLst/>
              <a:cxnLst/>
              <a:rect l="l" t="t" r="r" b="b"/>
              <a:pathLst>
                <a:path w="8519" h="16398" extrusionOk="0">
                  <a:moveTo>
                    <a:pt x="1375" y="0"/>
                  </a:moveTo>
                  <a:cubicBezTo>
                    <a:pt x="563" y="0"/>
                    <a:pt x="0" y="167"/>
                    <a:pt x="0" y="167"/>
                  </a:cubicBezTo>
                  <a:lnTo>
                    <a:pt x="1163" y="14681"/>
                  </a:lnTo>
                  <a:lnTo>
                    <a:pt x="8519" y="16398"/>
                  </a:lnTo>
                  <a:cubicBezTo>
                    <a:pt x="8519" y="16398"/>
                    <a:pt x="5177" y="13281"/>
                    <a:pt x="6326" y="9002"/>
                  </a:cubicBezTo>
                  <a:cubicBezTo>
                    <a:pt x="7462" y="4710"/>
                    <a:pt x="6062" y="2280"/>
                    <a:pt x="4610" y="1105"/>
                  </a:cubicBezTo>
                  <a:cubicBezTo>
                    <a:pt x="3513" y="211"/>
                    <a:pt x="2287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84"/>
            <p:cNvSpPr/>
            <p:nvPr/>
          </p:nvSpPr>
          <p:spPr>
            <a:xfrm>
              <a:off x="4723375" y="1974975"/>
              <a:ext cx="188225" cy="394225"/>
            </a:xfrm>
            <a:custGeom>
              <a:avLst/>
              <a:gdLst/>
              <a:ahLst/>
              <a:cxnLst/>
              <a:rect l="l" t="t" r="r" b="b"/>
              <a:pathLst>
                <a:path w="7529" h="15769" extrusionOk="0">
                  <a:moveTo>
                    <a:pt x="4768" y="0"/>
                  </a:moveTo>
                  <a:cubicBezTo>
                    <a:pt x="4768" y="0"/>
                    <a:pt x="1533" y="0"/>
                    <a:pt x="1256" y="2892"/>
                  </a:cubicBezTo>
                  <a:cubicBezTo>
                    <a:pt x="978" y="5837"/>
                    <a:pt x="2801" y="9694"/>
                    <a:pt x="1572" y="11027"/>
                  </a:cubicBezTo>
                  <a:cubicBezTo>
                    <a:pt x="344" y="12361"/>
                    <a:pt x="1" y="15769"/>
                    <a:pt x="1" y="15769"/>
                  </a:cubicBezTo>
                  <a:lnTo>
                    <a:pt x="5561" y="15769"/>
                  </a:lnTo>
                  <a:lnTo>
                    <a:pt x="7529" y="7224"/>
                  </a:lnTo>
                  <a:lnTo>
                    <a:pt x="4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84"/>
            <p:cNvSpPr/>
            <p:nvPr/>
          </p:nvSpPr>
          <p:spPr>
            <a:xfrm>
              <a:off x="4490625" y="2308775"/>
              <a:ext cx="359250" cy="536450"/>
            </a:xfrm>
            <a:custGeom>
              <a:avLst/>
              <a:gdLst/>
              <a:ahLst/>
              <a:cxnLst/>
              <a:rect l="l" t="t" r="r" b="b"/>
              <a:pathLst>
                <a:path w="14370" h="21458" extrusionOk="0">
                  <a:moveTo>
                    <a:pt x="11692" y="1"/>
                  </a:moveTo>
                  <a:cubicBezTo>
                    <a:pt x="10631" y="1"/>
                    <a:pt x="9659" y="692"/>
                    <a:pt x="9337" y="1756"/>
                  </a:cubicBezTo>
                  <a:lnTo>
                    <a:pt x="7937" y="6537"/>
                  </a:lnTo>
                  <a:cubicBezTo>
                    <a:pt x="7700" y="7329"/>
                    <a:pt x="7462" y="8109"/>
                    <a:pt x="7211" y="8901"/>
                  </a:cubicBezTo>
                  <a:cubicBezTo>
                    <a:pt x="6973" y="9680"/>
                    <a:pt x="6722" y="10446"/>
                    <a:pt x="6458" y="11159"/>
                  </a:cubicBezTo>
                  <a:lnTo>
                    <a:pt x="6366" y="11423"/>
                  </a:lnTo>
                  <a:cubicBezTo>
                    <a:pt x="6326" y="11516"/>
                    <a:pt x="6300" y="11595"/>
                    <a:pt x="6260" y="11674"/>
                  </a:cubicBezTo>
                  <a:cubicBezTo>
                    <a:pt x="6234" y="11767"/>
                    <a:pt x="6194" y="11833"/>
                    <a:pt x="6168" y="11912"/>
                  </a:cubicBezTo>
                  <a:cubicBezTo>
                    <a:pt x="6128" y="12005"/>
                    <a:pt x="6102" y="12057"/>
                    <a:pt x="6075" y="12123"/>
                  </a:cubicBezTo>
                  <a:lnTo>
                    <a:pt x="6049" y="12176"/>
                  </a:lnTo>
                  <a:lnTo>
                    <a:pt x="6036" y="12216"/>
                  </a:lnTo>
                  <a:lnTo>
                    <a:pt x="5996" y="12295"/>
                  </a:lnTo>
                  <a:cubicBezTo>
                    <a:pt x="5983" y="12321"/>
                    <a:pt x="5970" y="12335"/>
                    <a:pt x="5956" y="12361"/>
                  </a:cubicBezTo>
                  <a:cubicBezTo>
                    <a:pt x="5943" y="12388"/>
                    <a:pt x="5930" y="12414"/>
                    <a:pt x="5917" y="12440"/>
                  </a:cubicBezTo>
                  <a:cubicBezTo>
                    <a:pt x="5877" y="12493"/>
                    <a:pt x="5851" y="12546"/>
                    <a:pt x="5798" y="12612"/>
                  </a:cubicBezTo>
                  <a:lnTo>
                    <a:pt x="5745" y="12704"/>
                  </a:lnTo>
                  <a:cubicBezTo>
                    <a:pt x="5719" y="12731"/>
                    <a:pt x="5692" y="12770"/>
                    <a:pt x="5666" y="12797"/>
                  </a:cubicBezTo>
                  <a:cubicBezTo>
                    <a:pt x="5481" y="13061"/>
                    <a:pt x="5257" y="13338"/>
                    <a:pt x="5006" y="13629"/>
                  </a:cubicBezTo>
                  <a:cubicBezTo>
                    <a:pt x="4768" y="13906"/>
                    <a:pt x="4504" y="14197"/>
                    <a:pt x="4240" y="14487"/>
                  </a:cubicBezTo>
                  <a:cubicBezTo>
                    <a:pt x="3711" y="15068"/>
                    <a:pt x="3143" y="15650"/>
                    <a:pt x="2576" y="16217"/>
                  </a:cubicBezTo>
                  <a:cubicBezTo>
                    <a:pt x="2285" y="16508"/>
                    <a:pt x="2008" y="16798"/>
                    <a:pt x="1704" y="17089"/>
                  </a:cubicBezTo>
                  <a:lnTo>
                    <a:pt x="846" y="17934"/>
                  </a:lnTo>
                  <a:lnTo>
                    <a:pt x="806" y="17974"/>
                  </a:lnTo>
                  <a:cubicBezTo>
                    <a:pt x="66" y="18713"/>
                    <a:pt x="0" y="19902"/>
                    <a:pt x="674" y="20721"/>
                  </a:cubicBezTo>
                  <a:cubicBezTo>
                    <a:pt x="1069" y="21203"/>
                    <a:pt x="1648" y="21458"/>
                    <a:pt x="2236" y="21458"/>
                  </a:cubicBezTo>
                  <a:cubicBezTo>
                    <a:pt x="2632" y="21458"/>
                    <a:pt x="3031" y="21343"/>
                    <a:pt x="3381" y="21104"/>
                  </a:cubicBezTo>
                  <a:lnTo>
                    <a:pt x="3672" y="20919"/>
                  </a:lnTo>
                  <a:lnTo>
                    <a:pt x="3936" y="20734"/>
                  </a:lnTo>
                  <a:lnTo>
                    <a:pt x="4477" y="20351"/>
                  </a:lnTo>
                  <a:cubicBezTo>
                    <a:pt x="4821" y="20087"/>
                    <a:pt x="5177" y="19823"/>
                    <a:pt x="5521" y="19545"/>
                  </a:cubicBezTo>
                  <a:cubicBezTo>
                    <a:pt x="6207" y="19004"/>
                    <a:pt x="6894" y="18436"/>
                    <a:pt x="7554" y="17829"/>
                  </a:cubicBezTo>
                  <a:cubicBezTo>
                    <a:pt x="7885" y="17525"/>
                    <a:pt x="8215" y="17208"/>
                    <a:pt x="8545" y="16865"/>
                  </a:cubicBezTo>
                  <a:cubicBezTo>
                    <a:pt x="8875" y="16534"/>
                    <a:pt x="9192" y="16178"/>
                    <a:pt x="9522" y="15768"/>
                  </a:cubicBezTo>
                  <a:lnTo>
                    <a:pt x="9641" y="15623"/>
                  </a:lnTo>
                  <a:lnTo>
                    <a:pt x="9773" y="15451"/>
                  </a:lnTo>
                  <a:cubicBezTo>
                    <a:pt x="9852" y="15346"/>
                    <a:pt x="9932" y="15227"/>
                    <a:pt x="10011" y="15108"/>
                  </a:cubicBezTo>
                  <a:cubicBezTo>
                    <a:pt x="10064" y="15055"/>
                    <a:pt x="10103" y="14976"/>
                    <a:pt x="10143" y="14910"/>
                  </a:cubicBezTo>
                  <a:cubicBezTo>
                    <a:pt x="10183" y="14844"/>
                    <a:pt x="10222" y="14778"/>
                    <a:pt x="10262" y="14712"/>
                  </a:cubicBezTo>
                  <a:lnTo>
                    <a:pt x="10381" y="14514"/>
                  </a:lnTo>
                  <a:lnTo>
                    <a:pt x="10433" y="14408"/>
                  </a:lnTo>
                  <a:lnTo>
                    <a:pt x="10486" y="14316"/>
                  </a:lnTo>
                  <a:cubicBezTo>
                    <a:pt x="10539" y="14197"/>
                    <a:pt x="10592" y="14065"/>
                    <a:pt x="10658" y="13959"/>
                  </a:cubicBezTo>
                  <a:cubicBezTo>
                    <a:pt x="10724" y="13840"/>
                    <a:pt x="10777" y="13721"/>
                    <a:pt x="10816" y="13616"/>
                  </a:cubicBezTo>
                  <a:cubicBezTo>
                    <a:pt x="10869" y="13497"/>
                    <a:pt x="10922" y="13391"/>
                    <a:pt x="10962" y="13286"/>
                  </a:cubicBezTo>
                  <a:lnTo>
                    <a:pt x="11094" y="12955"/>
                  </a:lnTo>
                  <a:cubicBezTo>
                    <a:pt x="11265" y="12520"/>
                    <a:pt x="11437" y="12110"/>
                    <a:pt x="11582" y="11688"/>
                  </a:cubicBezTo>
                  <a:cubicBezTo>
                    <a:pt x="11728" y="11265"/>
                    <a:pt x="11873" y="10856"/>
                    <a:pt x="12005" y="10433"/>
                  </a:cubicBezTo>
                  <a:cubicBezTo>
                    <a:pt x="12282" y="9614"/>
                    <a:pt x="12533" y="8782"/>
                    <a:pt x="12784" y="7963"/>
                  </a:cubicBezTo>
                  <a:cubicBezTo>
                    <a:pt x="12903" y="7554"/>
                    <a:pt x="13022" y="7131"/>
                    <a:pt x="13141" y="6722"/>
                  </a:cubicBezTo>
                  <a:cubicBezTo>
                    <a:pt x="13246" y="6313"/>
                    <a:pt x="13352" y="5903"/>
                    <a:pt x="13471" y="5481"/>
                  </a:cubicBezTo>
                  <a:cubicBezTo>
                    <a:pt x="13577" y="5071"/>
                    <a:pt x="13682" y="4662"/>
                    <a:pt x="13788" y="4239"/>
                  </a:cubicBezTo>
                  <a:cubicBezTo>
                    <a:pt x="13841" y="4041"/>
                    <a:pt x="13894" y="3830"/>
                    <a:pt x="13933" y="3618"/>
                  </a:cubicBezTo>
                  <a:cubicBezTo>
                    <a:pt x="13986" y="3407"/>
                    <a:pt x="14039" y="3209"/>
                    <a:pt x="14092" y="2984"/>
                  </a:cubicBezTo>
                  <a:lnTo>
                    <a:pt x="14092" y="2971"/>
                  </a:lnTo>
                  <a:cubicBezTo>
                    <a:pt x="14369" y="1690"/>
                    <a:pt x="13577" y="409"/>
                    <a:pt x="12309" y="79"/>
                  </a:cubicBezTo>
                  <a:cubicBezTo>
                    <a:pt x="12103" y="26"/>
                    <a:pt x="11896" y="1"/>
                    <a:pt x="116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84"/>
            <p:cNvSpPr/>
            <p:nvPr/>
          </p:nvSpPr>
          <p:spPr>
            <a:xfrm>
              <a:off x="4425250" y="2551400"/>
              <a:ext cx="346025" cy="360250"/>
            </a:xfrm>
            <a:custGeom>
              <a:avLst/>
              <a:gdLst/>
              <a:ahLst/>
              <a:cxnLst/>
              <a:rect l="l" t="t" r="r" b="b"/>
              <a:pathLst>
                <a:path w="13841" h="14410" extrusionOk="0">
                  <a:moveTo>
                    <a:pt x="6716" y="1"/>
                  </a:moveTo>
                  <a:cubicBezTo>
                    <a:pt x="6671" y="1"/>
                    <a:pt x="6628" y="15"/>
                    <a:pt x="6590" y="41"/>
                  </a:cubicBezTo>
                  <a:lnTo>
                    <a:pt x="119" y="4914"/>
                  </a:lnTo>
                  <a:cubicBezTo>
                    <a:pt x="27" y="4980"/>
                    <a:pt x="0" y="5113"/>
                    <a:pt x="80" y="5205"/>
                  </a:cubicBezTo>
                  <a:lnTo>
                    <a:pt x="6960" y="14370"/>
                  </a:lnTo>
                  <a:cubicBezTo>
                    <a:pt x="6973" y="14383"/>
                    <a:pt x="6987" y="14397"/>
                    <a:pt x="7013" y="14410"/>
                  </a:cubicBezTo>
                  <a:lnTo>
                    <a:pt x="7251" y="14410"/>
                  </a:lnTo>
                  <a:lnTo>
                    <a:pt x="13735" y="9550"/>
                  </a:lnTo>
                  <a:cubicBezTo>
                    <a:pt x="13828" y="9484"/>
                    <a:pt x="13841" y="9352"/>
                    <a:pt x="13775" y="9259"/>
                  </a:cubicBezTo>
                  <a:lnTo>
                    <a:pt x="6894" y="94"/>
                  </a:lnTo>
                  <a:cubicBezTo>
                    <a:pt x="6847" y="31"/>
                    <a:pt x="6781" y="1"/>
                    <a:pt x="6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84"/>
            <p:cNvSpPr/>
            <p:nvPr/>
          </p:nvSpPr>
          <p:spPr>
            <a:xfrm>
              <a:off x="4573500" y="2550425"/>
              <a:ext cx="20475" cy="10600"/>
            </a:xfrm>
            <a:custGeom>
              <a:avLst/>
              <a:gdLst/>
              <a:ahLst/>
              <a:cxnLst/>
              <a:rect l="l" t="t" r="r" b="b"/>
              <a:pathLst>
                <a:path w="819" h="424" extrusionOk="0">
                  <a:moveTo>
                    <a:pt x="0" y="1"/>
                  </a:moveTo>
                  <a:lnTo>
                    <a:pt x="317" y="424"/>
                  </a:lnTo>
                  <a:lnTo>
                    <a:pt x="819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84"/>
            <p:cNvSpPr/>
            <p:nvPr/>
          </p:nvSpPr>
          <p:spPr>
            <a:xfrm>
              <a:off x="4406425" y="2550450"/>
              <a:ext cx="346050" cy="361250"/>
            </a:xfrm>
            <a:custGeom>
              <a:avLst/>
              <a:gdLst/>
              <a:ahLst/>
              <a:cxnLst/>
              <a:rect l="l" t="t" r="r" b="b"/>
              <a:pathLst>
                <a:path w="13842" h="14450" extrusionOk="0">
                  <a:moveTo>
                    <a:pt x="6728" y="1"/>
                  </a:moveTo>
                  <a:cubicBezTo>
                    <a:pt x="6680" y="1"/>
                    <a:pt x="6632" y="18"/>
                    <a:pt x="6591" y="53"/>
                  </a:cubicBezTo>
                  <a:lnTo>
                    <a:pt x="106" y="4900"/>
                  </a:lnTo>
                  <a:cubicBezTo>
                    <a:pt x="14" y="4966"/>
                    <a:pt x="1" y="5098"/>
                    <a:pt x="67" y="5203"/>
                  </a:cubicBezTo>
                  <a:lnTo>
                    <a:pt x="6947" y="14369"/>
                  </a:lnTo>
                  <a:cubicBezTo>
                    <a:pt x="6993" y="14423"/>
                    <a:pt x="7058" y="14450"/>
                    <a:pt x="7122" y="14450"/>
                  </a:cubicBezTo>
                  <a:cubicBezTo>
                    <a:pt x="7167" y="14450"/>
                    <a:pt x="7213" y="14436"/>
                    <a:pt x="7251" y="14408"/>
                  </a:cubicBezTo>
                  <a:lnTo>
                    <a:pt x="13722" y="9548"/>
                  </a:lnTo>
                  <a:cubicBezTo>
                    <a:pt x="13815" y="9482"/>
                    <a:pt x="13841" y="9350"/>
                    <a:pt x="13775" y="9258"/>
                  </a:cubicBezTo>
                  <a:lnTo>
                    <a:pt x="6881" y="79"/>
                  </a:lnTo>
                  <a:cubicBezTo>
                    <a:pt x="6844" y="28"/>
                    <a:pt x="6787" y="1"/>
                    <a:pt x="6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84"/>
            <p:cNvSpPr/>
            <p:nvPr/>
          </p:nvSpPr>
          <p:spPr>
            <a:xfrm>
              <a:off x="4406425" y="2652125"/>
              <a:ext cx="209350" cy="259575"/>
            </a:xfrm>
            <a:custGeom>
              <a:avLst/>
              <a:gdLst/>
              <a:ahLst/>
              <a:cxnLst/>
              <a:rect l="l" t="t" r="r" b="b"/>
              <a:pathLst>
                <a:path w="8374" h="10383" extrusionOk="0">
                  <a:moveTo>
                    <a:pt x="1229" y="1"/>
                  </a:moveTo>
                  <a:lnTo>
                    <a:pt x="106" y="833"/>
                  </a:lnTo>
                  <a:cubicBezTo>
                    <a:pt x="14" y="899"/>
                    <a:pt x="1" y="1031"/>
                    <a:pt x="67" y="1136"/>
                  </a:cubicBezTo>
                  <a:lnTo>
                    <a:pt x="6947" y="10302"/>
                  </a:lnTo>
                  <a:cubicBezTo>
                    <a:pt x="6993" y="10356"/>
                    <a:pt x="7058" y="10383"/>
                    <a:pt x="7122" y="10383"/>
                  </a:cubicBezTo>
                  <a:cubicBezTo>
                    <a:pt x="7167" y="10383"/>
                    <a:pt x="7213" y="10369"/>
                    <a:pt x="7251" y="10341"/>
                  </a:cubicBezTo>
                  <a:lnTo>
                    <a:pt x="8374" y="9522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84"/>
            <p:cNvSpPr/>
            <p:nvPr/>
          </p:nvSpPr>
          <p:spPr>
            <a:xfrm>
              <a:off x="4457600" y="2759100"/>
              <a:ext cx="126275" cy="126225"/>
            </a:xfrm>
            <a:custGeom>
              <a:avLst/>
              <a:gdLst/>
              <a:ahLst/>
              <a:cxnLst/>
              <a:rect l="l" t="t" r="r" b="b"/>
              <a:pathLst>
                <a:path w="5051" h="5049" extrusionOk="0">
                  <a:moveTo>
                    <a:pt x="410" y="0"/>
                  </a:moveTo>
                  <a:cubicBezTo>
                    <a:pt x="410" y="1"/>
                    <a:pt x="1" y="1083"/>
                    <a:pt x="608" y="1704"/>
                  </a:cubicBezTo>
                  <a:cubicBezTo>
                    <a:pt x="1176" y="2298"/>
                    <a:pt x="1704" y="2932"/>
                    <a:pt x="2206" y="3579"/>
                  </a:cubicBezTo>
                  <a:cubicBezTo>
                    <a:pt x="2536" y="3989"/>
                    <a:pt x="3025" y="4940"/>
                    <a:pt x="3434" y="5032"/>
                  </a:cubicBezTo>
                  <a:cubicBezTo>
                    <a:pt x="3491" y="5043"/>
                    <a:pt x="3545" y="5048"/>
                    <a:pt x="3598" y="5048"/>
                  </a:cubicBezTo>
                  <a:cubicBezTo>
                    <a:pt x="3933" y="5048"/>
                    <a:pt x="4224" y="4835"/>
                    <a:pt x="4623" y="4425"/>
                  </a:cubicBezTo>
                  <a:cubicBezTo>
                    <a:pt x="5050" y="3973"/>
                    <a:pt x="4857" y="3679"/>
                    <a:pt x="4512" y="3679"/>
                  </a:cubicBezTo>
                  <a:cubicBezTo>
                    <a:pt x="4484" y="3679"/>
                    <a:pt x="4455" y="3681"/>
                    <a:pt x="4425" y="3685"/>
                  </a:cubicBezTo>
                  <a:cubicBezTo>
                    <a:pt x="4095" y="3738"/>
                    <a:pt x="3765" y="3830"/>
                    <a:pt x="3461" y="3949"/>
                  </a:cubicBezTo>
                  <a:cubicBezTo>
                    <a:pt x="3698" y="3698"/>
                    <a:pt x="3949" y="3461"/>
                    <a:pt x="4227" y="3236"/>
                  </a:cubicBezTo>
                  <a:cubicBezTo>
                    <a:pt x="4824" y="2747"/>
                    <a:pt x="4536" y="2419"/>
                    <a:pt x="4153" y="2419"/>
                  </a:cubicBezTo>
                  <a:cubicBezTo>
                    <a:pt x="4112" y="2419"/>
                    <a:pt x="4071" y="2423"/>
                    <a:pt x="4029" y="2430"/>
                  </a:cubicBezTo>
                  <a:cubicBezTo>
                    <a:pt x="3514" y="2576"/>
                    <a:pt x="2999" y="2747"/>
                    <a:pt x="2523" y="2972"/>
                  </a:cubicBezTo>
                  <a:cubicBezTo>
                    <a:pt x="2523" y="2972"/>
                    <a:pt x="3236" y="2404"/>
                    <a:pt x="3712" y="2047"/>
                  </a:cubicBezTo>
                  <a:cubicBezTo>
                    <a:pt x="4045" y="1788"/>
                    <a:pt x="3859" y="1484"/>
                    <a:pt x="3427" y="1484"/>
                  </a:cubicBezTo>
                  <a:cubicBezTo>
                    <a:pt x="3243" y="1484"/>
                    <a:pt x="3014" y="1539"/>
                    <a:pt x="2761" y="1678"/>
                  </a:cubicBezTo>
                  <a:cubicBezTo>
                    <a:pt x="2223" y="1972"/>
                    <a:pt x="2006" y="2025"/>
                    <a:pt x="1919" y="2025"/>
                  </a:cubicBezTo>
                  <a:cubicBezTo>
                    <a:pt x="1870" y="2025"/>
                    <a:pt x="1863" y="2008"/>
                    <a:pt x="1863" y="2008"/>
                  </a:cubicBezTo>
                  <a:cubicBezTo>
                    <a:pt x="1863" y="2008"/>
                    <a:pt x="2008" y="1783"/>
                    <a:pt x="2602" y="1374"/>
                  </a:cubicBezTo>
                  <a:cubicBezTo>
                    <a:pt x="3183" y="961"/>
                    <a:pt x="3310" y="435"/>
                    <a:pt x="2885" y="435"/>
                  </a:cubicBezTo>
                  <a:cubicBezTo>
                    <a:pt x="2875" y="435"/>
                    <a:pt x="2864" y="436"/>
                    <a:pt x="2853" y="436"/>
                  </a:cubicBezTo>
                  <a:cubicBezTo>
                    <a:pt x="2378" y="463"/>
                    <a:pt x="1268" y="1176"/>
                    <a:pt x="1268" y="1176"/>
                  </a:cubicBezTo>
                  <a:lnTo>
                    <a:pt x="1018" y="846"/>
                  </a:lnTo>
                  <a:cubicBezTo>
                    <a:pt x="912" y="700"/>
                    <a:pt x="806" y="568"/>
                    <a:pt x="701" y="436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84"/>
            <p:cNvSpPr/>
            <p:nvPr/>
          </p:nvSpPr>
          <p:spPr>
            <a:xfrm>
              <a:off x="4583725" y="2903050"/>
              <a:ext cx="29400" cy="8950"/>
            </a:xfrm>
            <a:custGeom>
              <a:avLst/>
              <a:gdLst/>
              <a:ahLst/>
              <a:cxnLst/>
              <a:rect l="l" t="t" r="r" b="b"/>
              <a:pathLst>
                <a:path w="1176" h="358" extrusionOk="0">
                  <a:moveTo>
                    <a:pt x="516" y="0"/>
                  </a:moveTo>
                  <a:lnTo>
                    <a:pt x="436" y="53"/>
                  </a:lnTo>
                  <a:lnTo>
                    <a:pt x="1" y="357"/>
                  </a:lnTo>
                  <a:lnTo>
                    <a:pt x="912" y="357"/>
                  </a:lnTo>
                  <a:lnTo>
                    <a:pt x="1176" y="159"/>
                  </a:lnTo>
                  <a:cubicBezTo>
                    <a:pt x="938" y="93"/>
                    <a:pt x="727" y="53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84"/>
            <p:cNvSpPr/>
            <p:nvPr/>
          </p:nvSpPr>
          <p:spPr>
            <a:xfrm>
              <a:off x="4502500" y="2622750"/>
              <a:ext cx="82575" cy="73325"/>
            </a:xfrm>
            <a:custGeom>
              <a:avLst/>
              <a:gdLst/>
              <a:ahLst/>
              <a:cxnLst/>
              <a:rect l="l" t="t" r="r" b="b"/>
              <a:pathLst>
                <a:path w="3303" h="2933" extrusionOk="0">
                  <a:moveTo>
                    <a:pt x="2523" y="0"/>
                  </a:moveTo>
                  <a:lnTo>
                    <a:pt x="1" y="1889"/>
                  </a:lnTo>
                  <a:lnTo>
                    <a:pt x="780" y="2932"/>
                  </a:lnTo>
                  <a:lnTo>
                    <a:pt x="3302" y="104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84"/>
            <p:cNvSpPr/>
            <p:nvPr/>
          </p:nvSpPr>
          <p:spPr>
            <a:xfrm>
              <a:off x="4551050" y="2952250"/>
              <a:ext cx="316300" cy="1096150"/>
            </a:xfrm>
            <a:custGeom>
              <a:avLst/>
              <a:gdLst/>
              <a:ahLst/>
              <a:cxnLst/>
              <a:rect l="l" t="t" r="r" b="b"/>
              <a:pathLst>
                <a:path w="12652" h="43846" extrusionOk="0">
                  <a:moveTo>
                    <a:pt x="12652" y="0"/>
                  </a:moveTo>
                  <a:lnTo>
                    <a:pt x="3592" y="3540"/>
                  </a:lnTo>
                  <a:lnTo>
                    <a:pt x="3394" y="7079"/>
                  </a:lnTo>
                  <a:lnTo>
                    <a:pt x="3275" y="9284"/>
                  </a:lnTo>
                  <a:lnTo>
                    <a:pt x="3196" y="10764"/>
                  </a:lnTo>
                  <a:lnTo>
                    <a:pt x="3104" y="12626"/>
                  </a:lnTo>
                  <a:lnTo>
                    <a:pt x="2853" y="17076"/>
                  </a:lnTo>
                  <a:lnTo>
                    <a:pt x="2773" y="17855"/>
                  </a:lnTo>
                  <a:lnTo>
                    <a:pt x="2721" y="18344"/>
                  </a:lnTo>
                  <a:lnTo>
                    <a:pt x="0" y="43846"/>
                  </a:lnTo>
                  <a:cubicBezTo>
                    <a:pt x="1123" y="43674"/>
                    <a:pt x="1704" y="43463"/>
                    <a:pt x="2417" y="42776"/>
                  </a:cubicBezTo>
                  <a:cubicBezTo>
                    <a:pt x="2417" y="42776"/>
                    <a:pt x="5415" y="36529"/>
                    <a:pt x="6986" y="30930"/>
                  </a:cubicBezTo>
                  <a:cubicBezTo>
                    <a:pt x="8545" y="25317"/>
                    <a:pt x="7950" y="18635"/>
                    <a:pt x="7950" y="18635"/>
                  </a:cubicBezTo>
                  <a:cubicBezTo>
                    <a:pt x="8505" y="16865"/>
                    <a:pt x="9060" y="15307"/>
                    <a:pt x="9601" y="13814"/>
                  </a:cubicBezTo>
                  <a:cubicBezTo>
                    <a:pt x="9931" y="12916"/>
                    <a:pt x="10248" y="12031"/>
                    <a:pt x="10552" y="11147"/>
                  </a:cubicBezTo>
                  <a:lnTo>
                    <a:pt x="10684" y="10764"/>
                  </a:lnTo>
                  <a:cubicBezTo>
                    <a:pt x="10948" y="9971"/>
                    <a:pt x="11199" y="9166"/>
                    <a:pt x="11437" y="8320"/>
                  </a:cubicBezTo>
                  <a:cubicBezTo>
                    <a:pt x="11463" y="8215"/>
                    <a:pt x="11490" y="8122"/>
                    <a:pt x="11516" y="8017"/>
                  </a:cubicBezTo>
                  <a:cubicBezTo>
                    <a:pt x="11622" y="7568"/>
                    <a:pt x="11741" y="7105"/>
                    <a:pt x="11846" y="6630"/>
                  </a:cubicBezTo>
                  <a:cubicBezTo>
                    <a:pt x="12229" y="4807"/>
                    <a:pt x="12493" y="2959"/>
                    <a:pt x="12599" y="1096"/>
                  </a:cubicBezTo>
                  <a:lnTo>
                    <a:pt x="12599" y="991"/>
                  </a:lnTo>
                  <a:cubicBezTo>
                    <a:pt x="12626" y="661"/>
                    <a:pt x="12639" y="330"/>
                    <a:pt x="12652" y="0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84"/>
            <p:cNvSpPr/>
            <p:nvPr/>
          </p:nvSpPr>
          <p:spPr>
            <a:xfrm>
              <a:off x="4628300" y="3221650"/>
              <a:ext cx="189525" cy="76300"/>
            </a:xfrm>
            <a:custGeom>
              <a:avLst/>
              <a:gdLst/>
              <a:ahLst/>
              <a:cxnLst/>
              <a:rect l="l" t="t" r="r" b="b"/>
              <a:pathLst>
                <a:path w="7581" h="3052" extrusionOk="0">
                  <a:moveTo>
                    <a:pt x="106" y="1"/>
                  </a:moveTo>
                  <a:lnTo>
                    <a:pt x="0" y="1850"/>
                  </a:lnTo>
                  <a:cubicBezTo>
                    <a:pt x="1493" y="2206"/>
                    <a:pt x="3857" y="2695"/>
                    <a:pt x="6498" y="3051"/>
                  </a:cubicBezTo>
                  <a:cubicBezTo>
                    <a:pt x="6828" y="2140"/>
                    <a:pt x="7158" y="1269"/>
                    <a:pt x="7462" y="384"/>
                  </a:cubicBezTo>
                  <a:lnTo>
                    <a:pt x="7581" y="1"/>
                  </a:ln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84"/>
            <p:cNvSpPr/>
            <p:nvPr/>
          </p:nvSpPr>
          <p:spPr>
            <a:xfrm>
              <a:off x="4619050" y="3398625"/>
              <a:ext cx="61100" cy="22150"/>
            </a:xfrm>
            <a:custGeom>
              <a:avLst/>
              <a:gdLst/>
              <a:ahLst/>
              <a:cxnLst/>
              <a:rect l="l" t="t" r="r" b="b"/>
              <a:pathLst>
                <a:path w="2444" h="886" extrusionOk="0">
                  <a:moveTo>
                    <a:pt x="53" y="0"/>
                  </a:moveTo>
                  <a:lnTo>
                    <a:pt x="1" y="502"/>
                  </a:lnTo>
                  <a:cubicBezTo>
                    <a:pt x="806" y="872"/>
                    <a:pt x="1863" y="885"/>
                    <a:pt x="2100" y="885"/>
                  </a:cubicBezTo>
                  <a:lnTo>
                    <a:pt x="2153" y="885"/>
                  </a:lnTo>
                  <a:cubicBezTo>
                    <a:pt x="2444" y="859"/>
                    <a:pt x="2444" y="436"/>
                    <a:pt x="2153" y="423"/>
                  </a:cubicBezTo>
                  <a:cubicBezTo>
                    <a:pt x="1717" y="423"/>
                    <a:pt x="687" y="357"/>
                    <a:pt x="53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84"/>
            <p:cNvSpPr/>
            <p:nvPr/>
          </p:nvSpPr>
          <p:spPr>
            <a:xfrm>
              <a:off x="4437800" y="3966500"/>
              <a:ext cx="222225" cy="206425"/>
            </a:xfrm>
            <a:custGeom>
              <a:avLst/>
              <a:gdLst/>
              <a:ahLst/>
              <a:cxnLst/>
              <a:rect l="l" t="t" r="r" b="b"/>
              <a:pathLst>
                <a:path w="8889" h="8257" extrusionOk="0">
                  <a:moveTo>
                    <a:pt x="7951" y="1"/>
                  </a:moveTo>
                  <a:cubicBezTo>
                    <a:pt x="7951" y="1"/>
                    <a:pt x="3342" y="4425"/>
                    <a:pt x="2840" y="5244"/>
                  </a:cubicBezTo>
                  <a:cubicBezTo>
                    <a:pt x="2325" y="6076"/>
                    <a:pt x="0" y="8070"/>
                    <a:pt x="766" y="8175"/>
                  </a:cubicBezTo>
                  <a:cubicBezTo>
                    <a:pt x="1054" y="8215"/>
                    <a:pt x="1690" y="8257"/>
                    <a:pt x="2423" y="8257"/>
                  </a:cubicBezTo>
                  <a:cubicBezTo>
                    <a:pt x="3641" y="8257"/>
                    <a:pt x="5125" y="8142"/>
                    <a:pt x="5719" y="7713"/>
                  </a:cubicBezTo>
                  <a:cubicBezTo>
                    <a:pt x="6670" y="7013"/>
                    <a:pt x="7951" y="4979"/>
                    <a:pt x="7951" y="4979"/>
                  </a:cubicBezTo>
                  <a:lnTo>
                    <a:pt x="8268" y="6828"/>
                  </a:lnTo>
                  <a:lnTo>
                    <a:pt x="8822" y="6828"/>
                  </a:lnTo>
                  <a:cubicBezTo>
                    <a:pt x="8835" y="6393"/>
                    <a:pt x="8809" y="2325"/>
                    <a:pt x="8849" y="1546"/>
                  </a:cubicBezTo>
                  <a:cubicBezTo>
                    <a:pt x="8888" y="740"/>
                    <a:pt x="7951" y="1"/>
                    <a:pt x="7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4"/>
            <p:cNvSpPr/>
            <p:nvPr/>
          </p:nvSpPr>
          <p:spPr>
            <a:xfrm>
              <a:off x="4491600" y="3911375"/>
              <a:ext cx="158850" cy="208975"/>
            </a:xfrm>
            <a:custGeom>
              <a:avLst/>
              <a:gdLst/>
              <a:ahLst/>
              <a:cxnLst/>
              <a:rect l="l" t="t" r="r" b="b"/>
              <a:pathLst>
                <a:path w="6354" h="8359" extrusionOk="0">
                  <a:moveTo>
                    <a:pt x="2959" y="0"/>
                  </a:moveTo>
                  <a:cubicBezTo>
                    <a:pt x="2959" y="0"/>
                    <a:pt x="2867" y="1968"/>
                    <a:pt x="2708" y="2773"/>
                  </a:cubicBezTo>
                  <a:cubicBezTo>
                    <a:pt x="2576" y="3672"/>
                    <a:pt x="2312" y="4543"/>
                    <a:pt x="1942" y="5375"/>
                  </a:cubicBezTo>
                  <a:cubicBezTo>
                    <a:pt x="1506" y="6313"/>
                    <a:pt x="1" y="8096"/>
                    <a:pt x="516" y="8320"/>
                  </a:cubicBezTo>
                  <a:cubicBezTo>
                    <a:pt x="575" y="8347"/>
                    <a:pt x="648" y="8359"/>
                    <a:pt x="733" y="8359"/>
                  </a:cubicBezTo>
                  <a:cubicBezTo>
                    <a:pt x="1414" y="8359"/>
                    <a:pt x="2850" y="7562"/>
                    <a:pt x="3567" y="6775"/>
                  </a:cubicBezTo>
                  <a:cubicBezTo>
                    <a:pt x="4504" y="5745"/>
                    <a:pt x="5482" y="4358"/>
                    <a:pt x="5746" y="3473"/>
                  </a:cubicBezTo>
                  <a:cubicBezTo>
                    <a:pt x="5904" y="2998"/>
                    <a:pt x="5904" y="2483"/>
                    <a:pt x="5746" y="2007"/>
                  </a:cubicBezTo>
                  <a:lnTo>
                    <a:pt x="6353" y="18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4"/>
            <p:cNvSpPr/>
            <p:nvPr/>
          </p:nvSpPr>
          <p:spPr>
            <a:xfrm>
              <a:off x="4843225" y="2943325"/>
              <a:ext cx="204725" cy="1067450"/>
            </a:xfrm>
            <a:custGeom>
              <a:avLst/>
              <a:gdLst/>
              <a:ahLst/>
              <a:cxnLst/>
              <a:rect l="l" t="t" r="r" b="b"/>
              <a:pathLst>
                <a:path w="8189" h="42698" extrusionOk="0">
                  <a:moveTo>
                    <a:pt x="8189" y="1"/>
                  </a:moveTo>
                  <a:lnTo>
                    <a:pt x="1467" y="1348"/>
                  </a:lnTo>
                  <a:lnTo>
                    <a:pt x="899" y="1467"/>
                  </a:lnTo>
                  <a:lnTo>
                    <a:pt x="397" y="1572"/>
                  </a:lnTo>
                  <a:cubicBezTo>
                    <a:pt x="54" y="2919"/>
                    <a:pt x="1" y="4847"/>
                    <a:pt x="146" y="7000"/>
                  </a:cubicBezTo>
                  <a:cubicBezTo>
                    <a:pt x="173" y="7449"/>
                    <a:pt x="212" y="7911"/>
                    <a:pt x="252" y="8374"/>
                  </a:cubicBezTo>
                  <a:cubicBezTo>
                    <a:pt x="265" y="8479"/>
                    <a:pt x="278" y="8585"/>
                    <a:pt x="291" y="8677"/>
                  </a:cubicBezTo>
                  <a:cubicBezTo>
                    <a:pt x="384" y="9496"/>
                    <a:pt x="490" y="10302"/>
                    <a:pt x="622" y="11134"/>
                  </a:cubicBezTo>
                  <a:cubicBezTo>
                    <a:pt x="648" y="11319"/>
                    <a:pt x="674" y="11504"/>
                    <a:pt x="714" y="11702"/>
                  </a:cubicBezTo>
                  <a:cubicBezTo>
                    <a:pt x="873" y="12653"/>
                    <a:pt x="1057" y="13617"/>
                    <a:pt x="1256" y="14528"/>
                  </a:cubicBezTo>
                  <a:cubicBezTo>
                    <a:pt x="1586" y="16020"/>
                    <a:pt x="2008" y="17512"/>
                    <a:pt x="2523" y="18952"/>
                  </a:cubicBezTo>
                  <a:cubicBezTo>
                    <a:pt x="2523" y="18952"/>
                    <a:pt x="1229" y="21659"/>
                    <a:pt x="2233" y="27338"/>
                  </a:cubicBezTo>
                  <a:cubicBezTo>
                    <a:pt x="3316" y="33400"/>
                    <a:pt x="4768" y="40518"/>
                    <a:pt x="4768" y="40518"/>
                  </a:cubicBezTo>
                  <a:lnTo>
                    <a:pt x="7331" y="42697"/>
                  </a:lnTo>
                  <a:lnTo>
                    <a:pt x="7753" y="19903"/>
                  </a:lnTo>
                  <a:cubicBezTo>
                    <a:pt x="7766" y="19507"/>
                    <a:pt x="7780" y="19110"/>
                    <a:pt x="7793" y="18727"/>
                  </a:cubicBezTo>
                  <a:cubicBezTo>
                    <a:pt x="7793" y="18543"/>
                    <a:pt x="7806" y="18371"/>
                    <a:pt x="7806" y="18186"/>
                  </a:cubicBezTo>
                  <a:cubicBezTo>
                    <a:pt x="7846" y="16799"/>
                    <a:pt x="7885" y="15492"/>
                    <a:pt x="7925" y="14237"/>
                  </a:cubicBezTo>
                  <a:cubicBezTo>
                    <a:pt x="7951" y="13300"/>
                    <a:pt x="7978" y="12388"/>
                    <a:pt x="8004" y="11530"/>
                  </a:cubicBezTo>
                  <a:cubicBezTo>
                    <a:pt x="8004" y="11398"/>
                    <a:pt x="8004" y="11266"/>
                    <a:pt x="8004" y="11134"/>
                  </a:cubicBezTo>
                  <a:cubicBezTo>
                    <a:pt x="8030" y="10315"/>
                    <a:pt x="8044" y="9536"/>
                    <a:pt x="8057" y="8796"/>
                  </a:cubicBezTo>
                  <a:cubicBezTo>
                    <a:pt x="8189" y="3197"/>
                    <a:pt x="8189" y="1"/>
                    <a:pt x="8189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84"/>
            <p:cNvSpPr/>
            <p:nvPr/>
          </p:nvSpPr>
          <p:spPr>
            <a:xfrm>
              <a:off x="4858750" y="3221650"/>
              <a:ext cx="184600" cy="86900"/>
            </a:xfrm>
            <a:custGeom>
              <a:avLst/>
              <a:gdLst/>
              <a:ahLst/>
              <a:cxnLst/>
              <a:rect l="l" t="t" r="r" b="b"/>
              <a:pathLst>
                <a:path w="7384" h="3476" extrusionOk="0">
                  <a:moveTo>
                    <a:pt x="1" y="1"/>
                  </a:moveTo>
                  <a:cubicBezTo>
                    <a:pt x="27" y="186"/>
                    <a:pt x="53" y="371"/>
                    <a:pt x="93" y="569"/>
                  </a:cubicBezTo>
                  <a:cubicBezTo>
                    <a:pt x="252" y="1520"/>
                    <a:pt x="436" y="2484"/>
                    <a:pt x="635" y="3395"/>
                  </a:cubicBezTo>
                  <a:cubicBezTo>
                    <a:pt x="1449" y="3445"/>
                    <a:pt x="2265" y="3475"/>
                    <a:pt x="3066" y="3475"/>
                  </a:cubicBezTo>
                  <a:cubicBezTo>
                    <a:pt x="4565" y="3475"/>
                    <a:pt x="6013" y="3371"/>
                    <a:pt x="7304" y="3104"/>
                  </a:cubicBezTo>
                  <a:cubicBezTo>
                    <a:pt x="7330" y="2167"/>
                    <a:pt x="7357" y="1255"/>
                    <a:pt x="7383" y="397"/>
                  </a:cubicBezTo>
                  <a:cubicBezTo>
                    <a:pt x="7383" y="265"/>
                    <a:pt x="7383" y="133"/>
                    <a:pt x="7383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84"/>
            <p:cNvSpPr/>
            <p:nvPr/>
          </p:nvSpPr>
          <p:spPr>
            <a:xfrm>
              <a:off x="4978925" y="3397975"/>
              <a:ext cx="59450" cy="22800"/>
            </a:xfrm>
            <a:custGeom>
              <a:avLst/>
              <a:gdLst/>
              <a:ahLst/>
              <a:cxnLst/>
              <a:rect l="l" t="t" r="r" b="b"/>
              <a:pathLst>
                <a:path w="2378" h="912" extrusionOk="0">
                  <a:moveTo>
                    <a:pt x="2378" y="0"/>
                  </a:moveTo>
                  <a:lnTo>
                    <a:pt x="2378" y="0"/>
                  </a:lnTo>
                  <a:cubicBezTo>
                    <a:pt x="1744" y="370"/>
                    <a:pt x="688" y="449"/>
                    <a:pt x="238" y="449"/>
                  </a:cubicBezTo>
                  <a:cubicBezTo>
                    <a:pt x="231" y="448"/>
                    <a:pt x="224" y="448"/>
                    <a:pt x="216" y="448"/>
                  </a:cubicBezTo>
                  <a:cubicBezTo>
                    <a:pt x="95" y="448"/>
                    <a:pt x="1" y="549"/>
                    <a:pt x="1" y="674"/>
                  </a:cubicBezTo>
                  <a:cubicBezTo>
                    <a:pt x="1" y="806"/>
                    <a:pt x="106" y="911"/>
                    <a:pt x="225" y="911"/>
                  </a:cubicBezTo>
                  <a:lnTo>
                    <a:pt x="278" y="911"/>
                  </a:lnTo>
                  <a:cubicBezTo>
                    <a:pt x="516" y="911"/>
                    <a:pt x="1559" y="898"/>
                    <a:pt x="2365" y="541"/>
                  </a:cubicBezTo>
                  <a:cubicBezTo>
                    <a:pt x="2365" y="357"/>
                    <a:pt x="2365" y="185"/>
                    <a:pt x="2378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4"/>
            <p:cNvSpPr/>
            <p:nvPr/>
          </p:nvSpPr>
          <p:spPr>
            <a:xfrm>
              <a:off x="4934350" y="3956275"/>
              <a:ext cx="154875" cy="227625"/>
            </a:xfrm>
            <a:custGeom>
              <a:avLst/>
              <a:gdLst/>
              <a:ahLst/>
              <a:cxnLst/>
              <a:rect l="l" t="t" r="r" b="b"/>
              <a:pathLst>
                <a:path w="6195" h="9105" extrusionOk="0">
                  <a:moveTo>
                    <a:pt x="1123" y="0"/>
                  </a:moveTo>
                  <a:cubicBezTo>
                    <a:pt x="1123" y="0"/>
                    <a:pt x="80" y="436"/>
                    <a:pt x="41" y="1902"/>
                  </a:cubicBezTo>
                  <a:cubicBezTo>
                    <a:pt x="1" y="3381"/>
                    <a:pt x="41" y="7171"/>
                    <a:pt x="41" y="7171"/>
                  </a:cubicBezTo>
                  <a:lnTo>
                    <a:pt x="569" y="7171"/>
                  </a:lnTo>
                  <a:lnTo>
                    <a:pt x="859" y="5837"/>
                  </a:lnTo>
                  <a:cubicBezTo>
                    <a:pt x="859" y="5837"/>
                    <a:pt x="1044" y="7290"/>
                    <a:pt x="1784" y="8228"/>
                  </a:cubicBezTo>
                  <a:cubicBezTo>
                    <a:pt x="2313" y="8901"/>
                    <a:pt x="3304" y="9105"/>
                    <a:pt x="4206" y="9105"/>
                  </a:cubicBezTo>
                  <a:cubicBezTo>
                    <a:pt x="4543" y="9105"/>
                    <a:pt x="4868" y="9077"/>
                    <a:pt x="5151" y="9033"/>
                  </a:cubicBezTo>
                  <a:cubicBezTo>
                    <a:pt x="6195" y="8875"/>
                    <a:pt x="5429" y="6947"/>
                    <a:pt x="4993" y="5851"/>
                  </a:cubicBezTo>
                  <a:cubicBezTo>
                    <a:pt x="4570" y="4768"/>
                    <a:pt x="3672" y="2179"/>
                    <a:pt x="3672" y="2179"/>
                  </a:cubicBezTo>
                  <a:lnTo>
                    <a:pt x="1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84"/>
            <p:cNvSpPr/>
            <p:nvPr/>
          </p:nvSpPr>
          <p:spPr>
            <a:xfrm>
              <a:off x="4943925" y="3903775"/>
              <a:ext cx="111950" cy="227525"/>
            </a:xfrm>
            <a:custGeom>
              <a:avLst/>
              <a:gdLst/>
              <a:ahLst/>
              <a:cxnLst/>
              <a:rect l="l" t="t" r="r" b="b"/>
              <a:pathLst>
                <a:path w="4478" h="9101" extrusionOk="0">
                  <a:moveTo>
                    <a:pt x="1018" y="0"/>
                  </a:moveTo>
                  <a:cubicBezTo>
                    <a:pt x="1018" y="0"/>
                    <a:pt x="1044" y="1796"/>
                    <a:pt x="740" y="2100"/>
                  </a:cubicBezTo>
                  <a:cubicBezTo>
                    <a:pt x="423" y="2417"/>
                    <a:pt x="1" y="3421"/>
                    <a:pt x="318" y="4662"/>
                  </a:cubicBezTo>
                  <a:cubicBezTo>
                    <a:pt x="622" y="5904"/>
                    <a:pt x="833" y="7713"/>
                    <a:pt x="1546" y="8492"/>
                  </a:cubicBezTo>
                  <a:cubicBezTo>
                    <a:pt x="1935" y="8903"/>
                    <a:pt x="2658" y="9101"/>
                    <a:pt x="3270" y="9101"/>
                  </a:cubicBezTo>
                  <a:cubicBezTo>
                    <a:pt x="3799" y="9101"/>
                    <a:pt x="4246" y="8952"/>
                    <a:pt x="4319" y="8664"/>
                  </a:cubicBezTo>
                  <a:cubicBezTo>
                    <a:pt x="4478" y="8043"/>
                    <a:pt x="3355" y="5745"/>
                    <a:pt x="3316" y="4557"/>
                  </a:cubicBezTo>
                  <a:cubicBezTo>
                    <a:pt x="3263" y="3368"/>
                    <a:pt x="3052" y="172"/>
                    <a:pt x="3052" y="172"/>
                  </a:cubicBezTo>
                  <a:lnTo>
                    <a:pt x="1018" y="0"/>
                  </a:ln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84"/>
            <p:cNvSpPr/>
            <p:nvPr/>
          </p:nvSpPr>
          <p:spPr>
            <a:xfrm>
              <a:off x="4558300" y="2676900"/>
              <a:ext cx="528625" cy="594025"/>
            </a:xfrm>
            <a:custGeom>
              <a:avLst/>
              <a:gdLst/>
              <a:ahLst/>
              <a:cxnLst/>
              <a:rect l="l" t="t" r="r" b="b"/>
              <a:pathLst>
                <a:path w="21145" h="23761" extrusionOk="0">
                  <a:moveTo>
                    <a:pt x="6036" y="0"/>
                  </a:moveTo>
                  <a:cubicBezTo>
                    <a:pt x="6036" y="0"/>
                    <a:pt x="5851" y="779"/>
                    <a:pt x="5574" y="1968"/>
                  </a:cubicBezTo>
                  <a:cubicBezTo>
                    <a:pt x="5561" y="2060"/>
                    <a:pt x="5534" y="2153"/>
                    <a:pt x="5508" y="2258"/>
                  </a:cubicBezTo>
                  <a:cubicBezTo>
                    <a:pt x="5244" y="3355"/>
                    <a:pt x="4913" y="4754"/>
                    <a:pt x="4544" y="6154"/>
                  </a:cubicBezTo>
                  <a:cubicBezTo>
                    <a:pt x="4517" y="6273"/>
                    <a:pt x="4491" y="6392"/>
                    <a:pt x="4451" y="6498"/>
                  </a:cubicBezTo>
                  <a:lnTo>
                    <a:pt x="4253" y="7250"/>
                  </a:lnTo>
                  <a:cubicBezTo>
                    <a:pt x="4174" y="7581"/>
                    <a:pt x="4081" y="7898"/>
                    <a:pt x="3989" y="8214"/>
                  </a:cubicBezTo>
                  <a:cubicBezTo>
                    <a:pt x="3870" y="8664"/>
                    <a:pt x="3751" y="9099"/>
                    <a:pt x="3619" y="9509"/>
                  </a:cubicBezTo>
                  <a:cubicBezTo>
                    <a:pt x="3606" y="9562"/>
                    <a:pt x="3593" y="9614"/>
                    <a:pt x="3580" y="9680"/>
                  </a:cubicBezTo>
                  <a:lnTo>
                    <a:pt x="3408" y="10248"/>
                  </a:lnTo>
                  <a:cubicBezTo>
                    <a:pt x="2734" y="12520"/>
                    <a:pt x="1823" y="15504"/>
                    <a:pt x="1282" y="17287"/>
                  </a:cubicBezTo>
                  <a:cubicBezTo>
                    <a:pt x="1242" y="17393"/>
                    <a:pt x="1216" y="17485"/>
                    <a:pt x="1189" y="17578"/>
                  </a:cubicBezTo>
                  <a:cubicBezTo>
                    <a:pt x="1136" y="17750"/>
                    <a:pt x="1044" y="18027"/>
                    <a:pt x="938" y="18344"/>
                  </a:cubicBezTo>
                  <a:cubicBezTo>
                    <a:pt x="846" y="18621"/>
                    <a:pt x="727" y="18951"/>
                    <a:pt x="621" y="19268"/>
                  </a:cubicBezTo>
                  <a:cubicBezTo>
                    <a:pt x="595" y="19361"/>
                    <a:pt x="569" y="19440"/>
                    <a:pt x="529" y="19519"/>
                  </a:cubicBezTo>
                  <a:cubicBezTo>
                    <a:pt x="489" y="19651"/>
                    <a:pt x="450" y="19770"/>
                    <a:pt x="410" y="19876"/>
                  </a:cubicBezTo>
                  <a:cubicBezTo>
                    <a:pt x="186" y="20523"/>
                    <a:pt x="1" y="21025"/>
                    <a:pt x="1" y="21025"/>
                  </a:cubicBezTo>
                  <a:cubicBezTo>
                    <a:pt x="2888" y="23178"/>
                    <a:pt x="7582" y="23760"/>
                    <a:pt x="11815" y="23760"/>
                  </a:cubicBezTo>
                  <a:cubicBezTo>
                    <a:pt x="16800" y="23760"/>
                    <a:pt x="21144" y="22953"/>
                    <a:pt x="21144" y="22953"/>
                  </a:cubicBezTo>
                  <a:cubicBezTo>
                    <a:pt x="21144" y="22953"/>
                    <a:pt x="21118" y="22425"/>
                    <a:pt x="21065" y="21725"/>
                  </a:cubicBezTo>
                  <a:cubicBezTo>
                    <a:pt x="21052" y="21593"/>
                    <a:pt x="21039" y="21474"/>
                    <a:pt x="21039" y="21342"/>
                  </a:cubicBezTo>
                  <a:cubicBezTo>
                    <a:pt x="20973" y="20364"/>
                    <a:pt x="20893" y="19202"/>
                    <a:pt x="20854" y="18687"/>
                  </a:cubicBezTo>
                  <a:cubicBezTo>
                    <a:pt x="20841" y="18582"/>
                    <a:pt x="20841" y="18489"/>
                    <a:pt x="20827" y="18383"/>
                  </a:cubicBezTo>
                  <a:cubicBezTo>
                    <a:pt x="20722" y="17182"/>
                    <a:pt x="20590" y="15597"/>
                    <a:pt x="20471" y="14091"/>
                  </a:cubicBezTo>
                  <a:cubicBezTo>
                    <a:pt x="20458" y="13854"/>
                    <a:pt x="20431" y="13616"/>
                    <a:pt x="20418" y="13391"/>
                  </a:cubicBezTo>
                  <a:cubicBezTo>
                    <a:pt x="20365" y="12876"/>
                    <a:pt x="20326" y="12388"/>
                    <a:pt x="20299" y="11939"/>
                  </a:cubicBezTo>
                  <a:cubicBezTo>
                    <a:pt x="20273" y="11609"/>
                    <a:pt x="20246" y="11292"/>
                    <a:pt x="20220" y="11001"/>
                  </a:cubicBezTo>
                  <a:cubicBezTo>
                    <a:pt x="20180" y="10565"/>
                    <a:pt x="20141" y="10143"/>
                    <a:pt x="20101" y="9720"/>
                  </a:cubicBezTo>
                  <a:cubicBezTo>
                    <a:pt x="20075" y="9535"/>
                    <a:pt x="20061" y="9337"/>
                    <a:pt x="20035" y="9152"/>
                  </a:cubicBezTo>
                  <a:cubicBezTo>
                    <a:pt x="20035" y="9113"/>
                    <a:pt x="20022" y="9086"/>
                    <a:pt x="20022" y="9020"/>
                  </a:cubicBezTo>
                  <a:cubicBezTo>
                    <a:pt x="20009" y="8967"/>
                    <a:pt x="19995" y="8901"/>
                    <a:pt x="19995" y="8835"/>
                  </a:cubicBezTo>
                  <a:cubicBezTo>
                    <a:pt x="19758" y="6867"/>
                    <a:pt x="19427" y="5137"/>
                    <a:pt x="19150" y="3817"/>
                  </a:cubicBezTo>
                  <a:cubicBezTo>
                    <a:pt x="19137" y="3711"/>
                    <a:pt x="19111" y="3619"/>
                    <a:pt x="19084" y="3526"/>
                  </a:cubicBezTo>
                  <a:cubicBezTo>
                    <a:pt x="18780" y="2113"/>
                    <a:pt x="18543" y="1255"/>
                    <a:pt x="18543" y="1255"/>
                  </a:cubicBezTo>
                  <a:cubicBezTo>
                    <a:pt x="18543" y="1255"/>
                    <a:pt x="18188" y="1267"/>
                    <a:pt x="17569" y="1267"/>
                  </a:cubicBezTo>
                  <a:cubicBezTo>
                    <a:pt x="15529" y="1267"/>
                    <a:pt x="10615" y="1135"/>
                    <a:pt x="6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4"/>
            <p:cNvSpPr/>
            <p:nvPr/>
          </p:nvSpPr>
          <p:spPr>
            <a:xfrm>
              <a:off x="4724700" y="2756800"/>
              <a:ext cx="24450" cy="23525"/>
            </a:xfrm>
            <a:custGeom>
              <a:avLst/>
              <a:gdLst/>
              <a:ahLst/>
              <a:cxnLst/>
              <a:rect l="l" t="t" r="r" b="b"/>
              <a:pathLst>
                <a:path w="978" h="941" extrusionOk="0">
                  <a:moveTo>
                    <a:pt x="503" y="0"/>
                  </a:moveTo>
                  <a:cubicBezTo>
                    <a:pt x="318" y="277"/>
                    <a:pt x="172" y="568"/>
                    <a:pt x="1" y="845"/>
                  </a:cubicBezTo>
                  <a:cubicBezTo>
                    <a:pt x="96" y="912"/>
                    <a:pt x="193" y="941"/>
                    <a:pt x="287" y="941"/>
                  </a:cubicBezTo>
                  <a:cubicBezTo>
                    <a:pt x="673" y="941"/>
                    <a:pt x="978" y="444"/>
                    <a:pt x="648" y="92"/>
                  </a:cubicBezTo>
                  <a:cubicBezTo>
                    <a:pt x="595" y="53"/>
                    <a:pt x="555" y="26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84"/>
            <p:cNvSpPr/>
            <p:nvPr/>
          </p:nvSpPr>
          <p:spPr>
            <a:xfrm>
              <a:off x="4770925" y="2766025"/>
              <a:ext cx="24800" cy="24800"/>
            </a:xfrm>
            <a:custGeom>
              <a:avLst/>
              <a:gdLst/>
              <a:ahLst/>
              <a:cxnLst/>
              <a:rect l="l" t="t" r="r" b="b"/>
              <a:pathLst>
                <a:path w="992" h="992" extrusionOk="0">
                  <a:moveTo>
                    <a:pt x="503" y="1"/>
                  </a:moveTo>
                  <a:cubicBezTo>
                    <a:pt x="225" y="1"/>
                    <a:pt x="1" y="225"/>
                    <a:pt x="1" y="489"/>
                  </a:cubicBezTo>
                  <a:cubicBezTo>
                    <a:pt x="1" y="767"/>
                    <a:pt x="225" y="991"/>
                    <a:pt x="503" y="991"/>
                  </a:cubicBezTo>
                  <a:cubicBezTo>
                    <a:pt x="767" y="991"/>
                    <a:pt x="991" y="767"/>
                    <a:pt x="991" y="489"/>
                  </a:cubicBezTo>
                  <a:cubicBezTo>
                    <a:pt x="991" y="225"/>
                    <a:pt x="76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84"/>
            <p:cNvSpPr/>
            <p:nvPr/>
          </p:nvSpPr>
          <p:spPr>
            <a:xfrm>
              <a:off x="4824425" y="2773875"/>
              <a:ext cx="25775" cy="24950"/>
            </a:xfrm>
            <a:custGeom>
              <a:avLst/>
              <a:gdLst/>
              <a:ahLst/>
              <a:cxnLst/>
              <a:rect l="l" t="t" r="r" b="b"/>
              <a:pathLst>
                <a:path w="1031" h="998" extrusionOk="0">
                  <a:moveTo>
                    <a:pt x="497" y="1"/>
                  </a:moveTo>
                  <a:cubicBezTo>
                    <a:pt x="242" y="1"/>
                    <a:pt x="0" y="202"/>
                    <a:pt x="0" y="506"/>
                  </a:cubicBezTo>
                  <a:cubicBezTo>
                    <a:pt x="0" y="800"/>
                    <a:pt x="241" y="998"/>
                    <a:pt x="495" y="998"/>
                  </a:cubicBezTo>
                  <a:cubicBezTo>
                    <a:pt x="617" y="998"/>
                    <a:pt x="742" y="952"/>
                    <a:pt x="845" y="849"/>
                  </a:cubicBezTo>
                  <a:cubicBezTo>
                    <a:pt x="1030" y="651"/>
                    <a:pt x="1030" y="347"/>
                    <a:pt x="845" y="149"/>
                  </a:cubicBezTo>
                  <a:cubicBezTo>
                    <a:pt x="743" y="47"/>
                    <a:pt x="618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84"/>
            <p:cNvSpPr/>
            <p:nvPr/>
          </p:nvSpPr>
          <p:spPr>
            <a:xfrm>
              <a:off x="4878900" y="2779650"/>
              <a:ext cx="26100" cy="24800"/>
            </a:xfrm>
            <a:custGeom>
              <a:avLst/>
              <a:gdLst/>
              <a:ahLst/>
              <a:cxnLst/>
              <a:rect l="l" t="t" r="r" b="b"/>
              <a:pathLst>
                <a:path w="1044" h="992" extrusionOk="0">
                  <a:moveTo>
                    <a:pt x="503" y="0"/>
                  </a:moveTo>
                  <a:cubicBezTo>
                    <a:pt x="248" y="0"/>
                    <a:pt x="0" y="195"/>
                    <a:pt x="0" y="499"/>
                  </a:cubicBezTo>
                  <a:cubicBezTo>
                    <a:pt x="0" y="793"/>
                    <a:pt x="247" y="991"/>
                    <a:pt x="501" y="991"/>
                  </a:cubicBezTo>
                  <a:cubicBezTo>
                    <a:pt x="623" y="991"/>
                    <a:pt x="747" y="945"/>
                    <a:pt x="845" y="842"/>
                  </a:cubicBezTo>
                  <a:cubicBezTo>
                    <a:pt x="1044" y="658"/>
                    <a:pt x="1044" y="341"/>
                    <a:pt x="845" y="143"/>
                  </a:cubicBezTo>
                  <a:cubicBezTo>
                    <a:pt x="747" y="44"/>
                    <a:pt x="624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84"/>
            <p:cNvSpPr/>
            <p:nvPr/>
          </p:nvSpPr>
          <p:spPr>
            <a:xfrm>
              <a:off x="4933050" y="2787500"/>
              <a:ext cx="8925" cy="19500"/>
            </a:xfrm>
            <a:custGeom>
              <a:avLst/>
              <a:gdLst/>
              <a:ahLst/>
              <a:cxnLst/>
              <a:rect l="l" t="t" r="r" b="b"/>
              <a:pathLst>
                <a:path w="357" h="780" extrusionOk="0">
                  <a:moveTo>
                    <a:pt x="159" y="0"/>
                  </a:moveTo>
                  <a:cubicBezTo>
                    <a:pt x="0" y="198"/>
                    <a:pt x="13" y="489"/>
                    <a:pt x="198" y="661"/>
                  </a:cubicBezTo>
                  <a:cubicBezTo>
                    <a:pt x="238" y="713"/>
                    <a:pt x="304" y="753"/>
                    <a:pt x="357" y="779"/>
                  </a:cubicBezTo>
                  <a:cubicBezTo>
                    <a:pt x="264" y="528"/>
                    <a:pt x="185" y="264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84"/>
            <p:cNvSpPr/>
            <p:nvPr/>
          </p:nvSpPr>
          <p:spPr>
            <a:xfrm>
              <a:off x="4711500" y="2813175"/>
              <a:ext cx="26775" cy="25600"/>
            </a:xfrm>
            <a:custGeom>
              <a:avLst/>
              <a:gdLst/>
              <a:ahLst/>
              <a:cxnLst/>
              <a:rect l="l" t="t" r="r" b="b"/>
              <a:pathLst>
                <a:path w="1071" h="1024" extrusionOk="0">
                  <a:moveTo>
                    <a:pt x="519" y="1"/>
                  </a:moveTo>
                  <a:cubicBezTo>
                    <a:pt x="256" y="1"/>
                    <a:pt x="0" y="205"/>
                    <a:pt x="0" y="518"/>
                  </a:cubicBezTo>
                  <a:cubicBezTo>
                    <a:pt x="0" y="822"/>
                    <a:pt x="254" y="1023"/>
                    <a:pt x="517" y="1023"/>
                  </a:cubicBezTo>
                  <a:cubicBezTo>
                    <a:pt x="642" y="1023"/>
                    <a:pt x="770" y="977"/>
                    <a:pt x="872" y="875"/>
                  </a:cubicBezTo>
                  <a:cubicBezTo>
                    <a:pt x="1070" y="677"/>
                    <a:pt x="1070" y="347"/>
                    <a:pt x="872" y="149"/>
                  </a:cubicBezTo>
                  <a:cubicBezTo>
                    <a:pt x="770" y="47"/>
                    <a:pt x="644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84"/>
            <p:cNvSpPr/>
            <p:nvPr/>
          </p:nvSpPr>
          <p:spPr>
            <a:xfrm>
              <a:off x="4764325" y="2823725"/>
              <a:ext cx="26775" cy="25275"/>
            </a:xfrm>
            <a:custGeom>
              <a:avLst/>
              <a:gdLst/>
              <a:ahLst/>
              <a:cxnLst/>
              <a:rect l="l" t="t" r="r" b="b"/>
              <a:pathLst>
                <a:path w="1071" h="1011" extrusionOk="0">
                  <a:moveTo>
                    <a:pt x="517" y="1"/>
                  </a:moveTo>
                  <a:cubicBezTo>
                    <a:pt x="255" y="1"/>
                    <a:pt x="1" y="202"/>
                    <a:pt x="1" y="506"/>
                  </a:cubicBezTo>
                  <a:cubicBezTo>
                    <a:pt x="1" y="810"/>
                    <a:pt x="255" y="1011"/>
                    <a:pt x="517" y="1011"/>
                  </a:cubicBezTo>
                  <a:cubicBezTo>
                    <a:pt x="642" y="1011"/>
                    <a:pt x="770" y="965"/>
                    <a:pt x="872" y="862"/>
                  </a:cubicBezTo>
                  <a:cubicBezTo>
                    <a:pt x="1070" y="664"/>
                    <a:pt x="1070" y="347"/>
                    <a:pt x="872" y="149"/>
                  </a:cubicBezTo>
                  <a:cubicBezTo>
                    <a:pt x="770" y="47"/>
                    <a:pt x="642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84"/>
            <p:cNvSpPr/>
            <p:nvPr/>
          </p:nvSpPr>
          <p:spPr>
            <a:xfrm>
              <a:off x="4819475" y="2831650"/>
              <a:ext cx="26425" cy="25600"/>
            </a:xfrm>
            <a:custGeom>
              <a:avLst/>
              <a:gdLst/>
              <a:ahLst/>
              <a:cxnLst/>
              <a:rect l="l" t="t" r="r" b="b"/>
              <a:pathLst>
                <a:path w="1057" h="1024" extrusionOk="0">
                  <a:moveTo>
                    <a:pt x="507" y="1"/>
                  </a:moveTo>
                  <a:cubicBezTo>
                    <a:pt x="248" y="1"/>
                    <a:pt x="0" y="202"/>
                    <a:pt x="0" y="506"/>
                  </a:cubicBezTo>
                  <a:cubicBezTo>
                    <a:pt x="0" y="819"/>
                    <a:pt x="249" y="1023"/>
                    <a:pt x="508" y="1023"/>
                  </a:cubicBezTo>
                  <a:cubicBezTo>
                    <a:pt x="631" y="1023"/>
                    <a:pt x="756" y="977"/>
                    <a:pt x="858" y="876"/>
                  </a:cubicBezTo>
                  <a:cubicBezTo>
                    <a:pt x="1057" y="677"/>
                    <a:pt x="1057" y="347"/>
                    <a:pt x="858" y="149"/>
                  </a:cubicBezTo>
                  <a:cubicBezTo>
                    <a:pt x="756" y="47"/>
                    <a:pt x="63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84"/>
            <p:cNvSpPr/>
            <p:nvPr/>
          </p:nvSpPr>
          <p:spPr>
            <a:xfrm>
              <a:off x="4875250" y="2837275"/>
              <a:ext cx="26775" cy="25275"/>
            </a:xfrm>
            <a:custGeom>
              <a:avLst/>
              <a:gdLst/>
              <a:ahLst/>
              <a:cxnLst/>
              <a:rect l="l" t="t" r="r" b="b"/>
              <a:pathLst>
                <a:path w="1071" h="1011" extrusionOk="0">
                  <a:moveTo>
                    <a:pt x="517" y="0"/>
                  </a:moveTo>
                  <a:cubicBezTo>
                    <a:pt x="255" y="0"/>
                    <a:pt x="1" y="201"/>
                    <a:pt x="1" y="505"/>
                  </a:cubicBezTo>
                  <a:cubicBezTo>
                    <a:pt x="1" y="809"/>
                    <a:pt x="255" y="1010"/>
                    <a:pt x="517" y="1010"/>
                  </a:cubicBezTo>
                  <a:cubicBezTo>
                    <a:pt x="643" y="1010"/>
                    <a:pt x="770" y="964"/>
                    <a:pt x="873" y="862"/>
                  </a:cubicBezTo>
                  <a:cubicBezTo>
                    <a:pt x="1071" y="664"/>
                    <a:pt x="1071" y="347"/>
                    <a:pt x="873" y="149"/>
                  </a:cubicBezTo>
                  <a:cubicBezTo>
                    <a:pt x="770" y="46"/>
                    <a:pt x="643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84"/>
            <p:cNvSpPr/>
            <p:nvPr/>
          </p:nvSpPr>
          <p:spPr>
            <a:xfrm>
              <a:off x="4932050" y="2840250"/>
              <a:ext cx="26425" cy="25275"/>
            </a:xfrm>
            <a:custGeom>
              <a:avLst/>
              <a:gdLst/>
              <a:ahLst/>
              <a:cxnLst/>
              <a:rect l="l" t="t" r="r" b="b"/>
              <a:pathLst>
                <a:path w="1057" h="1011" extrusionOk="0">
                  <a:moveTo>
                    <a:pt x="507" y="0"/>
                  </a:moveTo>
                  <a:cubicBezTo>
                    <a:pt x="248" y="0"/>
                    <a:pt x="0" y="201"/>
                    <a:pt x="0" y="505"/>
                  </a:cubicBezTo>
                  <a:cubicBezTo>
                    <a:pt x="0" y="809"/>
                    <a:pt x="248" y="1010"/>
                    <a:pt x="507" y="1010"/>
                  </a:cubicBezTo>
                  <a:cubicBezTo>
                    <a:pt x="630" y="1010"/>
                    <a:pt x="756" y="964"/>
                    <a:pt x="859" y="862"/>
                  </a:cubicBezTo>
                  <a:cubicBezTo>
                    <a:pt x="1057" y="664"/>
                    <a:pt x="1057" y="347"/>
                    <a:pt x="859" y="149"/>
                  </a:cubicBezTo>
                  <a:cubicBezTo>
                    <a:pt x="756" y="46"/>
                    <a:pt x="630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84"/>
            <p:cNvSpPr/>
            <p:nvPr/>
          </p:nvSpPr>
          <p:spPr>
            <a:xfrm>
              <a:off x="4658350" y="2858150"/>
              <a:ext cx="20825" cy="26100"/>
            </a:xfrm>
            <a:custGeom>
              <a:avLst/>
              <a:gdLst/>
              <a:ahLst/>
              <a:cxnLst/>
              <a:rect l="l" t="t" r="r" b="b"/>
              <a:pathLst>
                <a:path w="833" h="1044" extrusionOk="0">
                  <a:moveTo>
                    <a:pt x="264" y="0"/>
                  </a:moveTo>
                  <a:cubicBezTo>
                    <a:pt x="172" y="331"/>
                    <a:pt x="93" y="648"/>
                    <a:pt x="0" y="964"/>
                  </a:cubicBezTo>
                  <a:cubicBezTo>
                    <a:pt x="85" y="1018"/>
                    <a:pt x="179" y="1043"/>
                    <a:pt x="271" y="1043"/>
                  </a:cubicBezTo>
                  <a:cubicBezTo>
                    <a:pt x="407" y="1043"/>
                    <a:pt x="540" y="988"/>
                    <a:pt x="634" y="885"/>
                  </a:cubicBezTo>
                  <a:cubicBezTo>
                    <a:pt x="832" y="674"/>
                    <a:pt x="832" y="357"/>
                    <a:pt x="634" y="146"/>
                  </a:cubicBezTo>
                  <a:cubicBezTo>
                    <a:pt x="528" y="53"/>
                    <a:pt x="396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84"/>
            <p:cNvSpPr/>
            <p:nvPr/>
          </p:nvSpPr>
          <p:spPr>
            <a:xfrm>
              <a:off x="4703900" y="2870800"/>
              <a:ext cx="27100" cy="26225"/>
            </a:xfrm>
            <a:custGeom>
              <a:avLst/>
              <a:gdLst/>
              <a:ahLst/>
              <a:cxnLst/>
              <a:rect l="l" t="t" r="r" b="b"/>
              <a:pathLst>
                <a:path w="1084" h="1049" extrusionOk="0">
                  <a:moveTo>
                    <a:pt x="523" y="1"/>
                  </a:moveTo>
                  <a:cubicBezTo>
                    <a:pt x="256" y="1"/>
                    <a:pt x="1" y="211"/>
                    <a:pt x="1" y="525"/>
                  </a:cubicBezTo>
                  <a:cubicBezTo>
                    <a:pt x="1" y="838"/>
                    <a:pt x="256" y="1048"/>
                    <a:pt x="523" y="1048"/>
                  </a:cubicBezTo>
                  <a:cubicBezTo>
                    <a:pt x="650" y="1048"/>
                    <a:pt x="779" y="1001"/>
                    <a:pt x="886" y="894"/>
                  </a:cubicBezTo>
                  <a:cubicBezTo>
                    <a:pt x="1084" y="696"/>
                    <a:pt x="1084" y="366"/>
                    <a:pt x="886" y="155"/>
                  </a:cubicBezTo>
                  <a:cubicBezTo>
                    <a:pt x="779" y="48"/>
                    <a:pt x="650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84"/>
            <p:cNvSpPr/>
            <p:nvPr/>
          </p:nvSpPr>
          <p:spPr>
            <a:xfrm>
              <a:off x="4758050" y="2881375"/>
              <a:ext cx="27425" cy="26050"/>
            </a:xfrm>
            <a:custGeom>
              <a:avLst/>
              <a:gdLst/>
              <a:ahLst/>
              <a:cxnLst/>
              <a:rect l="l" t="t" r="r" b="b"/>
              <a:pathLst>
                <a:path w="1097" h="1042" extrusionOk="0">
                  <a:moveTo>
                    <a:pt x="523" y="1"/>
                  </a:moveTo>
                  <a:cubicBezTo>
                    <a:pt x="256" y="1"/>
                    <a:pt x="1" y="211"/>
                    <a:pt x="1" y="524"/>
                  </a:cubicBezTo>
                  <a:cubicBezTo>
                    <a:pt x="1" y="838"/>
                    <a:pt x="256" y="1042"/>
                    <a:pt x="523" y="1042"/>
                  </a:cubicBezTo>
                  <a:cubicBezTo>
                    <a:pt x="650" y="1042"/>
                    <a:pt x="779" y="996"/>
                    <a:pt x="885" y="894"/>
                  </a:cubicBezTo>
                  <a:cubicBezTo>
                    <a:pt x="1097" y="683"/>
                    <a:pt x="1097" y="352"/>
                    <a:pt x="885" y="154"/>
                  </a:cubicBezTo>
                  <a:cubicBezTo>
                    <a:pt x="779" y="48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84"/>
            <p:cNvSpPr/>
            <p:nvPr/>
          </p:nvSpPr>
          <p:spPr>
            <a:xfrm>
              <a:off x="4814175" y="2889300"/>
              <a:ext cx="27425" cy="26050"/>
            </a:xfrm>
            <a:custGeom>
              <a:avLst/>
              <a:gdLst/>
              <a:ahLst/>
              <a:cxnLst/>
              <a:rect l="l" t="t" r="r" b="b"/>
              <a:pathLst>
                <a:path w="1097" h="1042" extrusionOk="0">
                  <a:moveTo>
                    <a:pt x="523" y="1"/>
                  </a:moveTo>
                  <a:cubicBezTo>
                    <a:pt x="256" y="1"/>
                    <a:pt x="1" y="211"/>
                    <a:pt x="1" y="524"/>
                  </a:cubicBezTo>
                  <a:cubicBezTo>
                    <a:pt x="1" y="838"/>
                    <a:pt x="256" y="1042"/>
                    <a:pt x="523" y="1042"/>
                  </a:cubicBezTo>
                  <a:cubicBezTo>
                    <a:pt x="650" y="1042"/>
                    <a:pt x="779" y="996"/>
                    <a:pt x="886" y="894"/>
                  </a:cubicBezTo>
                  <a:cubicBezTo>
                    <a:pt x="1097" y="683"/>
                    <a:pt x="1097" y="352"/>
                    <a:pt x="886" y="154"/>
                  </a:cubicBezTo>
                  <a:cubicBezTo>
                    <a:pt x="779" y="48"/>
                    <a:pt x="650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84"/>
            <p:cNvSpPr/>
            <p:nvPr/>
          </p:nvSpPr>
          <p:spPr>
            <a:xfrm>
              <a:off x="4871625" y="2894725"/>
              <a:ext cx="27100" cy="26050"/>
            </a:xfrm>
            <a:custGeom>
              <a:avLst/>
              <a:gdLst/>
              <a:ahLst/>
              <a:cxnLst/>
              <a:rect l="l" t="t" r="r" b="b"/>
              <a:pathLst>
                <a:path w="1084" h="1042" extrusionOk="0">
                  <a:moveTo>
                    <a:pt x="523" y="1"/>
                  </a:moveTo>
                  <a:cubicBezTo>
                    <a:pt x="256" y="1"/>
                    <a:pt x="1" y="205"/>
                    <a:pt x="1" y="518"/>
                  </a:cubicBezTo>
                  <a:cubicBezTo>
                    <a:pt x="1" y="832"/>
                    <a:pt x="256" y="1042"/>
                    <a:pt x="523" y="1042"/>
                  </a:cubicBezTo>
                  <a:cubicBezTo>
                    <a:pt x="650" y="1042"/>
                    <a:pt x="779" y="995"/>
                    <a:pt x="885" y="888"/>
                  </a:cubicBezTo>
                  <a:cubicBezTo>
                    <a:pt x="1084" y="690"/>
                    <a:pt x="1084" y="360"/>
                    <a:pt x="885" y="149"/>
                  </a:cubicBezTo>
                  <a:cubicBezTo>
                    <a:pt x="779" y="47"/>
                    <a:pt x="650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84"/>
            <p:cNvSpPr/>
            <p:nvPr/>
          </p:nvSpPr>
          <p:spPr>
            <a:xfrm>
              <a:off x="4929750" y="2897475"/>
              <a:ext cx="27075" cy="25950"/>
            </a:xfrm>
            <a:custGeom>
              <a:avLst/>
              <a:gdLst/>
              <a:ahLst/>
              <a:cxnLst/>
              <a:rect l="l" t="t" r="r" b="b"/>
              <a:pathLst>
                <a:path w="1083" h="1038" extrusionOk="0">
                  <a:moveTo>
                    <a:pt x="514" y="0"/>
                  </a:moveTo>
                  <a:cubicBezTo>
                    <a:pt x="250" y="0"/>
                    <a:pt x="0" y="204"/>
                    <a:pt x="0" y="514"/>
                  </a:cubicBezTo>
                  <a:cubicBezTo>
                    <a:pt x="0" y="827"/>
                    <a:pt x="255" y="1038"/>
                    <a:pt x="522" y="1038"/>
                  </a:cubicBezTo>
                  <a:cubicBezTo>
                    <a:pt x="649" y="1038"/>
                    <a:pt x="779" y="990"/>
                    <a:pt x="885" y="884"/>
                  </a:cubicBezTo>
                  <a:cubicBezTo>
                    <a:pt x="1083" y="686"/>
                    <a:pt x="1083" y="356"/>
                    <a:pt x="885" y="157"/>
                  </a:cubicBezTo>
                  <a:cubicBezTo>
                    <a:pt x="776" y="49"/>
                    <a:pt x="644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84"/>
            <p:cNvSpPr/>
            <p:nvPr/>
          </p:nvSpPr>
          <p:spPr>
            <a:xfrm>
              <a:off x="4987525" y="2897225"/>
              <a:ext cx="27425" cy="26200"/>
            </a:xfrm>
            <a:custGeom>
              <a:avLst/>
              <a:gdLst/>
              <a:ahLst/>
              <a:cxnLst/>
              <a:rect l="l" t="t" r="r" b="b"/>
              <a:pathLst>
                <a:path w="1097" h="1048" extrusionOk="0">
                  <a:moveTo>
                    <a:pt x="532" y="0"/>
                  </a:moveTo>
                  <a:cubicBezTo>
                    <a:pt x="261" y="0"/>
                    <a:pt x="0" y="211"/>
                    <a:pt x="0" y="524"/>
                  </a:cubicBezTo>
                  <a:cubicBezTo>
                    <a:pt x="0" y="837"/>
                    <a:pt x="261" y="1048"/>
                    <a:pt x="532" y="1048"/>
                  </a:cubicBezTo>
                  <a:cubicBezTo>
                    <a:pt x="661" y="1048"/>
                    <a:pt x="792" y="1000"/>
                    <a:pt x="898" y="894"/>
                  </a:cubicBezTo>
                  <a:cubicBezTo>
                    <a:pt x="1096" y="683"/>
                    <a:pt x="1096" y="352"/>
                    <a:pt x="898" y="154"/>
                  </a:cubicBezTo>
                  <a:cubicBezTo>
                    <a:pt x="792" y="48"/>
                    <a:pt x="661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84"/>
            <p:cNvSpPr/>
            <p:nvPr/>
          </p:nvSpPr>
          <p:spPr>
            <a:xfrm>
              <a:off x="5040725" y="2899425"/>
              <a:ext cx="20100" cy="20900"/>
            </a:xfrm>
            <a:custGeom>
              <a:avLst/>
              <a:gdLst/>
              <a:ahLst/>
              <a:cxnLst/>
              <a:rect l="l" t="t" r="r" b="b"/>
              <a:pathLst>
                <a:path w="804" h="836" extrusionOk="0">
                  <a:moveTo>
                    <a:pt x="276" y="0"/>
                  </a:moveTo>
                  <a:lnTo>
                    <a:pt x="276" y="0"/>
                  </a:lnTo>
                  <a:cubicBezTo>
                    <a:pt x="0" y="347"/>
                    <a:pt x="268" y="835"/>
                    <a:pt x="674" y="835"/>
                  </a:cubicBezTo>
                  <a:cubicBezTo>
                    <a:pt x="716" y="835"/>
                    <a:pt x="759" y="830"/>
                    <a:pt x="804" y="819"/>
                  </a:cubicBezTo>
                  <a:cubicBezTo>
                    <a:pt x="791" y="634"/>
                    <a:pt x="764" y="449"/>
                    <a:pt x="738" y="251"/>
                  </a:cubicBezTo>
                  <a:cubicBezTo>
                    <a:pt x="738" y="198"/>
                    <a:pt x="725" y="159"/>
                    <a:pt x="725" y="119"/>
                  </a:cubicBezTo>
                  <a:cubicBezTo>
                    <a:pt x="579" y="93"/>
                    <a:pt x="421" y="4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84"/>
            <p:cNvSpPr/>
            <p:nvPr/>
          </p:nvSpPr>
          <p:spPr>
            <a:xfrm>
              <a:off x="4643475" y="2915725"/>
              <a:ext cx="31275" cy="26675"/>
            </a:xfrm>
            <a:custGeom>
              <a:avLst/>
              <a:gdLst/>
              <a:ahLst/>
              <a:cxnLst/>
              <a:rect l="l" t="t" r="r" b="b"/>
              <a:pathLst>
                <a:path w="1251" h="1067" extrusionOk="0">
                  <a:moveTo>
                    <a:pt x="506" y="0"/>
                  </a:moveTo>
                  <a:cubicBezTo>
                    <a:pt x="396" y="0"/>
                    <a:pt x="281" y="38"/>
                    <a:pt x="173" y="127"/>
                  </a:cubicBezTo>
                  <a:lnTo>
                    <a:pt x="1" y="695"/>
                  </a:lnTo>
                  <a:cubicBezTo>
                    <a:pt x="27" y="788"/>
                    <a:pt x="80" y="854"/>
                    <a:pt x="133" y="920"/>
                  </a:cubicBezTo>
                  <a:cubicBezTo>
                    <a:pt x="237" y="1017"/>
                    <a:pt x="373" y="1067"/>
                    <a:pt x="508" y="1067"/>
                  </a:cubicBezTo>
                  <a:cubicBezTo>
                    <a:pt x="647" y="1067"/>
                    <a:pt x="785" y="1014"/>
                    <a:pt x="886" y="907"/>
                  </a:cubicBezTo>
                  <a:cubicBezTo>
                    <a:pt x="1250" y="531"/>
                    <a:pt x="916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84"/>
            <p:cNvSpPr/>
            <p:nvPr/>
          </p:nvSpPr>
          <p:spPr>
            <a:xfrm>
              <a:off x="4695750" y="2928675"/>
              <a:ext cx="28000" cy="26675"/>
            </a:xfrm>
            <a:custGeom>
              <a:avLst/>
              <a:gdLst/>
              <a:ahLst/>
              <a:cxnLst/>
              <a:rect l="l" t="t" r="r" b="b"/>
              <a:pathLst>
                <a:path w="1120" h="1067" extrusionOk="0">
                  <a:moveTo>
                    <a:pt x="541" y="0"/>
                  </a:moveTo>
                  <a:cubicBezTo>
                    <a:pt x="264" y="0"/>
                    <a:pt x="1" y="218"/>
                    <a:pt x="10" y="534"/>
                  </a:cubicBezTo>
                  <a:cubicBezTo>
                    <a:pt x="10" y="854"/>
                    <a:pt x="273" y="1066"/>
                    <a:pt x="546" y="1066"/>
                  </a:cubicBezTo>
                  <a:cubicBezTo>
                    <a:pt x="678" y="1066"/>
                    <a:pt x="813" y="1016"/>
                    <a:pt x="921" y="904"/>
                  </a:cubicBezTo>
                  <a:cubicBezTo>
                    <a:pt x="1119" y="692"/>
                    <a:pt x="1119" y="349"/>
                    <a:pt x="908" y="151"/>
                  </a:cubicBezTo>
                  <a:cubicBezTo>
                    <a:pt x="799" y="47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84"/>
            <p:cNvSpPr/>
            <p:nvPr/>
          </p:nvSpPr>
          <p:spPr>
            <a:xfrm>
              <a:off x="4751450" y="2939175"/>
              <a:ext cx="28100" cy="26575"/>
            </a:xfrm>
            <a:custGeom>
              <a:avLst/>
              <a:gdLst/>
              <a:ahLst/>
              <a:cxnLst/>
              <a:rect l="l" t="t" r="r" b="b"/>
              <a:pathLst>
                <a:path w="1124" h="1063" extrusionOk="0">
                  <a:moveTo>
                    <a:pt x="534" y="0"/>
                  </a:moveTo>
                  <a:cubicBezTo>
                    <a:pt x="263" y="0"/>
                    <a:pt x="0" y="213"/>
                    <a:pt x="0" y="536"/>
                  </a:cubicBezTo>
                  <a:cubicBezTo>
                    <a:pt x="0" y="856"/>
                    <a:pt x="264" y="1063"/>
                    <a:pt x="537" y="1063"/>
                  </a:cubicBezTo>
                  <a:cubicBezTo>
                    <a:pt x="669" y="1063"/>
                    <a:pt x="804" y="1014"/>
                    <a:pt x="912" y="906"/>
                  </a:cubicBezTo>
                  <a:cubicBezTo>
                    <a:pt x="1123" y="695"/>
                    <a:pt x="1110" y="352"/>
                    <a:pt x="899" y="153"/>
                  </a:cubicBezTo>
                  <a:cubicBezTo>
                    <a:pt x="793" y="48"/>
                    <a:pt x="662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84"/>
            <p:cNvSpPr/>
            <p:nvPr/>
          </p:nvSpPr>
          <p:spPr>
            <a:xfrm>
              <a:off x="4808900" y="2947100"/>
              <a:ext cx="28075" cy="26575"/>
            </a:xfrm>
            <a:custGeom>
              <a:avLst/>
              <a:gdLst/>
              <a:ahLst/>
              <a:cxnLst/>
              <a:rect l="l" t="t" r="r" b="b"/>
              <a:pathLst>
                <a:path w="1123" h="1063" extrusionOk="0">
                  <a:moveTo>
                    <a:pt x="538" y="0"/>
                  </a:moveTo>
                  <a:cubicBezTo>
                    <a:pt x="263" y="0"/>
                    <a:pt x="0" y="213"/>
                    <a:pt x="0" y="536"/>
                  </a:cubicBezTo>
                  <a:cubicBezTo>
                    <a:pt x="9" y="856"/>
                    <a:pt x="270" y="1063"/>
                    <a:pt x="539" y="1063"/>
                  </a:cubicBezTo>
                  <a:cubicBezTo>
                    <a:pt x="670" y="1063"/>
                    <a:pt x="804" y="1014"/>
                    <a:pt x="912" y="906"/>
                  </a:cubicBezTo>
                  <a:cubicBezTo>
                    <a:pt x="1123" y="695"/>
                    <a:pt x="1110" y="352"/>
                    <a:pt x="912" y="153"/>
                  </a:cubicBezTo>
                  <a:cubicBezTo>
                    <a:pt x="802" y="48"/>
                    <a:pt x="668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84"/>
            <p:cNvSpPr/>
            <p:nvPr/>
          </p:nvSpPr>
          <p:spPr>
            <a:xfrm>
              <a:off x="4867675" y="2952225"/>
              <a:ext cx="28075" cy="26650"/>
            </a:xfrm>
            <a:custGeom>
              <a:avLst/>
              <a:gdLst/>
              <a:ahLst/>
              <a:cxnLst/>
              <a:rect l="l" t="t" r="r" b="b"/>
              <a:pathLst>
                <a:path w="1123" h="1066" extrusionOk="0">
                  <a:moveTo>
                    <a:pt x="538" y="1"/>
                  </a:moveTo>
                  <a:cubicBezTo>
                    <a:pt x="262" y="1"/>
                    <a:pt x="0" y="220"/>
                    <a:pt x="0" y="543"/>
                  </a:cubicBezTo>
                  <a:cubicBezTo>
                    <a:pt x="9" y="860"/>
                    <a:pt x="264" y="1065"/>
                    <a:pt x="531" y="1065"/>
                  </a:cubicBezTo>
                  <a:cubicBezTo>
                    <a:pt x="665" y="1065"/>
                    <a:pt x="801" y="1014"/>
                    <a:pt x="911" y="899"/>
                  </a:cubicBezTo>
                  <a:cubicBezTo>
                    <a:pt x="1123" y="688"/>
                    <a:pt x="1110" y="358"/>
                    <a:pt x="911" y="160"/>
                  </a:cubicBezTo>
                  <a:cubicBezTo>
                    <a:pt x="801" y="50"/>
                    <a:pt x="668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84"/>
            <p:cNvSpPr/>
            <p:nvPr/>
          </p:nvSpPr>
          <p:spPr>
            <a:xfrm>
              <a:off x="4927100" y="2954775"/>
              <a:ext cx="28075" cy="26650"/>
            </a:xfrm>
            <a:custGeom>
              <a:avLst/>
              <a:gdLst/>
              <a:ahLst/>
              <a:cxnLst/>
              <a:rect l="l" t="t" r="r" b="b"/>
              <a:pathLst>
                <a:path w="1123" h="1066" extrusionOk="0">
                  <a:moveTo>
                    <a:pt x="541" y="0"/>
                  </a:moveTo>
                  <a:cubicBezTo>
                    <a:pt x="267" y="0"/>
                    <a:pt x="0" y="220"/>
                    <a:pt x="0" y="546"/>
                  </a:cubicBezTo>
                  <a:cubicBezTo>
                    <a:pt x="9" y="857"/>
                    <a:pt x="268" y="1066"/>
                    <a:pt x="537" y="1066"/>
                  </a:cubicBezTo>
                  <a:cubicBezTo>
                    <a:pt x="669" y="1066"/>
                    <a:pt x="803" y="1016"/>
                    <a:pt x="912" y="903"/>
                  </a:cubicBezTo>
                  <a:cubicBezTo>
                    <a:pt x="1123" y="692"/>
                    <a:pt x="1110" y="361"/>
                    <a:pt x="898" y="150"/>
                  </a:cubicBezTo>
                  <a:cubicBezTo>
                    <a:pt x="795" y="46"/>
                    <a:pt x="667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84"/>
            <p:cNvSpPr/>
            <p:nvPr/>
          </p:nvSpPr>
          <p:spPr>
            <a:xfrm>
              <a:off x="4986525" y="2954350"/>
              <a:ext cx="28100" cy="26600"/>
            </a:xfrm>
            <a:custGeom>
              <a:avLst/>
              <a:gdLst/>
              <a:ahLst/>
              <a:cxnLst/>
              <a:rect l="l" t="t" r="r" b="b"/>
              <a:pathLst>
                <a:path w="1124" h="1064" extrusionOk="0">
                  <a:moveTo>
                    <a:pt x="534" y="1"/>
                  </a:moveTo>
                  <a:cubicBezTo>
                    <a:pt x="263" y="1"/>
                    <a:pt x="1" y="214"/>
                    <a:pt x="1" y="537"/>
                  </a:cubicBezTo>
                  <a:cubicBezTo>
                    <a:pt x="1" y="857"/>
                    <a:pt x="264" y="1063"/>
                    <a:pt x="537" y="1063"/>
                  </a:cubicBezTo>
                  <a:cubicBezTo>
                    <a:pt x="669" y="1063"/>
                    <a:pt x="804" y="1015"/>
                    <a:pt x="912" y="907"/>
                  </a:cubicBezTo>
                  <a:cubicBezTo>
                    <a:pt x="1123" y="695"/>
                    <a:pt x="1110" y="352"/>
                    <a:pt x="899" y="154"/>
                  </a:cubicBezTo>
                  <a:cubicBezTo>
                    <a:pt x="793" y="48"/>
                    <a:pt x="662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84"/>
            <p:cNvSpPr/>
            <p:nvPr/>
          </p:nvSpPr>
          <p:spPr>
            <a:xfrm>
              <a:off x="5044775" y="2951125"/>
              <a:ext cx="21025" cy="26475"/>
            </a:xfrm>
            <a:custGeom>
              <a:avLst/>
              <a:gdLst/>
              <a:ahLst/>
              <a:cxnLst/>
              <a:rect l="l" t="t" r="r" b="b"/>
              <a:pathLst>
                <a:path w="841" h="1059" extrusionOk="0">
                  <a:moveTo>
                    <a:pt x="557" y="0"/>
                  </a:moveTo>
                  <a:cubicBezTo>
                    <a:pt x="261" y="0"/>
                    <a:pt x="0" y="244"/>
                    <a:pt x="21" y="574"/>
                  </a:cubicBezTo>
                  <a:cubicBezTo>
                    <a:pt x="50" y="862"/>
                    <a:pt x="295" y="1059"/>
                    <a:pt x="554" y="1059"/>
                  </a:cubicBezTo>
                  <a:cubicBezTo>
                    <a:pt x="651" y="1059"/>
                    <a:pt x="750" y="1031"/>
                    <a:pt x="840" y="970"/>
                  </a:cubicBezTo>
                  <a:cubicBezTo>
                    <a:pt x="814" y="640"/>
                    <a:pt x="787" y="323"/>
                    <a:pt x="774" y="45"/>
                  </a:cubicBezTo>
                  <a:cubicBezTo>
                    <a:pt x="702" y="14"/>
                    <a:pt x="628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84"/>
            <p:cNvSpPr/>
            <p:nvPr/>
          </p:nvSpPr>
          <p:spPr>
            <a:xfrm>
              <a:off x="4633675" y="2973375"/>
              <a:ext cx="28650" cy="27200"/>
            </a:xfrm>
            <a:custGeom>
              <a:avLst/>
              <a:gdLst/>
              <a:ahLst/>
              <a:cxnLst/>
              <a:rect l="l" t="t" r="r" b="b"/>
              <a:pathLst>
                <a:path w="1146" h="1088" extrusionOk="0">
                  <a:moveTo>
                    <a:pt x="546" y="0"/>
                  </a:moveTo>
                  <a:cubicBezTo>
                    <a:pt x="267" y="0"/>
                    <a:pt x="1" y="223"/>
                    <a:pt x="10" y="555"/>
                  </a:cubicBezTo>
                  <a:cubicBezTo>
                    <a:pt x="10" y="875"/>
                    <a:pt x="279" y="1087"/>
                    <a:pt x="556" y="1087"/>
                  </a:cubicBezTo>
                  <a:cubicBezTo>
                    <a:pt x="690" y="1087"/>
                    <a:pt x="826" y="1037"/>
                    <a:pt x="934" y="925"/>
                  </a:cubicBezTo>
                  <a:cubicBezTo>
                    <a:pt x="1146" y="700"/>
                    <a:pt x="1146" y="357"/>
                    <a:pt x="921" y="159"/>
                  </a:cubicBezTo>
                  <a:cubicBezTo>
                    <a:pt x="811" y="49"/>
                    <a:pt x="67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84"/>
            <p:cNvSpPr/>
            <p:nvPr/>
          </p:nvSpPr>
          <p:spPr>
            <a:xfrm>
              <a:off x="4687825" y="2986250"/>
              <a:ext cx="28975" cy="27275"/>
            </a:xfrm>
            <a:custGeom>
              <a:avLst/>
              <a:gdLst/>
              <a:ahLst/>
              <a:cxnLst/>
              <a:rect l="l" t="t" r="r" b="b"/>
              <a:pathLst>
                <a:path w="1159" h="1091" extrusionOk="0">
                  <a:moveTo>
                    <a:pt x="550" y="0"/>
                  </a:moveTo>
                  <a:cubicBezTo>
                    <a:pt x="267" y="0"/>
                    <a:pt x="1" y="223"/>
                    <a:pt x="10" y="555"/>
                  </a:cubicBezTo>
                  <a:cubicBezTo>
                    <a:pt x="10" y="882"/>
                    <a:pt x="275" y="1090"/>
                    <a:pt x="554" y="1090"/>
                  </a:cubicBezTo>
                  <a:cubicBezTo>
                    <a:pt x="692" y="1090"/>
                    <a:pt x="834" y="1039"/>
                    <a:pt x="947" y="925"/>
                  </a:cubicBezTo>
                  <a:cubicBezTo>
                    <a:pt x="1159" y="714"/>
                    <a:pt x="1146" y="370"/>
                    <a:pt x="934" y="159"/>
                  </a:cubicBezTo>
                  <a:cubicBezTo>
                    <a:pt x="820" y="49"/>
                    <a:pt x="683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84"/>
            <p:cNvSpPr/>
            <p:nvPr/>
          </p:nvSpPr>
          <p:spPr>
            <a:xfrm>
              <a:off x="4744850" y="2996700"/>
              <a:ext cx="28750" cy="27325"/>
            </a:xfrm>
            <a:custGeom>
              <a:avLst/>
              <a:gdLst/>
              <a:ahLst/>
              <a:cxnLst/>
              <a:rect l="l" t="t" r="r" b="b"/>
              <a:pathLst>
                <a:path w="1150" h="1093" extrusionOk="0">
                  <a:moveTo>
                    <a:pt x="558" y="1"/>
                  </a:moveTo>
                  <a:cubicBezTo>
                    <a:pt x="275" y="1"/>
                    <a:pt x="0" y="224"/>
                    <a:pt x="0" y="560"/>
                  </a:cubicBezTo>
                  <a:cubicBezTo>
                    <a:pt x="9" y="880"/>
                    <a:pt x="281" y="1092"/>
                    <a:pt x="559" y="1092"/>
                  </a:cubicBezTo>
                  <a:cubicBezTo>
                    <a:pt x="694" y="1092"/>
                    <a:pt x="830" y="1042"/>
                    <a:pt x="938" y="930"/>
                  </a:cubicBezTo>
                  <a:cubicBezTo>
                    <a:pt x="1149" y="705"/>
                    <a:pt x="1149" y="362"/>
                    <a:pt x="925" y="150"/>
                  </a:cubicBezTo>
                  <a:cubicBezTo>
                    <a:pt x="817" y="47"/>
                    <a:pt x="687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84"/>
            <p:cNvSpPr/>
            <p:nvPr/>
          </p:nvSpPr>
          <p:spPr>
            <a:xfrm>
              <a:off x="4803725" y="3004625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58" y="1"/>
                  </a:moveTo>
                  <a:cubicBezTo>
                    <a:pt x="272" y="1"/>
                    <a:pt x="0" y="224"/>
                    <a:pt x="9" y="560"/>
                  </a:cubicBezTo>
                  <a:cubicBezTo>
                    <a:pt x="18" y="877"/>
                    <a:pt x="285" y="1088"/>
                    <a:pt x="560" y="1088"/>
                  </a:cubicBezTo>
                  <a:cubicBezTo>
                    <a:pt x="698" y="1088"/>
                    <a:pt x="837" y="1035"/>
                    <a:pt x="947" y="916"/>
                  </a:cubicBezTo>
                  <a:cubicBezTo>
                    <a:pt x="1158" y="705"/>
                    <a:pt x="1145" y="362"/>
                    <a:pt x="934" y="150"/>
                  </a:cubicBezTo>
                  <a:cubicBezTo>
                    <a:pt x="822" y="47"/>
                    <a:pt x="689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84"/>
            <p:cNvSpPr/>
            <p:nvPr/>
          </p:nvSpPr>
          <p:spPr>
            <a:xfrm>
              <a:off x="4863800" y="3009675"/>
              <a:ext cx="28650" cy="27275"/>
            </a:xfrm>
            <a:custGeom>
              <a:avLst/>
              <a:gdLst/>
              <a:ahLst/>
              <a:cxnLst/>
              <a:rect l="l" t="t" r="r" b="b"/>
              <a:pathLst>
                <a:path w="1146" h="1091" extrusionOk="0">
                  <a:moveTo>
                    <a:pt x="551" y="1"/>
                  </a:moveTo>
                  <a:cubicBezTo>
                    <a:pt x="267" y="1"/>
                    <a:pt x="1" y="223"/>
                    <a:pt x="10" y="556"/>
                  </a:cubicBezTo>
                  <a:cubicBezTo>
                    <a:pt x="10" y="882"/>
                    <a:pt x="275" y="1091"/>
                    <a:pt x="554" y="1091"/>
                  </a:cubicBezTo>
                  <a:cubicBezTo>
                    <a:pt x="692" y="1091"/>
                    <a:pt x="834" y="1040"/>
                    <a:pt x="948" y="926"/>
                  </a:cubicBezTo>
                  <a:cubicBezTo>
                    <a:pt x="1146" y="714"/>
                    <a:pt x="1146" y="358"/>
                    <a:pt x="934" y="160"/>
                  </a:cubicBezTo>
                  <a:cubicBezTo>
                    <a:pt x="820" y="50"/>
                    <a:pt x="684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84"/>
            <p:cNvSpPr/>
            <p:nvPr/>
          </p:nvSpPr>
          <p:spPr>
            <a:xfrm>
              <a:off x="4924550" y="3012000"/>
              <a:ext cx="28650" cy="27275"/>
            </a:xfrm>
            <a:custGeom>
              <a:avLst/>
              <a:gdLst/>
              <a:ahLst/>
              <a:cxnLst/>
              <a:rect l="l" t="t" r="r" b="b"/>
              <a:pathLst>
                <a:path w="1146" h="1091" extrusionOk="0">
                  <a:moveTo>
                    <a:pt x="551" y="0"/>
                  </a:moveTo>
                  <a:cubicBezTo>
                    <a:pt x="267" y="0"/>
                    <a:pt x="1" y="223"/>
                    <a:pt x="10" y="555"/>
                  </a:cubicBezTo>
                  <a:cubicBezTo>
                    <a:pt x="10" y="882"/>
                    <a:pt x="275" y="1090"/>
                    <a:pt x="554" y="1090"/>
                  </a:cubicBezTo>
                  <a:cubicBezTo>
                    <a:pt x="692" y="1090"/>
                    <a:pt x="834" y="1039"/>
                    <a:pt x="948" y="925"/>
                  </a:cubicBezTo>
                  <a:cubicBezTo>
                    <a:pt x="1146" y="714"/>
                    <a:pt x="1146" y="357"/>
                    <a:pt x="934" y="159"/>
                  </a:cubicBezTo>
                  <a:cubicBezTo>
                    <a:pt x="820" y="49"/>
                    <a:pt x="684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84"/>
            <p:cNvSpPr/>
            <p:nvPr/>
          </p:nvSpPr>
          <p:spPr>
            <a:xfrm>
              <a:off x="4985525" y="3011325"/>
              <a:ext cx="28750" cy="27300"/>
            </a:xfrm>
            <a:custGeom>
              <a:avLst/>
              <a:gdLst/>
              <a:ahLst/>
              <a:cxnLst/>
              <a:rect l="l" t="t" r="r" b="b"/>
              <a:pathLst>
                <a:path w="1150" h="1092" extrusionOk="0">
                  <a:moveTo>
                    <a:pt x="550" y="1"/>
                  </a:moveTo>
                  <a:cubicBezTo>
                    <a:pt x="270" y="1"/>
                    <a:pt x="1" y="223"/>
                    <a:pt x="1" y="556"/>
                  </a:cubicBezTo>
                  <a:cubicBezTo>
                    <a:pt x="10" y="882"/>
                    <a:pt x="278" y="1091"/>
                    <a:pt x="554" y="1091"/>
                  </a:cubicBezTo>
                  <a:cubicBezTo>
                    <a:pt x="690" y="1091"/>
                    <a:pt x="829" y="1040"/>
                    <a:pt x="939" y="926"/>
                  </a:cubicBezTo>
                  <a:cubicBezTo>
                    <a:pt x="1150" y="714"/>
                    <a:pt x="1137" y="371"/>
                    <a:pt x="925" y="160"/>
                  </a:cubicBezTo>
                  <a:cubicBezTo>
                    <a:pt x="816" y="50"/>
                    <a:pt x="682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84"/>
            <p:cNvSpPr/>
            <p:nvPr/>
          </p:nvSpPr>
          <p:spPr>
            <a:xfrm>
              <a:off x="5045400" y="3007700"/>
              <a:ext cx="25000" cy="27275"/>
            </a:xfrm>
            <a:custGeom>
              <a:avLst/>
              <a:gdLst/>
              <a:ahLst/>
              <a:cxnLst/>
              <a:rect l="l" t="t" r="r" b="b"/>
              <a:pathLst>
                <a:path w="1000" h="1091" extrusionOk="0">
                  <a:moveTo>
                    <a:pt x="550" y="1"/>
                  </a:moveTo>
                  <a:cubicBezTo>
                    <a:pt x="267" y="1"/>
                    <a:pt x="1" y="223"/>
                    <a:pt x="10" y="556"/>
                  </a:cubicBezTo>
                  <a:cubicBezTo>
                    <a:pt x="18" y="882"/>
                    <a:pt x="281" y="1091"/>
                    <a:pt x="556" y="1091"/>
                  </a:cubicBezTo>
                  <a:cubicBezTo>
                    <a:pt x="693" y="1091"/>
                    <a:pt x="833" y="1039"/>
                    <a:pt x="947" y="925"/>
                  </a:cubicBezTo>
                  <a:cubicBezTo>
                    <a:pt x="960" y="899"/>
                    <a:pt x="987" y="886"/>
                    <a:pt x="1000" y="859"/>
                  </a:cubicBezTo>
                  <a:cubicBezTo>
                    <a:pt x="974" y="622"/>
                    <a:pt x="960" y="384"/>
                    <a:pt x="934" y="159"/>
                  </a:cubicBezTo>
                  <a:cubicBezTo>
                    <a:pt x="820" y="50"/>
                    <a:pt x="6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84"/>
            <p:cNvSpPr/>
            <p:nvPr/>
          </p:nvSpPr>
          <p:spPr>
            <a:xfrm>
              <a:off x="4624450" y="3030900"/>
              <a:ext cx="29625" cy="27750"/>
            </a:xfrm>
            <a:custGeom>
              <a:avLst/>
              <a:gdLst/>
              <a:ahLst/>
              <a:cxnLst/>
              <a:rect l="l" t="t" r="r" b="b"/>
              <a:pathLst>
                <a:path w="1185" h="1110" extrusionOk="0">
                  <a:moveTo>
                    <a:pt x="567" y="0"/>
                  </a:moveTo>
                  <a:cubicBezTo>
                    <a:pt x="277" y="0"/>
                    <a:pt x="0" y="230"/>
                    <a:pt x="9" y="565"/>
                  </a:cubicBezTo>
                  <a:cubicBezTo>
                    <a:pt x="18" y="898"/>
                    <a:pt x="288" y="1109"/>
                    <a:pt x="570" y="1109"/>
                  </a:cubicBezTo>
                  <a:cubicBezTo>
                    <a:pt x="712" y="1109"/>
                    <a:pt x="858" y="1055"/>
                    <a:pt x="973" y="935"/>
                  </a:cubicBezTo>
                  <a:cubicBezTo>
                    <a:pt x="1185" y="724"/>
                    <a:pt x="1171" y="367"/>
                    <a:pt x="947" y="156"/>
                  </a:cubicBezTo>
                  <a:cubicBezTo>
                    <a:pt x="835" y="48"/>
                    <a:pt x="700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84"/>
            <p:cNvSpPr/>
            <p:nvPr/>
          </p:nvSpPr>
          <p:spPr>
            <a:xfrm>
              <a:off x="4679900" y="3043875"/>
              <a:ext cx="29650" cy="27900"/>
            </a:xfrm>
            <a:custGeom>
              <a:avLst/>
              <a:gdLst/>
              <a:ahLst/>
              <a:cxnLst/>
              <a:rect l="l" t="t" r="r" b="b"/>
              <a:pathLst>
                <a:path w="1186" h="1116" extrusionOk="0">
                  <a:moveTo>
                    <a:pt x="566" y="1"/>
                  </a:moveTo>
                  <a:cubicBezTo>
                    <a:pt x="274" y="1"/>
                    <a:pt x="1" y="233"/>
                    <a:pt x="10" y="575"/>
                  </a:cubicBezTo>
                  <a:cubicBezTo>
                    <a:pt x="19" y="901"/>
                    <a:pt x="293" y="1116"/>
                    <a:pt x="576" y="1116"/>
                  </a:cubicBezTo>
                  <a:cubicBezTo>
                    <a:pt x="717" y="1116"/>
                    <a:pt x="860" y="1063"/>
                    <a:pt x="974" y="944"/>
                  </a:cubicBezTo>
                  <a:cubicBezTo>
                    <a:pt x="1185" y="720"/>
                    <a:pt x="1172" y="376"/>
                    <a:pt x="961" y="165"/>
                  </a:cubicBezTo>
                  <a:cubicBezTo>
                    <a:pt x="843" y="52"/>
                    <a:pt x="702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84"/>
            <p:cNvSpPr/>
            <p:nvPr/>
          </p:nvSpPr>
          <p:spPr>
            <a:xfrm>
              <a:off x="4738350" y="3054325"/>
              <a:ext cx="29300" cy="28000"/>
            </a:xfrm>
            <a:custGeom>
              <a:avLst/>
              <a:gdLst/>
              <a:ahLst/>
              <a:cxnLst/>
              <a:rect l="l" t="t" r="r" b="b"/>
              <a:pathLst>
                <a:path w="1172" h="1120" extrusionOk="0">
                  <a:moveTo>
                    <a:pt x="568" y="1"/>
                  </a:moveTo>
                  <a:cubicBezTo>
                    <a:pt x="277" y="1"/>
                    <a:pt x="0" y="231"/>
                    <a:pt x="9" y="566"/>
                  </a:cubicBezTo>
                  <a:cubicBezTo>
                    <a:pt x="9" y="902"/>
                    <a:pt x="282" y="1120"/>
                    <a:pt x="565" y="1120"/>
                  </a:cubicBezTo>
                  <a:cubicBezTo>
                    <a:pt x="705" y="1120"/>
                    <a:pt x="847" y="1067"/>
                    <a:pt x="960" y="949"/>
                  </a:cubicBezTo>
                  <a:cubicBezTo>
                    <a:pt x="1172" y="724"/>
                    <a:pt x="1172" y="368"/>
                    <a:pt x="947" y="157"/>
                  </a:cubicBezTo>
                  <a:cubicBezTo>
                    <a:pt x="835" y="49"/>
                    <a:pt x="700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84"/>
            <p:cNvSpPr/>
            <p:nvPr/>
          </p:nvSpPr>
          <p:spPr>
            <a:xfrm>
              <a:off x="4798425" y="3062200"/>
              <a:ext cx="29325" cy="27725"/>
            </a:xfrm>
            <a:custGeom>
              <a:avLst/>
              <a:gdLst/>
              <a:ahLst/>
              <a:cxnLst/>
              <a:rect l="l" t="t" r="r" b="b"/>
              <a:pathLst>
                <a:path w="1173" h="1109" extrusionOk="0">
                  <a:moveTo>
                    <a:pt x="562" y="0"/>
                  </a:moveTo>
                  <a:cubicBezTo>
                    <a:pt x="274" y="0"/>
                    <a:pt x="1" y="226"/>
                    <a:pt x="10" y="568"/>
                  </a:cubicBezTo>
                  <a:cubicBezTo>
                    <a:pt x="19" y="894"/>
                    <a:pt x="293" y="1109"/>
                    <a:pt x="572" y="1109"/>
                  </a:cubicBezTo>
                  <a:cubicBezTo>
                    <a:pt x="711" y="1109"/>
                    <a:pt x="851" y="1056"/>
                    <a:pt x="961" y="938"/>
                  </a:cubicBezTo>
                  <a:cubicBezTo>
                    <a:pt x="1172" y="713"/>
                    <a:pt x="1172" y="370"/>
                    <a:pt x="948" y="159"/>
                  </a:cubicBezTo>
                  <a:cubicBezTo>
                    <a:pt x="834" y="49"/>
                    <a:pt x="697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84"/>
            <p:cNvSpPr/>
            <p:nvPr/>
          </p:nvSpPr>
          <p:spPr>
            <a:xfrm>
              <a:off x="4859850" y="3067150"/>
              <a:ext cx="29625" cy="27800"/>
            </a:xfrm>
            <a:custGeom>
              <a:avLst/>
              <a:gdLst/>
              <a:ahLst/>
              <a:cxnLst/>
              <a:rect l="l" t="t" r="r" b="b"/>
              <a:pathLst>
                <a:path w="1185" h="1112" extrusionOk="0">
                  <a:moveTo>
                    <a:pt x="566" y="0"/>
                  </a:moveTo>
                  <a:cubicBezTo>
                    <a:pt x="274" y="0"/>
                    <a:pt x="0" y="226"/>
                    <a:pt x="9" y="568"/>
                  </a:cubicBezTo>
                  <a:cubicBezTo>
                    <a:pt x="18" y="901"/>
                    <a:pt x="289" y="1112"/>
                    <a:pt x="570" y="1112"/>
                  </a:cubicBezTo>
                  <a:cubicBezTo>
                    <a:pt x="713" y="1112"/>
                    <a:pt x="858" y="1058"/>
                    <a:pt x="973" y="938"/>
                  </a:cubicBezTo>
                  <a:cubicBezTo>
                    <a:pt x="1185" y="713"/>
                    <a:pt x="1172" y="370"/>
                    <a:pt x="960" y="159"/>
                  </a:cubicBezTo>
                  <a:cubicBezTo>
                    <a:pt x="843" y="49"/>
                    <a:pt x="702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84"/>
            <p:cNvSpPr/>
            <p:nvPr/>
          </p:nvSpPr>
          <p:spPr>
            <a:xfrm>
              <a:off x="4922250" y="3069200"/>
              <a:ext cx="29300" cy="27975"/>
            </a:xfrm>
            <a:custGeom>
              <a:avLst/>
              <a:gdLst/>
              <a:ahLst/>
              <a:cxnLst/>
              <a:rect l="l" t="t" r="r" b="b"/>
              <a:pathLst>
                <a:path w="1172" h="1119" extrusionOk="0">
                  <a:moveTo>
                    <a:pt x="568" y="0"/>
                  </a:moveTo>
                  <a:cubicBezTo>
                    <a:pt x="278" y="0"/>
                    <a:pt x="0" y="230"/>
                    <a:pt x="9" y="565"/>
                  </a:cubicBezTo>
                  <a:cubicBezTo>
                    <a:pt x="9" y="901"/>
                    <a:pt x="282" y="1119"/>
                    <a:pt x="565" y="1119"/>
                  </a:cubicBezTo>
                  <a:cubicBezTo>
                    <a:pt x="705" y="1119"/>
                    <a:pt x="847" y="1066"/>
                    <a:pt x="960" y="948"/>
                  </a:cubicBezTo>
                  <a:cubicBezTo>
                    <a:pt x="1172" y="724"/>
                    <a:pt x="1172" y="367"/>
                    <a:pt x="947" y="156"/>
                  </a:cubicBezTo>
                  <a:cubicBezTo>
                    <a:pt x="835" y="48"/>
                    <a:pt x="700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84"/>
            <p:cNvSpPr/>
            <p:nvPr/>
          </p:nvSpPr>
          <p:spPr>
            <a:xfrm>
              <a:off x="4984325" y="3068225"/>
              <a:ext cx="29300" cy="27975"/>
            </a:xfrm>
            <a:custGeom>
              <a:avLst/>
              <a:gdLst/>
              <a:ahLst/>
              <a:cxnLst/>
              <a:rect l="l" t="t" r="r" b="b"/>
              <a:pathLst>
                <a:path w="1172" h="1119" extrusionOk="0">
                  <a:moveTo>
                    <a:pt x="569" y="0"/>
                  </a:moveTo>
                  <a:cubicBezTo>
                    <a:pt x="278" y="0"/>
                    <a:pt x="0" y="233"/>
                    <a:pt x="9" y="578"/>
                  </a:cubicBezTo>
                  <a:cubicBezTo>
                    <a:pt x="18" y="904"/>
                    <a:pt x="286" y="1119"/>
                    <a:pt x="566" y="1119"/>
                  </a:cubicBezTo>
                  <a:cubicBezTo>
                    <a:pt x="705" y="1119"/>
                    <a:pt x="846" y="1066"/>
                    <a:pt x="960" y="948"/>
                  </a:cubicBezTo>
                  <a:cubicBezTo>
                    <a:pt x="1171" y="723"/>
                    <a:pt x="1171" y="367"/>
                    <a:pt x="947" y="155"/>
                  </a:cubicBezTo>
                  <a:cubicBezTo>
                    <a:pt x="836" y="48"/>
                    <a:pt x="701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84"/>
            <p:cNvSpPr/>
            <p:nvPr/>
          </p:nvSpPr>
          <p:spPr>
            <a:xfrm>
              <a:off x="5045725" y="3064250"/>
              <a:ext cx="29650" cy="28000"/>
            </a:xfrm>
            <a:custGeom>
              <a:avLst/>
              <a:gdLst/>
              <a:ahLst/>
              <a:cxnLst/>
              <a:rect l="l" t="t" r="r" b="b"/>
              <a:pathLst>
                <a:path w="1186" h="1120" extrusionOk="0">
                  <a:moveTo>
                    <a:pt x="569" y="1"/>
                  </a:moveTo>
                  <a:cubicBezTo>
                    <a:pt x="279" y="1"/>
                    <a:pt x="1" y="233"/>
                    <a:pt x="10" y="578"/>
                  </a:cubicBezTo>
                  <a:cubicBezTo>
                    <a:pt x="19" y="905"/>
                    <a:pt x="293" y="1119"/>
                    <a:pt x="576" y="1119"/>
                  </a:cubicBezTo>
                  <a:cubicBezTo>
                    <a:pt x="717" y="1119"/>
                    <a:pt x="860" y="1066"/>
                    <a:pt x="974" y="948"/>
                  </a:cubicBezTo>
                  <a:cubicBezTo>
                    <a:pt x="1185" y="724"/>
                    <a:pt x="1172" y="367"/>
                    <a:pt x="947" y="156"/>
                  </a:cubicBezTo>
                  <a:cubicBezTo>
                    <a:pt x="836" y="49"/>
                    <a:pt x="701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84"/>
            <p:cNvSpPr/>
            <p:nvPr/>
          </p:nvSpPr>
          <p:spPr>
            <a:xfrm>
              <a:off x="4615200" y="3088425"/>
              <a:ext cx="30300" cy="28475"/>
            </a:xfrm>
            <a:custGeom>
              <a:avLst/>
              <a:gdLst/>
              <a:ahLst/>
              <a:cxnLst/>
              <a:rect l="l" t="t" r="r" b="b"/>
              <a:pathLst>
                <a:path w="1212" h="1139" extrusionOk="0">
                  <a:moveTo>
                    <a:pt x="591" y="1"/>
                  </a:moveTo>
                  <a:cubicBezTo>
                    <a:pt x="289" y="1"/>
                    <a:pt x="0" y="241"/>
                    <a:pt x="9" y="589"/>
                  </a:cubicBezTo>
                  <a:cubicBezTo>
                    <a:pt x="18" y="922"/>
                    <a:pt x="294" y="1138"/>
                    <a:pt x="584" y="1138"/>
                  </a:cubicBezTo>
                  <a:cubicBezTo>
                    <a:pt x="730" y="1138"/>
                    <a:pt x="880" y="1083"/>
                    <a:pt x="1000" y="958"/>
                  </a:cubicBezTo>
                  <a:cubicBezTo>
                    <a:pt x="1211" y="734"/>
                    <a:pt x="1198" y="377"/>
                    <a:pt x="973" y="153"/>
                  </a:cubicBezTo>
                  <a:cubicBezTo>
                    <a:pt x="860" y="48"/>
                    <a:pt x="724" y="1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84"/>
            <p:cNvSpPr/>
            <p:nvPr/>
          </p:nvSpPr>
          <p:spPr>
            <a:xfrm>
              <a:off x="4672325" y="3101550"/>
              <a:ext cx="29950" cy="28550"/>
            </a:xfrm>
            <a:custGeom>
              <a:avLst/>
              <a:gdLst/>
              <a:ahLst/>
              <a:cxnLst/>
              <a:rect l="l" t="t" r="r" b="b"/>
              <a:pathLst>
                <a:path w="1198" h="1142" extrusionOk="0">
                  <a:moveTo>
                    <a:pt x="573" y="1"/>
                  </a:moveTo>
                  <a:cubicBezTo>
                    <a:pt x="278" y="1"/>
                    <a:pt x="0" y="234"/>
                    <a:pt x="9" y="579"/>
                  </a:cubicBezTo>
                  <a:cubicBezTo>
                    <a:pt x="18" y="921"/>
                    <a:pt x="290" y="1141"/>
                    <a:pt x="576" y="1141"/>
                  </a:cubicBezTo>
                  <a:cubicBezTo>
                    <a:pt x="719" y="1141"/>
                    <a:pt x="867" y="1085"/>
                    <a:pt x="986" y="962"/>
                  </a:cubicBezTo>
                  <a:cubicBezTo>
                    <a:pt x="1198" y="737"/>
                    <a:pt x="1184" y="367"/>
                    <a:pt x="960" y="156"/>
                  </a:cubicBezTo>
                  <a:cubicBezTo>
                    <a:pt x="844" y="49"/>
                    <a:pt x="707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84"/>
            <p:cNvSpPr/>
            <p:nvPr/>
          </p:nvSpPr>
          <p:spPr>
            <a:xfrm>
              <a:off x="4731750" y="3111975"/>
              <a:ext cx="29950" cy="28450"/>
            </a:xfrm>
            <a:custGeom>
              <a:avLst/>
              <a:gdLst/>
              <a:ahLst/>
              <a:cxnLst/>
              <a:rect l="l" t="t" r="r" b="b"/>
              <a:pathLst>
                <a:path w="1198" h="1138" extrusionOk="0">
                  <a:moveTo>
                    <a:pt x="578" y="1"/>
                  </a:moveTo>
                  <a:cubicBezTo>
                    <a:pt x="284" y="1"/>
                    <a:pt x="0" y="239"/>
                    <a:pt x="9" y="584"/>
                  </a:cubicBezTo>
                  <a:cubicBezTo>
                    <a:pt x="18" y="920"/>
                    <a:pt x="299" y="1138"/>
                    <a:pt x="587" y="1138"/>
                  </a:cubicBezTo>
                  <a:cubicBezTo>
                    <a:pt x="729" y="1138"/>
                    <a:pt x="873" y="1085"/>
                    <a:pt x="987" y="967"/>
                  </a:cubicBezTo>
                  <a:cubicBezTo>
                    <a:pt x="1198" y="730"/>
                    <a:pt x="1198" y="373"/>
                    <a:pt x="960" y="162"/>
                  </a:cubicBezTo>
                  <a:cubicBezTo>
                    <a:pt x="849" y="50"/>
                    <a:pt x="712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84"/>
            <p:cNvSpPr/>
            <p:nvPr/>
          </p:nvSpPr>
          <p:spPr>
            <a:xfrm>
              <a:off x="4793150" y="3119725"/>
              <a:ext cx="30300" cy="28550"/>
            </a:xfrm>
            <a:custGeom>
              <a:avLst/>
              <a:gdLst/>
              <a:ahLst/>
              <a:cxnLst/>
              <a:rect l="l" t="t" r="r" b="b"/>
              <a:pathLst>
                <a:path w="1212" h="1142" extrusionOk="0">
                  <a:moveTo>
                    <a:pt x="586" y="1"/>
                  </a:moveTo>
                  <a:cubicBezTo>
                    <a:pt x="286" y="1"/>
                    <a:pt x="1" y="236"/>
                    <a:pt x="10" y="591"/>
                  </a:cubicBezTo>
                  <a:cubicBezTo>
                    <a:pt x="18" y="924"/>
                    <a:pt x="295" y="1141"/>
                    <a:pt x="584" y="1141"/>
                  </a:cubicBezTo>
                  <a:cubicBezTo>
                    <a:pt x="730" y="1141"/>
                    <a:pt x="880" y="1085"/>
                    <a:pt x="1000" y="961"/>
                  </a:cubicBezTo>
                  <a:cubicBezTo>
                    <a:pt x="1211" y="737"/>
                    <a:pt x="1198" y="367"/>
                    <a:pt x="974" y="155"/>
                  </a:cubicBezTo>
                  <a:cubicBezTo>
                    <a:pt x="859" y="49"/>
                    <a:pt x="721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84"/>
            <p:cNvSpPr/>
            <p:nvPr/>
          </p:nvSpPr>
          <p:spPr>
            <a:xfrm>
              <a:off x="4856225" y="3124675"/>
              <a:ext cx="30275" cy="28375"/>
            </a:xfrm>
            <a:custGeom>
              <a:avLst/>
              <a:gdLst/>
              <a:ahLst/>
              <a:cxnLst/>
              <a:rect l="l" t="t" r="r" b="b"/>
              <a:pathLst>
                <a:path w="1211" h="1135" extrusionOk="0">
                  <a:moveTo>
                    <a:pt x="583" y="0"/>
                  </a:moveTo>
                  <a:cubicBezTo>
                    <a:pt x="285" y="0"/>
                    <a:pt x="0" y="233"/>
                    <a:pt x="9" y="578"/>
                  </a:cubicBezTo>
                  <a:cubicBezTo>
                    <a:pt x="18" y="921"/>
                    <a:pt x="295" y="1135"/>
                    <a:pt x="585" y="1135"/>
                  </a:cubicBezTo>
                  <a:cubicBezTo>
                    <a:pt x="731" y="1135"/>
                    <a:pt x="880" y="1081"/>
                    <a:pt x="1000" y="961"/>
                  </a:cubicBezTo>
                  <a:cubicBezTo>
                    <a:pt x="1211" y="737"/>
                    <a:pt x="1198" y="367"/>
                    <a:pt x="973" y="156"/>
                  </a:cubicBezTo>
                  <a:cubicBezTo>
                    <a:pt x="858" y="48"/>
                    <a:pt x="71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84"/>
            <p:cNvSpPr/>
            <p:nvPr/>
          </p:nvSpPr>
          <p:spPr>
            <a:xfrm>
              <a:off x="4919600" y="3126500"/>
              <a:ext cx="30300" cy="28475"/>
            </a:xfrm>
            <a:custGeom>
              <a:avLst/>
              <a:gdLst/>
              <a:ahLst/>
              <a:cxnLst/>
              <a:rect l="l" t="t" r="r" b="b"/>
              <a:pathLst>
                <a:path w="1212" h="1139" extrusionOk="0">
                  <a:moveTo>
                    <a:pt x="583" y="1"/>
                  </a:moveTo>
                  <a:cubicBezTo>
                    <a:pt x="285" y="1"/>
                    <a:pt x="1" y="240"/>
                    <a:pt x="10" y="584"/>
                  </a:cubicBezTo>
                  <a:cubicBezTo>
                    <a:pt x="19" y="920"/>
                    <a:pt x="300" y="1138"/>
                    <a:pt x="592" y="1138"/>
                  </a:cubicBezTo>
                  <a:cubicBezTo>
                    <a:pt x="736" y="1138"/>
                    <a:pt x="883" y="1085"/>
                    <a:pt x="1000" y="967"/>
                  </a:cubicBezTo>
                  <a:cubicBezTo>
                    <a:pt x="1212" y="730"/>
                    <a:pt x="1198" y="373"/>
                    <a:pt x="974" y="162"/>
                  </a:cubicBezTo>
                  <a:cubicBezTo>
                    <a:pt x="858" y="50"/>
                    <a:pt x="719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84"/>
            <p:cNvSpPr/>
            <p:nvPr/>
          </p:nvSpPr>
          <p:spPr>
            <a:xfrm>
              <a:off x="4983325" y="3125325"/>
              <a:ext cx="29975" cy="28550"/>
            </a:xfrm>
            <a:custGeom>
              <a:avLst/>
              <a:gdLst/>
              <a:ahLst/>
              <a:cxnLst/>
              <a:rect l="l" t="t" r="r" b="b"/>
              <a:pathLst>
                <a:path w="1199" h="1142" extrusionOk="0">
                  <a:moveTo>
                    <a:pt x="584" y="1"/>
                  </a:moveTo>
                  <a:cubicBezTo>
                    <a:pt x="285" y="1"/>
                    <a:pt x="1" y="233"/>
                    <a:pt x="10" y="579"/>
                  </a:cubicBezTo>
                  <a:cubicBezTo>
                    <a:pt x="18" y="921"/>
                    <a:pt x="296" y="1141"/>
                    <a:pt x="582" y="1141"/>
                  </a:cubicBezTo>
                  <a:cubicBezTo>
                    <a:pt x="726" y="1141"/>
                    <a:pt x="872" y="1085"/>
                    <a:pt x="987" y="962"/>
                  </a:cubicBezTo>
                  <a:cubicBezTo>
                    <a:pt x="1198" y="737"/>
                    <a:pt x="1198" y="367"/>
                    <a:pt x="974" y="156"/>
                  </a:cubicBezTo>
                  <a:cubicBezTo>
                    <a:pt x="858" y="49"/>
                    <a:pt x="720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84"/>
            <p:cNvSpPr/>
            <p:nvPr/>
          </p:nvSpPr>
          <p:spPr>
            <a:xfrm>
              <a:off x="5046050" y="3121050"/>
              <a:ext cx="30300" cy="28525"/>
            </a:xfrm>
            <a:custGeom>
              <a:avLst/>
              <a:gdLst/>
              <a:ahLst/>
              <a:cxnLst/>
              <a:rect l="l" t="t" r="r" b="b"/>
              <a:pathLst>
                <a:path w="1212" h="1141" extrusionOk="0">
                  <a:moveTo>
                    <a:pt x="584" y="0"/>
                  </a:moveTo>
                  <a:cubicBezTo>
                    <a:pt x="285" y="0"/>
                    <a:pt x="1" y="233"/>
                    <a:pt x="10" y="578"/>
                  </a:cubicBezTo>
                  <a:cubicBezTo>
                    <a:pt x="19" y="920"/>
                    <a:pt x="296" y="1140"/>
                    <a:pt x="586" y="1140"/>
                  </a:cubicBezTo>
                  <a:cubicBezTo>
                    <a:pt x="732" y="1140"/>
                    <a:pt x="881" y="1085"/>
                    <a:pt x="1000" y="961"/>
                  </a:cubicBezTo>
                  <a:cubicBezTo>
                    <a:pt x="1212" y="736"/>
                    <a:pt x="1199" y="367"/>
                    <a:pt x="974" y="155"/>
                  </a:cubicBezTo>
                  <a:cubicBezTo>
                    <a:pt x="859" y="48"/>
                    <a:pt x="7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84"/>
            <p:cNvSpPr/>
            <p:nvPr/>
          </p:nvSpPr>
          <p:spPr>
            <a:xfrm>
              <a:off x="4573825" y="3135475"/>
              <a:ext cx="12575" cy="23150"/>
            </a:xfrm>
            <a:custGeom>
              <a:avLst/>
              <a:gdLst/>
              <a:ahLst/>
              <a:cxnLst/>
              <a:rect l="l" t="t" r="r" b="b"/>
              <a:pathLst>
                <a:path w="503" h="926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25" y="278"/>
                    <a:pt x="106" y="608"/>
                    <a:pt x="0" y="925"/>
                  </a:cubicBezTo>
                  <a:cubicBezTo>
                    <a:pt x="106" y="899"/>
                    <a:pt x="212" y="846"/>
                    <a:pt x="291" y="767"/>
                  </a:cubicBezTo>
                  <a:cubicBezTo>
                    <a:pt x="489" y="542"/>
                    <a:pt x="502" y="225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84"/>
            <p:cNvSpPr/>
            <p:nvPr/>
          </p:nvSpPr>
          <p:spPr>
            <a:xfrm>
              <a:off x="4606275" y="3146000"/>
              <a:ext cx="30950" cy="29250"/>
            </a:xfrm>
            <a:custGeom>
              <a:avLst/>
              <a:gdLst/>
              <a:ahLst/>
              <a:cxnLst/>
              <a:rect l="l" t="t" r="r" b="b"/>
              <a:pathLst>
                <a:path w="1238" h="1170" extrusionOk="0">
                  <a:moveTo>
                    <a:pt x="589" y="0"/>
                  </a:moveTo>
                  <a:cubicBezTo>
                    <a:pt x="286" y="0"/>
                    <a:pt x="1" y="242"/>
                    <a:pt x="10" y="597"/>
                  </a:cubicBezTo>
                  <a:cubicBezTo>
                    <a:pt x="19" y="942"/>
                    <a:pt x="307" y="1169"/>
                    <a:pt x="604" y="1169"/>
                  </a:cubicBezTo>
                  <a:cubicBezTo>
                    <a:pt x="749" y="1169"/>
                    <a:pt x="896" y="1115"/>
                    <a:pt x="1013" y="993"/>
                  </a:cubicBezTo>
                  <a:cubicBezTo>
                    <a:pt x="1238" y="755"/>
                    <a:pt x="1225" y="385"/>
                    <a:pt x="987" y="161"/>
                  </a:cubicBezTo>
                  <a:cubicBezTo>
                    <a:pt x="868" y="50"/>
                    <a:pt x="727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84"/>
            <p:cNvSpPr/>
            <p:nvPr/>
          </p:nvSpPr>
          <p:spPr>
            <a:xfrm>
              <a:off x="4664400" y="3159200"/>
              <a:ext cx="30950" cy="29000"/>
            </a:xfrm>
            <a:custGeom>
              <a:avLst/>
              <a:gdLst/>
              <a:ahLst/>
              <a:cxnLst/>
              <a:rect l="l" t="t" r="r" b="b"/>
              <a:pathLst>
                <a:path w="1238" h="1160" extrusionOk="0">
                  <a:moveTo>
                    <a:pt x="589" y="1"/>
                  </a:moveTo>
                  <a:cubicBezTo>
                    <a:pt x="285" y="1"/>
                    <a:pt x="0" y="242"/>
                    <a:pt x="9" y="597"/>
                  </a:cubicBezTo>
                  <a:cubicBezTo>
                    <a:pt x="18" y="940"/>
                    <a:pt x="301" y="1160"/>
                    <a:pt x="595" y="1160"/>
                  </a:cubicBezTo>
                  <a:cubicBezTo>
                    <a:pt x="743" y="1160"/>
                    <a:pt x="893" y="1104"/>
                    <a:pt x="1013" y="980"/>
                  </a:cubicBezTo>
                  <a:cubicBezTo>
                    <a:pt x="1237" y="742"/>
                    <a:pt x="1224" y="373"/>
                    <a:pt x="986" y="161"/>
                  </a:cubicBezTo>
                  <a:cubicBezTo>
                    <a:pt x="867" y="50"/>
                    <a:pt x="72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84"/>
            <p:cNvSpPr/>
            <p:nvPr/>
          </p:nvSpPr>
          <p:spPr>
            <a:xfrm>
              <a:off x="4725125" y="3169650"/>
              <a:ext cx="30975" cy="29125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04" y="1"/>
                  </a:moveTo>
                  <a:cubicBezTo>
                    <a:pt x="298" y="1"/>
                    <a:pt x="1" y="244"/>
                    <a:pt x="10" y="602"/>
                  </a:cubicBezTo>
                  <a:cubicBezTo>
                    <a:pt x="19" y="944"/>
                    <a:pt x="302" y="1164"/>
                    <a:pt x="596" y="1164"/>
                  </a:cubicBezTo>
                  <a:cubicBezTo>
                    <a:pt x="744" y="1164"/>
                    <a:pt x="894" y="1108"/>
                    <a:pt x="1014" y="985"/>
                  </a:cubicBezTo>
                  <a:cubicBezTo>
                    <a:pt x="1238" y="747"/>
                    <a:pt x="1225" y="377"/>
                    <a:pt x="987" y="153"/>
                  </a:cubicBezTo>
                  <a:cubicBezTo>
                    <a:pt x="875" y="48"/>
                    <a:pt x="7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84"/>
            <p:cNvSpPr/>
            <p:nvPr/>
          </p:nvSpPr>
          <p:spPr>
            <a:xfrm>
              <a:off x="4788200" y="3177350"/>
              <a:ext cx="30950" cy="29000"/>
            </a:xfrm>
            <a:custGeom>
              <a:avLst/>
              <a:gdLst/>
              <a:ahLst/>
              <a:cxnLst/>
              <a:rect l="l" t="t" r="r" b="b"/>
              <a:pathLst>
                <a:path w="1238" h="1160" extrusionOk="0">
                  <a:moveTo>
                    <a:pt x="589" y="1"/>
                  </a:moveTo>
                  <a:cubicBezTo>
                    <a:pt x="286" y="1"/>
                    <a:pt x="1" y="243"/>
                    <a:pt x="10" y="597"/>
                  </a:cubicBezTo>
                  <a:cubicBezTo>
                    <a:pt x="18" y="940"/>
                    <a:pt x="302" y="1160"/>
                    <a:pt x="596" y="1160"/>
                  </a:cubicBezTo>
                  <a:cubicBezTo>
                    <a:pt x="743" y="1160"/>
                    <a:pt x="894" y="1104"/>
                    <a:pt x="1013" y="980"/>
                  </a:cubicBezTo>
                  <a:cubicBezTo>
                    <a:pt x="1238" y="743"/>
                    <a:pt x="1225" y="373"/>
                    <a:pt x="987" y="162"/>
                  </a:cubicBezTo>
                  <a:cubicBezTo>
                    <a:pt x="868" y="50"/>
                    <a:pt x="72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84"/>
            <p:cNvSpPr/>
            <p:nvPr/>
          </p:nvSpPr>
          <p:spPr>
            <a:xfrm>
              <a:off x="4852350" y="3181975"/>
              <a:ext cx="30850" cy="29150"/>
            </a:xfrm>
            <a:custGeom>
              <a:avLst/>
              <a:gdLst/>
              <a:ahLst/>
              <a:cxnLst/>
              <a:rect l="l" t="t" r="r" b="b"/>
              <a:pathLst>
                <a:path w="1234" h="1166" extrusionOk="0">
                  <a:moveTo>
                    <a:pt x="596" y="1"/>
                  </a:moveTo>
                  <a:cubicBezTo>
                    <a:pt x="289" y="1"/>
                    <a:pt x="1" y="243"/>
                    <a:pt x="19" y="597"/>
                  </a:cubicBezTo>
                  <a:cubicBezTo>
                    <a:pt x="28" y="940"/>
                    <a:pt x="305" y="1166"/>
                    <a:pt x="595" y="1166"/>
                  </a:cubicBezTo>
                  <a:cubicBezTo>
                    <a:pt x="741" y="1166"/>
                    <a:pt x="890" y="1108"/>
                    <a:pt x="1009" y="980"/>
                  </a:cubicBezTo>
                  <a:cubicBezTo>
                    <a:pt x="1234" y="756"/>
                    <a:pt x="1221" y="373"/>
                    <a:pt x="996" y="161"/>
                  </a:cubicBezTo>
                  <a:cubicBezTo>
                    <a:pt x="877" y="50"/>
                    <a:pt x="734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84"/>
            <p:cNvSpPr/>
            <p:nvPr/>
          </p:nvSpPr>
          <p:spPr>
            <a:xfrm>
              <a:off x="4917300" y="3183625"/>
              <a:ext cx="30950" cy="29150"/>
            </a:xfrm>
            <a:custGeom>
              <a:avLst/>
              <a:gdLst/>
              <a:ahLst/>
              <a:cxnLst/>
              <a:rect l="l" t="t" r="r" b="b"/>
              <a:pathLst>
                <a:path w="1238" h="1166" extrusionOk="0">
                  <a:moveTo>
                    <a:pt x="595" y="1"/>
                  </a:moveTo>
                  <a:cubicBezTo>
                    <a:pt x="292" y="1"/>
                    <a:pt x="0" y="243"/>
                    <a:pt x="9" y="597"/>
                  </a:cubicBezTo>
                  <a:cubicBezTo>
                    <a:pt x="18" y="940"/>
                    <a:pt x="302" y="1166"/>
                    <a:pt x="595" y="1166"/>
                  </a:cubicBezTo>
                  <a:cubicBezTo>
                    <a:pt x="743" y="1166"/>
                    <a:pt x="894" y="1109"/>
                    <a:pt x="1013" y="980"/>
                  </a:cubicBezTo>
                  <a:cubicBezTo>
                    <a:pt x="1238" y="756"/>
                    <a:pt x="1224" y="386"/>
                    <a:pt x="987" y="161"/>
                  </a:cubicBezTo>
                  <a:cubicBezTo>
                    <a:pt x="871" y="50"/>
                    <a:pt x="7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84"/>
            <p:cNvSpPr/>
            <p:nvPr/>
          </p:nvSpPr>
          <p:spPr>
            <a:xfrm>
              <a:off x="4982325" y="3182300"/>
              <a:ext cx="30975" cy="29000"/>
            </a:xfrm>
            <a:custGeom>
              <a:avLst/>
              <a:gdLst/>
              <a:ahLst/>
              <a:cxnLst/>
              <a:rect l="l" t="t" r="r" b="b"/>
              <a:pathLst>
                <a:path w="1239" h="1160" extrusionOk="0">
                  <a:moveTo>
                    <a:pt x="590" y="1"/>
                  </a:moveTo>
                  <a:cubicBezTo>
                    <a:pt x="286" y="1"/>
                    <a:pt x="1" y="243"/>
                    <a:pt x="10" y="597"/>
                  </a:cubicBezTo>
                  <a:cubicBezTo>
                    <a:pt x="19" y="940"/>
                    <a:pt x="302" y="1160"/>
                    <a:pt x="596" y="1160"/>
                  </a:cubicBezTo>
                  <a:cubicBezTo>
                    <a:pt x="744" y="1160"/>
                    <a:pt x="894" y="1104"/>
                    <a:pt x="1014" y="980"/>
                  </a:cubicBezTo>
                  <a:cubicBezTo>
                    <a:pt x="1238" y="743"/>
                    <a:pt x="1225" y="373"/>
                    <a:pt x="987" y="162"/>
                  </a:cubicBezTo>
                  <a:cubicBezTo>
                    <a:pt x="868" y="51"/>
                    <a:pt x="727" y="1"/>
                    <a:pt x="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84"/>
            <p:cNvSpPr/>
            <p:nvPr/>
          </p:nvSpPr>
          <p:spPr>
            <a:xfrm>
              <a:off x="5046400" y="3177700"/>
              <a:ext cx="30950" cy="29000"/>
            </a:xfrm>
            <a:custGeom>
              <a:avLst/>
              <a:gdLst/>
              <a:ahLst/>
              <a:cxnLst/>
              <a:rect l="l" t="t" r="r" b="b"/>
              <a:pathLst>
                <a:path w="1238" h="1160" extrusionOk="0">
                  <a:moveTo>
                    <a:pt x="594" y="0"/>
                  </a:moveTo>
                  <a:cubicBezTo>
                    <a:pt x="291" y="0"/>
                    <a:pt x="0" y="242"/>
                    <a:pt x="9" y="597"/>
                  </a:cubicBezTo>
                  <a:cubicBezTo>
                    <a:pt x="18" y="939"/>
                    <a:pt x="301" y="1159"/>
                    <a:pt x="595" y="1159"/>
                  </a:cubicBezTo>
                  <a:cubicBezTo>
                    <a:pt x="743" y="1159"/>
                    <a:pt x="893" y="1103"/>
                    <a:pt x="1013" y="980"/>
                  </a:cubicBezTo>
                  <a:cubicBezTo>
                    <a:pt x="1237" y="742"/>
                    <a:pt x="1224" y="372"/>
                    <a:pt x="986" y="161"/>
                  </a:cubicBezTo>
                  <a:cubicBezTo>
                    <a:pt x="871" y="50"/>
                    <a:pt x="732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84"/>
            <p:cNvSpPr/>
            <p:nvPr/>
          </p:nvSpPr>
          <p:spPr>
            <a:xfrm>
              <a:off x="4568550" y="3164875"/>
              <a:ext cx="516400" cy="69125"/>
            </a:xfrm>
            <a:custGeom>
              <a:avLst/>
              <a:gdLst/>
              <a:ahLst/>
              <a:cxnLst/>
              <a:rect l="l" t="t" r="r" b="b"/>
              <a:pathLst>
                <a:path w="20656" h="2765" extrusionOk="0">
                  <a:moveTo>
                    <a:pt x="119" y="0"/>
                  </a:moveTo>
                  <a:cubicBezTo>
                    <a:pt x="79" y="132"/>
                    <a:pt x="40" y="251"/>
                    <a:pt x="0" y="357"/>
                  </a:cubicBezTo>
                  <a:cubicBezTo>
                    <a:pt x="1783" y="1162"/>
                    <a:pt x="3658" y="1743"/>
                    <a:pt x="5586" y="2100"/>
                  </a:cubicBezTo>
                  <a:cubicBezTo>
                    <a:pt x="7620" y="2496"/>
                    <a:pt x="9694" y="2708"/>
                    <a:pt x="11767" y="2747"/>
                  </a:cubicBezTo>
                  <a:cubicBezTo>
                    <a:pt x="12194" y="2758"/>
                    <a:pt x="12625" y="2765"/>
                    <a:pt x="13061" y="2765"/>
                  </a:cubicBezTo>
                  <a:cubicBezTo>
                    <a:pt x="13677" y="2765"/>
                    <a:pt x="14302" y="2752"/>
                    <a:pt x="14937" y="2721"/>
                  </a:cubicBezTo>
                  <a:cubicBezTo>
                    <a:pt x="16852" y="2642"/>
                    <a:pt x="18767" y="2470"/>
                    <a:pt x="20655" y="2193"/>
                  </a:cubicBezTo>
                  <a:cubicBezTo>
                    <a:pt x="20655" y="2074"/>
                    <a:pt x="20642" y="1955"/>
                    <a:pt x="20629" y="1823"/>
                  </a:cubicBezTo>
                  <a:cubicBezTo>
                    <a:pt x="18740" y="2100"/>
                    <a:pt x="16825" y="2272"/>
                    <a:pt x="14923" y="2351"/>
                  </a:cubicBezTo>
                  <a:cubicBezTo>
                    <a:pt x="14307" y="2376"/>
                    <a:pt x="13662" y="2390"/>
                    <a:pt x="12995" y="2390"/>
                  </a:cubicBezTo>
                  <a:cubicBezTo>
                    <a:pt x="9006" y="2390"/>
                    <a:pt x="4237" y="1878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84"/>
            <p:cNvSpPr/>
            <p:nvPr/>
          </p:nvSpPr>
          <p:spPr>
            <a:xfrm>
              <a:off x="4928750" y="2710700"/>
              <a:ext cx="130775" cy="195025"/>
            </a:xfrm>
            <a:custGeom>
              <a:avLst/>
              <a:gdLst/>
              <a:ahLst/>
              <a:cxnLst/>
              <a:rect l="l" t="t" r="r" b="b"/>
              <a:pathLst>
                <a:path w="5231" h="7801" extrusionOk="0">
                  <a:moveTo>
                    <a:pt x="413" y="0"/>
                  </a:moveTo>
                  <a:cubicBezTo>
                    <a:pt x="353" y="0"/>
                    <a:pt x="299" y="38"/>
                    <a:pt x="278" y="101"/>
                  </a:cubicBezTo>
                  <a:cubicBezTo>
                    <a:pt x="80" y="827"/>
                    <a:pt x="0" y="1567"/>
                    <a:pt x="40" y="2319"/>
                  </a:cubicBezTo>
                  <a:cubicBezTo>
                    <a:pt x="40" y="2425"/>
                    <a:pt x="53" y="2518"/>
                    <a:pt x="66" y="2610"/>
                  </a:cubicBezTo>
                  <a:cubicBezTo>
                    <a:pt x="146" y="3402"/>
                    <a:pt x="383" y="4168"/>
                    <a:pt x="766" y="4842"/>
                  </a:cubicBezTo>
                  <a:cubicBezTo>
                    <a:pt x="1598" y="6295"/>
                    <a:pt x="3104" y="7285"/>
                    <a:pt x="5230" y="7800"/>
                  </a:cubicBezTo>
                  <a:cubicBezTo>
                    <a:pt x="5217" y="7694"/>
                    <a:pt x="5204" y="7589"/>
                    <a:pt x="5191" y="7483"/>
                  </a:cubicBezTo>
                  <a:cubicBezTo>
                    <a:pt x="3210" y="6995"/>
                    <a:pt x="1796" y="6044"/>
                    <a:pt x="1030" y="4697"/>
                  </a:cubicBezTo>
                  <a:cubicBezTo>
                    <a:pt x="661" y="4063"/>
                    <a:pt x="436" y="3350"/>
                    <a:pt x="370" y="2623"/>
                  </a:cubicBezTo>
                  <a:cubicBezTo>
                    <a:pt x="357" y="2518"/>
                    <a:pt x="344" y="2425"/>
                    <a:pt x="344" y="2319"/>
                  </a:cubicBezTo>
                  <a:cubicBezTo>
                    <a:pt x="291" y="1606"/>
                    <a:pt x="370" y="880"/>
                    <a:pt x="555" y="193"/>
                  </a:cubicBezTo>
                  <a:cubicBezTo>
                    <a:pt x="581" y="114"/>
                    <a:pt x="542" y="22"/>
                    <a:pt x="463" y="8"/>
                  </a:cubicBezTo>
                  <a:cubicBezTo>
                    <a:pt x="446" y="3"/>
                    <a:pt x="430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84"/>
            <p:cNvSpPr/>
            <p:nvPr/>
          </p:nvSpPr>
          <p:spPr>
            <a:xfrm>
              <a:off x="4696300" y="2725750"/>
              <a:ext cx="341100" cy="50200"/>
            </a:xfrm>
            <a:custGeom>
              <a:avLst/>
              <a:gdLst/>
              <a:ahLst/>
              <a:cxnLst/>
              <a:rect l="l" t="t" r="r" b="b"/>
              <a:pathLst>
                <a:path w="13644" h="2008" extrusionOk="0">
                  <a:moveTo>
                    <a:pt x="67" y="1"/>
                  </a:moveTo>
                  <a:cubicBezTo>
                    <a:pt x="41" y="106"/>
                    <a:pt x="14" y="199"/>
                    <a:pt x="1" y="304"/>
                  </a:cubicBezTo>
                  <a:cubicBezTo>
                    <a:pt x="529" y="542"/>
                    <a:pt x="1071" y="753"/>
                    <a:pt x="1639" y="938"/>
                  </a:cubicBezTo>
                  <a:lnTo>
                    <a:pt x="1916" y="1018"/>
                  </a:lnTo>
                  <a:cubicBezTo>
                    <a:pt x="4187" y="1704"/>
                    <a:pt x="6723" y="1942"/>
                    <a:pt x="8770" y="1995"/>
                  </a:cubicBezTo>
                  <a:lnTo>
                    <a:pt x="9364" y="2008"/>
                  </a:lnTo>
                  <a:lnTo>
                    <a:pt x="9893" y="2008"/>
                  </a:lnTo>
                  <a:cubicBezTo>
                    <a:pt x="11398" y="2008"/>
                    <a:pt x="12719" y="1929"/>
                    <a:pt x="13643" y="1850"/>
                  </a:cubicBezTo>
                  <a:cubicBezTo>
                    <a:pt x="13617" y="1744"/>
                    <a:pt x="13604" y="1651"/>
                    <a:pt x="13577" y="1559"/>
                  </a:cubicBezTo>
                  <a:cubicBezTo>
                    <a:pt x="12663" y="1633"/>
                    <a:pt x="11392" y="1719"/>
                    <a:pt x="9945" y="1719"/>
                  </a:cubicBezTo>
                  <a:cubicBezTo>
                    <a:pt x="9845" y="1719"/>
                    <a:pt x="9744" y="1718"/>
                    <a:pt x="9642" y="1717"/>
                  </a:cubicBezTo>
                  <a:lnTo>
                    <a:pt x="9338" y="1717"/>
                  </a:lnTo>
                  <a:cubicBezTo>
                    <a:pt x="9153" y="1717"/>
                    <a:pt x="8955" y="1717"/>
                    <a:pt x="8770" y="1704"/>
                  </a:cubicBezTo>
                  <a:cubicBezTo>
                    <a:pt x="6750" y="1638"/>
                    <a:pt x="4253" y="1414"/>
                    <a:pt x="2022" y="740"/>
                  </a:cubicBezTo>
                  <a:lnTo>
                    <a:pt x="1731" y="661"/>
                  </a:lnTo>
                  <a:cubicBezTo>
                    <a:pt x="1163" y="476"/>
                    <a:pt x="608" y="25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84"/>
            <p:cNvSpPr/>
            <p:nvPr/>
          </p:nvSpPr>
          <p:spPr>
            <a:xfrm>
              <a:off x="4669900" y="2710850"/>
              <a:ext cx="85200" cy="128500"/>
            </a:xfrm>
            <a:custGeom>
              <a:avLst/>
              <a:gdLst/>
              <a:ahLst/>
              <a:cxnLst/>
              <a:rect l="l" t="t" r="r" b="b"/>
              <a:pathLst>
                <a:path w="3408" h="5140" extrusionOk="0">
                  <a:moveTo>
                    <a:pt x="3251" y="0"/>
                  </a:moveTo>
                  <a:cubicBezTo>
                    <a:pt x="3181" y="0"/>
                    <a:pt x="3116" y="50"/>
                    <a:pt x="3104" y="121"/>
                  </a:cubicBezTo>
                  <a:cubicBezTo>
                    <a:pt x="3025" y="504"/>
                    <a:pt x="2919" y="887"/>
                    <a:pt x="2787" y="1257"/>
                  </a:cubicBezTo>
                  <a:cubicBezTo>
                    <a:pt x="2761" y="1349"/>
                    <a:pt x="2734" y="1442"/>
                    <a:pt x="2695" y="1534"/>
                  </a:cubicBezTo>
                  <a:cubicBezTo>
                    <a:pt x="2549" y="1917"/>
                    <a:pt x="2391" y="2287"/>
                    <a:pt x="2193" y="2644"/>
                  </a:cubicBezTo>
                  <a:cubicBezTo>
                    <a:pt x="1612" y="3740"/>
                    <a:pt x="912" y="4453"/>
                    <a:pt x="93" y="4809"/>
                  </a:cubicBezTo>
                  <a:lnTo>
                    <a:pt x="0" y="5140"/>
                  </a:lnTo>
                  <a:cubicBezTo>
                    <a:pt x="978" y="4809"/>
                    <a:pt x="1810" y="4017"/>
                    <a:pt x="2470" y="2776"/>
                  </a:cubicBezTo>
                  <a:cubicBezTo>
                    <a:pt x="2655" y="2406"/>
                    <a:pt x="2827" y="2010"/>
                    <a:pt x="2972" y="1614"/>
                  </a:cubicBezTo>
                  <a:cubicBezTo>
                    <a:pt x="3012" y="1521"/>
                    <a:pt x="3038" y="1429"/>
                    <a:pt x="3064" y="1336"/>
                  </a:cubicBezTo>
                  <a:cubicBezTo>
                    <a:pt x="3196" y="953"/>
                    <a:pt x="3315" y="570"/>
                    <a:pt x="3395" y="161"/>
                  </a:cubicBezTo>
                  <a:cubicBezTo>
                    <a:pt x="3408" y="82"/>
                    <a:pt x="3355" y="16"/>
                    <a:pt x="3276" y="2"/>
                  </a:cubicBezTo>
                  <a:cubicBezTo>
                    <a:pt x="3267" y="1"/>
                    <a:pt x="3259" y="0"/>
                    <a:pt x="3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84"/>
            <p:cNvSpPr/>
            <p:nvPr/>
          </p:nvSpPr>
          <p:spPr>
            <a:xfrm>
              <a:off x="4681125" y="2269475"/>
              <a:ext cx="428900" cy="470925"/>
            </a:xfrm>
            <a:custGeom>
              <a:avLst/>
              <a:gdLst/>
              <a:ahLst/>
              <a:cxnLst/>
              <a:rect l="l" t="t" r="r" b="b"/>
              <a:pathLst>
                <a:path w="17156" h="18837" extrusionOk="0">
                  <a:moveTo>
                    <a:pt x="10737" y="0"/>
                  </a:moveTo>
                  <a:lnTo>
                    <a:pt x="6445" y="53"/>
                  </a:lnTo>
                  <a:cubicBezTo>
                    <a:pt x="6023" y="106"/>
                    <a:pt x="5640" y="159"/>
                    <a:pt x="5283" y="225"/>
                  </a:cubicBezTo>
                  <a:cubicBezTo>
                    <a:pt x="4979" y="278"/>
                    <a:pt x="4715" y="330"/>
                    <a:pt x="4464" y="410"/>
                  </a:cubicBezTo>
                  <a:cubicBezTo>
                    <a:pt x="2285" y="1017"/>
                    <a:pt x="2206" y="2166"/>
                    <a:pt x="1810" y="4253"/>
                  </a:cubicBezTo>
                  <a:cubicBezTo>
                    <a:pt x="1691" y="4834"/>
                    <a:pt x="1532" y="5415"/>
                    <a:pt x="1361" y="5983"/>
                  </a:cubicBezTo>
                  <a:cubicBezTo>
                    <a:pt x="1295" y="6154"/>
                    <a:pt x="1242" y="6326"/>
                    <a:pt x="1189" y="6498"/>
                  </a:cubicBezTo>
                  <a:cubicBezTo>
                    <a:pt x="621" y="8162"/>
                    <a:pt x="0" y="9588"/>
                    <a:pt x="251" y="10460"/>
                  </a:cubicBezTo>
                  <a:cubicBezTo>
                    <a:pt x="251" y="10473"/>
                    <a:pt x="251" y="10486"/>
                    <a:pt x="265" y="10499"/>
                  </a:cubicBezTo>
                  <a:cubicBezTo>
                    <a:pt x="304" y="10645"/>
                    <a:pt x="357" y="10777"/>
                    <a:pt x="410" y="10922"/>
                  </a:cubicBezTo>
                  <a:cubicBezTo>
                    <a:pt x="714" y="11582"/>
                    <a:pt x="1123" y="12177"/>
                    <a:pt x="1612" y="12705"/>
                  </a:cubicBezTo>
                  <a:cubicBezTo>
                    <a:pt x="1678" y="12784"/>
                    <a:pt x="1717" y="12811"/>
                    <a:pt x="1717" y="12811"/>
                  </a:cubicBezTo>
                  <a:lnTo>
                    <a:pt x="1717" y="12837"/>
                  </a:lnTo>
                  <a:cubicBezTo>
                    <a:pt x="1717" y="12877"/>
                    <a:pt x="1717" y="12916"/>
                    <a:pt x="1704" y="12969"/>
                  </a:cubicBezTo>
                  <a:cubicBezTo>
                    <a:pt x="1691" y="13180"/>
                    <a:pt x="1651" y="13378"/>
                    <a:pt x="1612" y="13590"/>
                  </a:cubicBezTo>
                  <a:cubicBezTo>
                    <a:pt x="1044" y="16297"/>
                    <a:pt x="1070" y="16403"/>
                    <a:pt x="846" y="17552"/>
                  </a:cubicBezTo>
                  <a:cubicBezTo>
                    <a:pt x="4118" y="18576"/>
                    <a:pt x="7311" y="18836"/>
                    <a:pt x="9715" y="18836"/>
                  </a:cubicBezTo>
                  <a:cubicBezTo>
                    <a:pt x="12210" y="18836"/>
                    <a:pt x="13854" y="18555"/>
                    <a:pt x="13854" y="18555"/>
                  </a:cubicBezTo>
                  <a:cubicBezTo>
                    <a:pt x="13669" y="14897"/>
                    <a:pt x="13445" y="16350"/>
                    <a:pt x="13841" y="13695"/>
                  </a:cubicBezTo>
                  <a:cubicBezTo>
                    <a:pt x="14039" y="12414"/>
                    <a:pt x="14554" y="10486"/>
                    <a:pt x="15241" y="8571"/>
                  </a:cubicBezTo>
                  <a:cubicBezTo>
                    <a:pt x="15267" y="8505"/>
                    <a:pt x="15294" y="8426"/>
                    <a:pt x="15320" y="8347"/>
                  </a:cubicBezTo>
                  <a:cubicBezTo>
                    <a:pt x="15531" y="7792"/>
                    <a:pt x="15743" y="7224"/>
                    <a:pt x="15980" y="6683"/>
                  </a:cubicBezTo>
                  <a:cubicBezTo>
                    <a:pt x="16997" y="4332"/>
                    <a:pt x="17156" y="1677"/>
                    <a:pt x="14726" y="859"/>
                  </a:cubicBezTo>
                  <a:cubicBezTo>
                    <a:pt x="14105" y="661"/>
                    <a:pt x="13471" y="502"/>
                    <a:pt x="12824" y="370"/>
                  </a:cubicBezTo>
                  <a:cubicBezTo>
                    <a:pt x="12666" y="330"/>
                    <a:pt x="12481" y="304"/>
                    <a:pt x="12335" y="264"/>
                  </a:cubicBezTo>
                  <a:cubicBezTo>
                    <a:pt x="11437" y="106"/>
                    <a:pt x="10737" y="0"/>
                    <a:pt x="107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84"/>
            <p:cNvSpPr/>
            <p:nvPr/>
          </p:nvSpPr>
          <p:spPr>
            <a:xfrm>
              <a:off x="4701600" y="2677550"/>
              <a:ext cx="330525" cy="66250"/>
            </a:xfrm>
            <a:custGeom>
              <a:avLst/>
              <a:gdLst/>
              <a:ahLst/>
              <a:cxnLst/>
              <a:rect l="l" t="t" r="r" b="b"/>
              <a:pathLst>
                <a:path w="13221" h="2650" extrusionOk="0">
                  <a:moveTo>
                    <a:pt x="264" y="0"/>
                  </a:moveTo>
                  <a:lnTo>
                    <a:pt x="0" y="1255"/>
                  </a:lnTo>
                  <a:cubicBezTo>
                    <a:pt x="0" y="1255"/>
                    <a:pt x="4055" y="2650"/>
                    <a:pt x="8993" y="2650"/>
                  </a:cubicBezTo>
                  <a:cubicBezTo>
                    <a:pt x="10357" y="2650"/>
                    <a:pt x="11788" y="2543"/>
                    <a:pt x="13220" y="2272"/>
                  </a:cubicBezTo>
                  <a:lnTo>
                    <a:pt x="12996" y="1110"/>
                  </a:lnTo>
                  <a:cubicBezTo>
                    <a:pt x="12996" y="1110"/>
                    <a:pt x="11731" y="1358"/>
                    <a:pt x="9559" y="1358"/>
                  </a:cubicBezTo>
                  <a:cubicBezTo>
                    <a:pt x="7305" y="1358"/>
                    <a:pt x="4072" y="1090"/>
                    <a:pt x="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84"/>
            <p:cNvSpPr/>
            <p:nvPr/>
          </p:nvSpPr>
          <p:spPr>
            <a:xfrm>
              <a:off x="4831350" y="2272100"/>
              <a:ext cx="120525" cy="103700"/>
            </a:xfrm>
            <a:custGeom>
              <a:avLst/>
              <a:gdLst/>
              <a:ahLst/>
              <a:cxnLst/>
              <a:rect l="l" t="t" r="r" b="b"/>
              <a:pathLst>
                <a:path w="4821" h="4148" extrusionOk="0">
                  <a:moveTo>
                    <a:pt x="4821" y="1"/>
                  </a:moveTo>
                  <a:lnTo>
                    <a:pt x="410" y="357"/>
                  </a:lnTo>
                  <a:lnTo>
                    <a:pt x="0" y="4148"/>
                  </a:lnTo>
                  <a:cubicBezTo>
                    <a:pt x="1559" y="3844"/>
                    <a:pt x="4808" y="1691"/>
                    <a:pt x="4821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84"/>
            <p:cNvSpPr/>
            <p:nvPr/>
          </p:nvSpPr>
          <p:spPr>
            <a:xfrm>
              <a:off x="4721725" y="2584050"/>
              <a:ext cx="188550" cy="25175"/>
            </a:xfrm>
            <a:custGeom>
              <a:avLst/>
              <a:gdLst/>
              <a:ahLst/>
              <a:cxnLst/>
              <a:rect l="l" t="t" r="r" b="b"/>
              <a:pathLst>
                <a:path w="7542" h="1007" extrusionOk="0">
                  <a:moveTo>
                    <a:pt x="4300" y="1"/>
                  </a:moveTo>
                  <a:cubicBezTo>
                    <a:pt x="3875" y="1"/>
                    <a:pt x="3449" y="41"/>
                    <a:pt x="3025" y="122"/>
                  </a:cubicBezTo>
                  <a:cubicBezTo>
                    <a:pt x="2439" y="235"/>
                    <a:pt x="1898" y="286"/>
                    <a:pt x="1409" y="286"/>
                  </a:cubicBezTo>
                  <a:cubicBezTo>
                    <a:pt x="874" y="286"/>
                    <a:pt x="401" y="225"/>
                    <a:pt x="1" y="122"/>
                  </a:cubicBezTo>
                  <a:lnTo>
                    <a:pt x="1" y="122"/>
                  </a:lnTo>
                  <a:cubicBezTo>
                    <a:pt x="54" y="188"/>
                    <a:pt x="107" y="228"/>
                    <a:pt x="107" y="228"/>
                  </a:cubicBezTo>
                  <a:lnTo>
                    <a:pt x="107" y="241"/>
                  </a:lnTo>
                  <a:cubicBezTo>
                    <a:pt x="107" y="294"/>
                    <a:pt x="93" y="333"/>
                    <a:pt x="93" y="373"/>
                  </a:cubicBezTo>
                  <a:cubicBezTo>
                    <a:pt x="574" y="470"/>
                    <a:pt x="1064" y="520"/>
                    <a:pt x="1557" y="520"/>
                  </a:cubicBezTo>
                  <a:cubicBezTo>
                    <a:pt x="2065" y="520"/>
                    <a:pt x="2575" y="467"/>
                    <a:pt x="3078" y="360"/>
                  </a:cubicBezTo>
                  <a:cubicBezTo>
                    <a:pt x="3477" y="287"/>
                    <a:pt x="3879" y="251"/>
                    <a:pt x="4280" y="251"/>
                  </a:cubicBezTo>
                  <a:cubicBezTo>
                    <a:pt x="5342" y="251"/>
                    <a:pt x="6395" y="501"/>
                    <a:pt x="7344" y="980"/>
                  </a:cubicBezTo>
                  <a:cubicBezTo>
                    <a:pt x="7370" y="994"/>
                    <a:pt x="7383" y="1007"/>
                    <a:pt x="7410" y="1007"/>
                  </a:cubicBezTo>
                  <a:cubicBezTo>
                    <a:pt x="7449" y="1007"/>
                    <a:pt x="7489" y="980"/>
                    <a:pt x="7502" y="941"/>
                  </a:cubicBezTo>
                  <a:cubicBezTo>
                    <a:pt x="7542" y="888"/>
                    <a:pt x="7529" y="809"/>
                    <a:pt x="7463" y="782"/>
                  </a:cubicBezTo>
                  <a:cubicBezTo>
                    <a:pt x="6482" y="268"/>
                    <a:pt x="5398" y="1"/>
                    <a:pt x="4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84"/>
            <p:cNvSpPr/>
            <p:nvPr/>
          </p:nvSpPr>
          <p:spPr>
            <a:xfrm>
              <a:off x="4769600" y="2380475"/>
              <a:ext cx="160625" cy="59050"/>
            </a:xfrm>
            <a:custGeom>
              <a:avLst/>
              <a:gdLst/>
              <a:ahLst/>
              <a:cxnLst/>
              <a:rect l="l" t="t" r="r" b="b"/>
              <a:pathLst>
                <a:path w="6425" h="2362" extrusionOk="0">
                  <a:moveTo>
                    <a:pt x="6252" y="0"/>
                  </a:moveTo>
                  <a:cubicBezTo>
                    <a:pt x="6229" y="0"/>
                    <a:pt x="6205" y="7"/>
                    <a:pt x="6181" y="24"/>
                  </a:cubicBezTo>
                  <a:cubicBezTo>
                    <a:pt x="6155" y="50"/>
                    <a:pt x="3197" y="2124"/>
                    <a:pt x="1837" y="2124"/>
                  </a:cubicBezTo>
                  <a:cubicBezTo>
                    <a:pt x="529" y="2124"/>
                    <a:pt x="252" y="711"/>
                    <a:pt x="239" y="698"/>
                  </a:cubicBezTo>
                  <a:cubicBezTo>
                    <a:pt x="227" y="638"/>
                    <a:pt x="183" y="590"/>
                    <a:pt x="127" y="590"/>
                  </a:cubicBezTo>
                  <a:cubicBezTo>
                    <a:pt x="120" y="590"/>
                    <a:pt x="113" y="591"/>
                    <a:pt x="106" y="592"/>
                  </a:cubicBezTo>
                  <a:cubicBezTo>
                    <a:pt x="40" y="605"/>
                    <a:pt x="1" y="671"/>
                    <a:pt x="14" y="737"/>
                  </a:cubicBezTo>
                  <a:cubicBezTo>
                    <a:pt x="14" y="750"/>
                    <a:pt x="344" y="2362"/>
                    <a:pt x="1837" y="2362"/>
                  </a:cubicBezTo>
                  <a:cubicBezTo>
                    <a:pt x="3276" y="2362"/>
                    <a:pt x="6195" y="315"/>
                    <a:pt x="6327" y="222"/>
                  </a:cubicBezTo>
                  <a:cubicBezTo>
                    <a:pt x="6424" y="146"/>
                    <a:pt x="6353" y="0"/>
                    <a:pt x="6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84"/>
            <p:cNvSpPr/>
            <p:nvPr/>
          </p:nvSpPr>
          <p:spPr>
            <a:xfrm>
              <a:off x="4841575" y="2202775"/>
              <a:ext cx="110300" cy="95825"/>
            </a:xfrm>
            <a:custGeom>
              <a:avLst/>
              <a:gdLst/>
              <a:ahLst/>
              <a:cxnLst/>
              <a:rect l="l" t="t" r="r" b="b"/>
              <a:pathLst>
                <a:path w="4412" h="3833" extrusionOk="0">
                  <a:moveTo>
                    <a:pt x="4029" y="1"/>
                  </a:moveTo>
                  <a:lnTo>
                    <a:pt x="4029" y="1"/>
                  </a:lnTo>
                  <a:cubicBezTo>
                    <a:pt x="3804" y="80"/>
                    <a:pt x="3593" y="185"/>
                    <a:pt x="3395" y="304"/>
                  </a:cubicBezTo>
                  <a:cubicBezTo>
                    <a:pt x="3316" y="357"/>
                    <a:pt x="3223" y="384"/>
                    <a:pt x="3144" y="423"/>
                  </a:cubicBezTo>
                  <a:cubicBezTo>
                    <a:pt x="2395" y="737"/>
                    <a:pt x="1314" y="1107"/>
                    <a:pt x="347" y="1107"/>
                  </a:cubicBezTo>
                  <a:cubicBezTo>
                    <a:pt x="257" y="1107"/>
                    <a:pt x="168" y="1103"/>
                    <a:pt x="80" y="1097"/>
                  </a:cubicBezTo>
                  <a:lnTo>
                    <a:pt x="1" y="3130"/>
                  </a:lnTo>
                  <a:cubicBezTo>
                    <a:pt x="1" y="3130"/>
                    <a:pt x="455" y="3833"/>
                    <a:pt x="1590" y="3833"/>
                  </a:cubicBezTo>
                  <a:cubicBezTo>
                    <a:pt x="2270" y="3833"/>
                    <a:pt x="3194" y="3581"/>
                    <a:pt x="4412" y="2774"/>
                  </a:cubicBezTo>
                  <a:cubicBezTo>
                    <a:pt x="3791" y="2087"/>
                    <a:pt x="3778" y="780"/>
                    <a:pt x="4029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84"/>
            <p:cNvSpPr/>
            <p:nvPr/>
          </p:nvSpPr>
          <p:spPr>
            <a:xfrm>
              <a:off x="4791075" y="2270475"/>
              <a:ext cx="50875" cy="105650"/>
            </a:xfrm>
            <a:custGeom>
              <a:avLst/>
              <a:gdLst/>
              <a:ahLst/>
              <a:cxnLst/>
              <a:rect l="l" t="t" r="r" b="b"/>
              <a:pathLst>
                <a:path w="2035" h="4226" extrusionOk="0">
                  <a:moveTo>
                    <a:pt x="1721" y="1"/>
                  </a:moveTo>
                  <a:cubicBezTo>
                    <a:pt x="1380" y="1"/>
                    <a:pt x="778" y="73"/>
                    <a:pt x="0" y="462"/>
                  </a:cubicBezTo>
                  <a:lnTo>
                    <a:pt x="1611" y="4226"/>
                  </a:lnTo>
                  <a:lnTo>
                    <a:pt x="2034" y="26"/>
                  </a:lnTo>
                  <a:cubicBezTo>
                    <a:pt x="2034" y="26"/>
                    <a:pt x="1924" y="1"/>
                    <a:pt x="1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84"/>
            <p:cNvSpPr/>
            <p:nvPr/>
          </p:nvSpPr>
          <p:spPr>
            <a:xfrm>
              <a:off x="4831350" y="2269800"/>
              <a:ext cx="163450" cy="106325"/>
            </a:xfrm>
            <a:custGeom>
              <a:avLst/>
              <a:gdLst/>
              <a:ahLst/>
              <a:cxnLst/>
              <a:rect l="l" t="t" r="r" b="b"/>
              <a:pathLst>
                <a:path w="6538" h="4253" extrusionOk="0">
                  <a:moveTo>
                    <a:pt x="4715" y="0"/>
                  </a:moveTo>
                  <a:cubicBezTo>
                    <a:pt x="4715" y="0"/>
                    <a:pt x="2246" y="2774"/>
                    <a:pt x="0" y="4253"/>
                  </a:cubicBezTo>
                  <a:cubicBezTo>
                    <a:pt x="0" y="4253"/>
                    <a:pt x="3843" y="3345"/>
                    <a:pt x="5571" y="3345"/>
                  </a:cubicBezTo>
                  <a:cubicBezTo>
                    <a:pt x="5672" y="3345"/>
                    <a:pt x="5766" y="3348"/>
                    <a:pt x="5851" y="3355"/>
                  </a:cubicBezTo>
                  <a:cubicBezTo>
                    <a:pt x="5851" y="3355"/>
                    <a:pt x="6538" y="1572"/>
                    <a:pt x="4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84"/>
            <p:cNvSpPr/>
            <p:nvPr/>
          </p:nvSpPr>
          <p:spPr>
            <a:xfrm>
              <a:off x="4842575" y="2210375"/>
              <a:ext cx="83875" cy="43925"/>
            </a:xfrm>
            <a:custGeom>
              <a:avLst/>
              <a:gdLst/>
              <a:ahLst/>
              <a:cxnLst/>
              <a:rect l="l" t="t" r="r" b="b"/>
              <a:pathLst>
                <a:path w="3355" h="1757" extrusionOk="0">
                  <a:moveTo>
                    <a:pt x="3355" y="0"/>
                  </a:moveTo>
                  <a:lnTo>
                    <a:pt x="3355" y="0"/>
                  </a:lnTo>
                  <a:cubicBezTo>
                    <a:pt x="3276" y="40"/>
                    <a:pt x="3196" y="80"/>
                    <a:pt x="3104" y="119"/>
                  </a:cubicBezTo>
                  <a:cubicBezTo>
                    <a:pt x="2355" y="433"/>
                    <a:pt x="1274" y="803"/>
                    <a:pt x="307" y="803"/>
                  </a:cubicBezTo>
                  <a:cubicBezTo>
                    <a:pt x="217" y="803"/>
                    <a:pt x="128" y="799"/>
                    <a:pt x="40" y="793"/>
                  </a:cubicBezTo>
                  <a:lnTo>
                    <a:pt x="0" y="1757"/>
                  </a:lnTo>
                  <a:cubicBezTo>
                    <a:pt x="885" y="1559"/>
                    <a:pt x="2470" y="1070"/>
                    <a:pt x="3355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84"/>
            <p:cNvSpPr/>
            <p:nvPr/>
          </p:nvSpPr>
          <p:spPr>
            <a:xfrm>
              <a:off x="4788100" y="2022275"/>
              <a:ext cx="163450" cy="208675"/>
            </a:xfrm>
            <a:custGeom>
              <a:avLst/>
              <a:gdLst/>
              <a:ahLst/>
              <a:cxnLst/>
              <a:rect l="l" t="t" r="r" b="b"/>
              <a:pathLst>
                <a:path w="6538" h="8347" extrusionOk="0">
                  <a:moveTo>
                    <a:pt x="3584" y="1"/>
                  </a:moveTo>
                  <a:cubicBezTo>
                    <a:pt x="2775" y="1"/>
                    <a:pt x="2079" y="319"/>
                    <a:pt x="1612" y="472"/>
                  </a:cubicBezTo>
                  <a:cubicBezTo>
                    <a:pt x="621" y="776"/>
                    <a:pt x="0" y="2030"/>
                    <a:pt x="0" y="3853"/>
                  </a:cubicBezTo>
                  <a:lnTo>
                    <a:pt x="0" y="4474"/>
                  </a:lnTo>
                  <a:lnTo>
                    <a:pt x="0" y="5081"/>
                  </a:lnTo>
                  <a:cubicBezTo>
                    <a:pt x="14" y="6494"/>
                    <a:pt x="119" y="7287"/>
                    <a:pt x="463" y="7630"/>
                  </a:cubicBezTo>
                  <a:cubicBezTo>
                    <a:pt x="972" y="8159"/>
                    <a:pt x="1664" y="8346"/>
                    <a:pt x="2390" y="8346"/>
                  </a:cubicBezTo>
                  <a:cubicBezTo>
                    <a:pt x="4132" y="8346"/>
                    <a:pt x="6071" y="7267"/>
                    <a:pt x="6155" y="7221"/>
                  </a:cubicBezTo>
                  <a:cubicBezTo>
                    <a:pt x="6194" y="7062"/>
                    <a:pt x="6221" y="6904"/>
                    <a:pt x="6260" y="6745"/>
                  </a:cubicBezTo>
                  <a:cubicBezTo>
                    <a:pt x="6485" y="5504"/>
                    <a:pt x="6538" y="4236"/>
                    <a:pt x="6392" y="2994"/>
                  </a:cubicBezTo>
                  <a:cubicBezTo>
                    <a:pt x="6458" y="1753"/>
                    <a:pt x="5719" y="604"/>
                    <a:pt x="4557" y="168"/>
                  </a:cubicBezTo>
                  <a:cubicBezTo>
                    <a:pt x="4220" y="48"/>
                    <a:pt x="3894" y="1"/>
                    <a:pt x="3584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84"/>
            <p:cNvSpPr/>
            <p:nvPr/>
          </p:nvSpPr>
          <p:spPr>
            <a:xfrm>
              <a:off x="4782825" y="2077325"/>
              <a:ext cx="42600" cy="23450"/>
            </a:xfrm>
            <a:custGeom>
              <a:avLst/>
              <a:gdLst/>
              <a:ahLst/>
              <a:cxnLst/>
              <a:rect l="l" t="t" r="r" b="b"/>
              <a:pathLst>
                <a:path w="1704" h="938" extrusionOk="0">
                  <a:moveTo>
                    <a:pt x="1347" y="0"/>
                  </a:moveTo>
                  <a:cubicBezTo>
                    <a:pt x="0" y="159"/>
                    <a:pt x="211" y="938"/>
                    <a:pt x="211" y="938"/>
                  </a:cubicBezTo>
                  <a:cubicBezTo>
                    <a:pt x="726" y="330"/>
                    <a:pt x="1453" y="700"/>
                    <a:pt x="1572" y="370"/>
                  </a:cubicBezTo>
                  <a:cubicBezTo>
                    <a:pt x="1704" y="40"/>
                    <a:pt x="1347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84"/>
            <p:cNvSpPr/>
            <p:nvPr/>
          </p:nvSpPr>
          <p:spPr>
            <a:xfrm>
              <a:off x="4848175" y="2077325"/>
              <a:ext cx="42625" cy="23450"/>
            </a:xfrm>
            <a:custGeom>
              <a:avLst/>
              <a:gdLst/>
              <a:ahLst/>
              <a:cxnLst/>
              <a:rect l="l" t="t" r="r" b="b"/>
              <a:pathLst>
                <a:path w="1705" h="938" extrusionOk="0">
                  <a:moveTo>
                    <a:pt x="358" y="0"/>
                  </a:moveTo>
                  <a:cubicBezTo>
                    <a:pt x="358" y="0"/>
                    <a:pt x="1" y="40"/>
                    <a:pt x="120" y="370"/>
                  </a:cubicBezTo>
                  <a:cubicBezTo>
                    <a:pt x="252" y="700"/>
                    <a:pt x="978" y="330"/>
                    <a:pt x="1493" y="938"/>
                  </a:cubicBezTo>
                  <a:cubicBezTo>
                    <a:pt x="1493" y="938"/>
                    <a:pt x="1705" y="159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84"/>
            <p:cNvSpPr/>
            <p:nvPr/>
          </p:nvSpPr>
          <p:spPr>
            <a:xfrm>
              <a:off x="4860075" y="2134100"/>
              <a:ext cx="38650" cy="15225"/>
            </a:xfrm>
            <a:custGeom>
              <a:avLst/>
              <a:gdLst/>
              <a:ahLst/>
              <a:cxnLst/>
              <a:rect l="l" t="t" r="r" b="b"/>
              <a:pathLst>
                <a:path w="1546" h="609" extrusionOk="0">
                  <a:moveTo>
                    <a:pt x="766" y="1"/>
                  </a:moveTo>
                  <a:cubicBezTo>
                    <a:pt x="344" y="1"/>
                    <a:pt x="0" y="133"/>
                    <a:pt x="0" y="304"/>
                  </a:cubicBezTo>
                  <a:cubicBezTo>
                    <a:pt x="0" y="463"/>
                    <a:pt x="344" y="608"/>
                    <a:pt x="766" y="608"/>
                  </a:cubicBezTo>
                  <a:cubicBezTo>
                    <a:pt x="1202" y="608"/>
                    <a:pt x="1546" y="476"/>
                    <a:pt x="1546" y="304"/>
                  </a:cubicBezTo>
                  <a:cubicBezTo>
                    <a:pt x="1546" y="133"/>
                    <a:pt x="1202" y="1"/>
                    <a:pt x="766" y="1"/>
                  </a:cubicBezTo>
                  <a:close/>
                </a:path>
              </a:pathLst>
            </a:custGeom>
            <a:solidFill>
              <a:srgbClr val="E69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84"/>
            <p:cNvSpPr/>
            <p:nvPr/>
          </p:nvSpPr>
          <p:spPr>
            <a:xfrm>
              <a:off x="4788100" y="2134100"/>
              <a:ext cx="17200" cy="15225"/>
            </a:xfrm>
            <a:custGeom>
              <a:avLst/>
              <a:gdLst/>
              <a:ahLst/>
              <a:cxnLst/>
              <a:rect l="l" t="t" r="r" b="b"/>
              <a:pathLst>
                <a:path w="688" h="609" extrusionOk="0">
                  <a:moveTo>
                    <a:pt x="0" y="1"/>
                  </a:moveTo>
                  <a:lnTo>
                    <a:pt x="0" y="608"/>
                  </a:lnTo>
                  <a:cubicBezTo>
                    <a:pt x="251" y="595"/>
                    <a:pt x="502" y="489"/>
                    <a:pt x="687" y="304"/>
                  </a:cubicBezTo>
                  <a:cubicBezTo>
                    <a:pt x="436" y="265"/>
                    <a:pt x="198" y="159"/>
                    <a:pt x="0" y="1"/>
                  </a:cubicBezTo>
                  <a:close/>
                </a:path>
              </a:pathLst>
            </a:custGeom>
            <a:solidFill>
              <a:srgbClr val="E69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84"/>
            <p:cNvSpPr/>
            <p:nvPr/>
          </p:nvSpPr>
          <p:spPr>
            <a:xfrm>
              <a:off x="4860725" y="2108025"/>
              <a:ext cx="11925" cy="21150"/>
            </a:xfrm>
            <a:custGeom>
              <a:avLst/>
              <a:gdLst/>
              <a:ahLst/>
              <a:cxnLst/>
              <a:rect l="l" t="t" r="r" b="b"/>
              <a:pathLst>
                <a:path w="477" h="846" extrusionOk="0">
                  <a:moveTo>
                    <a:pt x="239" y="0"/>
                  </a:moveTo>
                  <a:cubicBezTo>
                    <a:pt x="106" y="0"/>
                    <a:pt x="1" y="198"/>
                    <a:pt x="1" y="423"/>
                  </a:cubicBezTo>
                  <a:cubicBezTo>
                    <a:pt x="1" y="647"/>
                    <a:pt x="106" y="845"/>
                    <a:pt x="239" y="845"/>
                  </a:cubicBezTo>
                  <a:cubicBezTo>
                    <a:pt x="371" y="845"/>
                    <a:pt x="476" y="647"/>
                    <a:pt x="476" y="423"/>
                  </a:cubicBezTo>
                  <a:cubicBezTo>
                    <a:pt x="476" y="185"/>
                    <a:pt x="37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84"/>
            <p:cNvSpPr/>
            <p:nvPr/>
          </p:nvSpPr>
          <p:spPr>
            <a:xfrm>
              <a:off x="4803950" y="2108025"/>
              <a:ext cx="11575" cy="21150"/>
            </a:xfrm>
            <a:custGeom>
              <a:avLst/>
              <a:gdLst/>
              <a:ahLst/>
              <a:cxnLst/>
              <a:rect l="l" t="t" r="r" b="b"/>
              <a:pathLst>
                <a:path w="463" h="846" extrusionOk="0">
                  <a:moveTo>
                    <a:pt x="225" y="0"/>
                  </a:moveTo>
                  <a:cubicBezTo>
                    <a:pt x="106" y="0"/>
                    <a:pt x="0" y="198"/>
                    <a:pt x="0" y="423"/>
                  </a:cubicBezTo>
                  <a:cubicBezTo>
                    <a:pt x="0" y="647"/>
                    <a:pt x="106" y="845"/>
                    <a:pt x="225" y="845"/>
                  </a:cubicBezTo>
                  <a:cubicBezTo>
                    <a:pt x="357" y="845"/>
                    <a:pt x="463" y="647"/>
                    <a:pt x="463" y="423"/>
                  </a:cubicBezTo>
                  <a:cubicBezTo>
                    <a:pt x="463" y="185"/>
                    <a:pt x="35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84"/>
            <p:cNvSpPr/>
            <p:nvPr/>
          </p:nvSpPr>
          <p:spPr>
            <a:xfrm>
              <a:off x="4805725" y="2158925"/>
              <a:ext cx="50400" cy="14500"/>
            </a:xfrm>
            <a:custGeom>
              <a:avLst/>
              <a:gdLst/>
              <a:ahLst/>
              <a:cxnLst/>
              <a:rect l="l" t="t" r="r" b="b"/>
              <a:pathLst>
                <a:path w="2016" h="580" extrusionOk="0">
                  <a:moveTo>
                    <a:pt x="1904" y="1"/>
                  </a:moveTo>
                  <a:cubicBezTo>
                    <a:pt x="1882" y="1"/>
                    <a:pt x="1861" y="8"/>
                    <a:pt x="1844" y="24"/>
                  </a:cubicBezTo>
                  <a:cubicBezTo>
                    <a:pt x="1826" y="43"/>
                    <a:pt x="1382" y="399"/>
                    <a:pt x="878" y="399"/>
                  </a:cubicBezTo>
                  <a:cubicBezTo>
                    <a:pt x="651" y="399"/>
                    <a:pt x="411" y="327"/>
                    <a:pt x="193" y="117"/>
                  </a:cubicBezTo>
                  <a:cubicBezTo>
                    <a:pt x="175" y="96"/>
                    <a:pt x="155" y="87"/>
                    <a:pt x="134" y="87"/>
                  </a:cubicBezTo>
                  <a:cubicBezTo>
                    <a:pt x="65" y="87"/>
                    <a:pt x="0" y="188"/>
                    <a:pt x="61" y="249"/>
                  </a:cubicBezTo>
                  <a:cubicBezTo>
                    <a:pt x="273" y="460"/>
                    <a:pt x="563" y="579"/>
                    <a:pt x="867" y="579"/>
                  </a:cubicBezTo>
                  <a:cubicBezTo>
                    <a:pt x="1263" y="553"/>
                    <a:pt x="1646" y="407"/>
                    <a:pt x="1976" y="170"/>
                  </a:cubicBezTo>
                  <a:cubicBezTo>
                    <a:pt x="2016" y="130"/>
                    <a:pt x="2016" y="77"/>
                    <a:pt x="1990" y="38"/>
                  </a:cubicBezTo>
                  <a:cubicBezTo>
                    <a:pt x="1967" y="15"/>
                    <a:pt x="1935" y="1"/>
                    <a:pt x="1904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84"/>
            <p:cNvSpPr/>
            <p:nvPr/>
          </p:nvSpPr>
          <p:spPr>
            <a:xfrm>
              <a:off x="4818800" y="2110250"/>
              <a:ext cx="19975" cy="30150"/>
            </a:xfrm>
            <a:custGeom>
              <a:avLst/>
              <a:gdLst/>
              <a:ahLst/>
              <a:cxnLst/>
              <a:rect l="l" t="t" r="r" b="b"/>
              <a:pathLst>
                <a:path w="799" h="1206" extrusionOk="0">
                  <a:moveTo>
                    <a:pt x="448" y="0"/>
                  </a:moveTo>
                  <a:cubicBezTo>
                    <a:pt x="406" y="0"/>
                    <a:pt x="368" y="24"/>
                    <a:pt x="357" y="57"/>
                  </a:cubicBezTo>
                  <a:lnTo>
                    <a:pt x="1" y="1060"/>
                  </a:lnTo>
                  <a:cubicBezTo>
                    <a:pt x="1" y="1087"/>
                    <a:pt x="1" y="1113"/>
                    <a:pt x="1" y="1139"/>
                  </a:cubicBezTo>
                  <a:cubicBezTo>
                    <a:pt x="14" y="1166"/>
                    <a:pt x="40" y="1179"/>
                    <a:pt x="67" y="1192"/>
                  </a:cubicBezTo>
                  <a:cubicBezTo>
                    <a:pt x="133" y="1206"/>
                    <a:pt x="199" y="1206"/>
                    <a:pt x="252" y="1206"/>
                  </a:cubicBezTo>
                  <a:cubicBezTo>
                    <a:pt x="410" y="1206"/>
                    <a:pt x="568" y="1179"/>
                    <a:pt x="701" y="1100"/>
                  </a:cubicBezTo>
                  <a:cubicBezTo>
                    <a:pt x="799" y="1056"/>
                    <a:pt x="753" y="922"/>
                    <a:pt x="666" y="922"/>
                  </a:cubicBezTo>
                  <a:cubicBezTo>
                    <a:pt x="648" y="922"/>
                    <a:pt x="629" y="928"/>
                    <a:pt x="608" y="941"/>
                  </a:cubicBezTo>
                  <a:cubicBezTo>
                    <a:pt x="489" y="994"/>
                    <a:pt x="357" y="1021"/>
                    <a:pt x="225" y="1021"/>
                  </a:cubicBezTo>
                  <a:lnTo>
                    <a:pt x="529" y="123"/>
                  </a:lnTo>
                  <a:cubicBezTo>
                    <a:pt x="555" y="83"/>
                    <a:pt x="529" y="17"/>
                    <a:pt x="476" y="4"/>
                  </a:cubicBezTo>
                  <a:cubicBezTo>
                    <a:pt x="467" y="1"/>
                    <a:pt x="457" y="0"/>
                    <a:pt x="448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84"/>
            <p:cNvSpPr/>
            <p:nvPr/>
          </p:nvSpPr>
          <p:spPr>
            <a:xfrm>
              <a:off x="4923125" y="2179325"/>
              <a:ext cx="21175" cy="23475"/>
            </a:xfrm>
            <a:custGeom>
              <a:avLst/>
              <a:gdLst/>
              <a:ahLst/>
              <a:cxnLst/>
              <a:rect l="l" t="t" r="r" b="b"/>
              <a:pathLst>
                <a:path w="847" h="939" extrusionOk="0">
                  <a:moveTo>
                    <a:pt x="1" y="1"/>
                  </a:moveTo>
                  <a:cubicBezTo>
                    <a:pt x="14" y="27"/>
                    <a:pt x="318" y="727"/>
                    <a:pt x="754" y="939"/>
                  </a:cubicBezTo>
                  <a:cubicBezTo>
                    <a:pt x="793" y="767"/>
                    <a:pt x="820" y="622"/>
                    <a:pt x="846" y="463"/>
                  </a:cubicBezTo>
                  <a:cubicBezTo>
                    <a:pt x="529" y="384"/>
                    <a:pt x="239" y="225"/>
                    <a:pt x="1" y="1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84"/>
            <p:cNvSpPr/>
            <p:nvPr/>
          </p:nvSpPr>
          <p:spPr>
            <a:xfrm>
              <a:off x="4933700" y="2123400"/>
              <a:ext cx="51875" cy="67525"/>
            </a:xfrm>
            <a:custGeom>
              <a:avLst/>
              <a:gdLst/>
              <a:ahLst/>
              <a:cxnLst/>
              <a:rect l="l" t="t" r="r" b="b"/>
              <a:pathLst>
                <a:path w="2075" h="2701" extrusionOk="0">
                  <a:moveTo>
                    <a:pt x="994" y="1"/>
                  </a:moveTo>
                  <a:cubicBezTo>
                    <a:pt x="476" y="1"/>
                    <a:pt x="0" y="640"/>
                    <a:pt x="0" y="640"/>
                  </a:cubicBezTo>
                  <a:lnTo>
                    <a:pt x="0" y="2555"/>
                  </a:lnTo>
                  <a:cubicBezTo>
                    <a:pt x="158" y="2656"/>
                    <a:pt x="314" y="2701"/>
                    <a:pt x="465" y="2701"/>
                  </a:cubicBezTo>
                  <a:cubicBezTo>
                    <a:pt x="1374" y="2701"/>
                    <a:pt x="2074" y="1067"/>
                    <a:pt x="1598" y="376"/>
                  </a:cubicBezTo>
                  <a:cubicBezTo>
                    <a:pt x="1408" y="100"/>
                    <a:pt x="1198" y="1"/>
                    <a:pt x="994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84"/>
            <p:cNvSpPr/>
            <p:nvPr/>
          </p:nvSpPr>
          <p:spPr>
            <a:xfrm>
              <a:off x="4908275" y="2059475"/>
              <a:ext cx="53175" cy="138375"/>
            </a:xfrm>
            <a:custGeom>
              <a:avLst/>
              <a:gdLst/>
              <a:ahLst/>
              <a:cxnLst/>
              <a:rect l="l" t="t" r="r" b="b"/>
              <a:pathLst>
                <a:path w="2127" h="5535" extrusionOk="0">
                  <a:moveTo>
                    <a:pt x="708" y="0"/>
                  </a:moveTo>
                  <a:cubicBezTo>
                    <a:pt x="517" y="0"/>
                    <a:pt x="341" y="86"/>
                    <a:pt x="212" y="265"/>
                  </a:cubicBezTo>
                  <a:cubicBezTo>
                    <a:pt x="212" y="265"/>
                    <a:pt x="1136" y="1678"/>
                    <a:pt x="502" y="2986"/>
                  </a:cubicBezTo>
                  <a:cubicBezTo>
                    <a:pt x="133" y="3778"/>
                    <a:pt x="1" y="4663"/>
                    <a:pt x="119" y="5534"/>
                  </a:cubicBezTo>
                  <a:cubicBezTo>
                    <a:pt x="119" y="5534"/>
                    <a:pt x="384" y="4108"/>
                    <a:pt x="991" y="3527"/>
                  </a:cubicBezTo>
                  <a:cubicBezTo>
                    <a:pt x="1651" y="2906"/>
                    <a:pt x="2127" y="2206"/>
                    <a:pt x="1823" y="1137"/>
                  </a:cubicBezTo>
                  <a:cubicBezTo>
                    <a:pt x="1606" y="404"/>
                    <a:pt x="1123" y="0"/>
                    <a:pt x="7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84"/>
            <p:cNvSpPr/>
            <p:nvPr/>
          </p:nvSpPr>
          <p:spPr>
            <a:xfrm>
              <a:off x="4943925" y="2170750"/>
              <a:ext cx="13900" cy="11850"/>
            </a:xfrm>
            <a:custGeom>
              <a:avLst/>
              <a:gdLst/>
              <a:ahLst/>
              <a:cxnLst/>
              <a:rect l="l" t="t" r="r" b="b"/>
              <a:pathLst>
                <a:path w="556" h="474" extrusionOk="0">
                  <a:moveTo>
                    <a:pt x="318" y="1"/>
                  </a:moveTo>
                  <a:cubicBezTo>
                    <a:pt x="107" y="1"/>
                    <a:pt x="1" y="251"/>
                    <a:pt x="146" y="397"/>
                  </a:cubicBezTo>
                  <a:cubicBezTo>
                    <a:pt x="195" y="450"/>
                    <a:pt x="256" y="473"/>
                    <a:pt x="317" y="473"/>
                  </a:cubicBezTo>
                  <a:cubicBezTo>
                    <a:pt x="438" y="473"/>
                    <a:pt x="556" y="379"/>
                    <a:pt x="556" y="238"/>
                  </a:cubicBezTo>
                  <a:cubicBezTo>
                    <a:pt x="556" y="106"/>
                    <a:pt x="45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84"/>
            <p:cNvSpPr/>
            <p:nvPr/>
          </p:nvSpPr>
          <p:spPr>
            <a:xfrm>
              <a:off x="4934350" y="2139250"/>
              <a:ext cx="30475" cy="38450"/>
            </a:xfrm>
            <a:custGeom>
              <a:avLst/>
              <a:gdLst/>
              <a:ahLst/>
              <a:cxnLst/>
              <a:rect l="l" t="t" r="r" b="b"/>
              <a:pathLst>
                <a:path w="1219" h="1538" extrusionOk="0">
                  <a:moveTo>
                    <a:pt x="1079" y="0"/>
                  </a:moveTo>
                  <a:cubicBezTo>
                    <a:pt x="1068" y="0"/>
                    <a:pt x="1056" y="2"/>
                    <a:pt x="1044" y="6"/>
                  </a:cubicBezTo>
                  <a:cubicBezTo>
                    <a:pt x="476" y="270"/>
                    <a:pt x="80" y="811"/>
                    <a:pt x="14" y="1445"/>
                  </a:cubicBezTo>
                  <a:cubicBezTo>
                    <a:pt x="1" y="1485"/>
                    <a:pt x="41" y="1538"/>
                    <a:pt x="93" y="1538"/>
                  </a:cubicBezTo>
                  <a:lnTo>
                    <a:pt x="107" y="1538"/>
                  </a:lnTo>
                  <a:cubicBezTo>
                    <a:pt x="159" y="1538"/>
                    <a:pt x="199" y="1511"/>
                    <a:pt x="199" y="1459"/>
                  </a:cubicBezTo>
                  <a:cubicBezTo>
                    <a:pt x="252" y="904"/>
                    <a:pt x="608" y="415"/>
                    <a:pt x="1123" y="178"/>
                  </a:cubicBezTo>
                  <a:cubicBezTo>
                    <a:pt x="1218" y="142"/>
                    <a:pt x="1175" y="0"/>
                    <a:pt x="1079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84"/>
            <p:cNvSpPr/>
            <p:nvPr/>
          </p:nvSpPr>
          <p:spPr>
            <a:xfrm>
              <a:off x="4941150" y="2153550"/>
              <a:ext cx="20975" cy="10300"/>
            </a:xfrm>
            <a:custGeom>
              <a:avLst/>
              <a:gdLst/>
              <a:ahLst/>
              <a:cxnLst/>
              <a:rect l="l" t="t" r="r" b="b"/>
              <a:pathLst>
                <a:path w="839" h="412" extrusionOk="0">
                  <a:moveTo>
                    <a:pt x="226" y="0"/>
                  </a:moveTo>
                  <a:cubicBezTo>
                    <a:pt x="188" y="0"/>
                    <a:pt x="149" y="5"/>
                    <a:pt x="112" y="15"/>
                  </a:cubicBezTo>
                  <a:cubicBezTo>
                    <a:pt x="1" y="40"/>
                    <a:pt x="40" y="202"/>
                    <a:pt x="142" y="202"/>
                  </a:cubicBezTo>
                  <a:cubicBezTo>
                    <a:pt x="149" y="202"/>
                    <a:pt x="157" y="202"/>
                    <a:pt x="165" y="200"/>
                  </a:cubicBezTo>
                  <a:cubicBezTo>
                    <a:pt x="185" y="193"/>
                    <a:pt x="208" y="190"/>
                    <a:pt x="231" y="190"/>
                  </a:cubicBezTo>
                  <a:cubicBezTo>
                    <a:pt x="386" y="190"/>
                    <a:pt x="584" y="327"/>
                    <a:pt x="653" y="385"/>
                  </a:cubicBezTo>
                  <a:cubicBezTo>
                    <a:pt x="680" y="398"/>
                    <a:pt x="693" y="411"/>
                    <a:pt x="719" y="411"/>
                  </a:cubicBezTo>
                  <a:lnTo>
                    <a:pt x="719" y="398"/>
                  </a:lnTo>
                  <a:cubicBezTo>
                    <a:pt x="799" y="398"/>
                    <a:pt x="838" y="292"/>
                    <a:pt x="772" y="239"/>
                  </a:cubicBezTo>
                  <a:cubicBezTo>
                    <a:pt x="749" y="205"/>
                    <a:pt x="486" y="0"/>
                    <a:pt x="226" y="0"/>
                  </a:cubicBezTo>
                  <a:close/>
                </a:path>
              </a:pathLst>
            </a:custGeom>
            <a:solidFill>
              <a:srgbClr val="C0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84"/>
            <p:cNvSpPr/>
            <p:nvPr/>
          </p:nvSpPr>
          <p:spPr>
            <a:xfrm>
              <a:off x="4754750" y="2120900"/>
              <a:ext cx="32700" cy="5300"/>
            </a:xfrm>
            <a:custGeom>
              <a:avLst/>
              <a:gdLst/>
              <a:ahLst/>
              <a:cxnLst/>
              <a:rect l="l" t="t" r="r" b="b"/>
              <a:pathLst>
                <a:path w="1308" h="212" extrusionOk="0">
                  <a:moveTo>
                    <a:pt x="93" y="0"/>
                  </a:moveTo>
                  <a:cubicBezTo>
                    <a:pt x="40" y="0"/>
                    <a:pt x="1" y="27"/>
                    <a:pt x="1" y="80"/>
                  </a:cubicBezTo>
                  <a:cubicBezTo>
                    <a:pt x="1" y="119"/>
                    <a:pt x="40" y="159"/>
                    <a:pt x="80" y="159"/>
                  </a:cubicBezTo>
                  <a:lnTo>
                    <a:pt x="1308" y="212"/>
                  </a:lnTo>
                  <a:lnTo>
                    <a:pt x="1308" y="4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84"/>
            <p:cNvSpPr/>
            <p:nvPr/>
          </p:nvSpPr>
          <p:spPr>
            <a:xfrm>
              <a:off x="4835650" y="2083650"/>
              <a:ext cx="83875" cy="71950"/>
            </a:xfrm>
            <a:custGeom>
              <a:avLst/>
              <a:gdLst/>
              <a:ahLst/>
              <a:cxnLst/>
              <a:rect l="l" t="t" r="r" b="b"/>
              <a:pathLst>
                <a:path w="3355" h="2878" extrusionOk="0">
                  <a:moveTo>
                    <a:pt x="1426" y="170"/>
                  </a:moveTo>
                  <a:cubicBezTo>
                    <a:pt x="2562" y="170"/>
                    <a:pt x="3130" y="1543"/>
                    <a:pt x="2324" y="2336"/>
                  </a:cubicBezTo>
                  <a:cubicBezTo>
                    <a:pt x="2068" y="2592"/>
                    <a:pt x="1751" y="2708"/>
                    <a:pt x="1441" y="2708"/>
                  </a:cubicBezTo>
                  <a:cubicBezTo>
                    <a:pt x="794" y="2708"/>
                    <a:pt x="172" y="2205"/>
                    <a:pt x="172" y="1438"/>
                  </a:cubicBezTo>
                  <a:cubicBezTo>
                    <a:pt x="172" y="738"/>
                    <a:pt x="726" y="170"/>
                    <a:pt x="1426" y="170"/>
                  </a:cubicBezTo>
                  <a:close/>
                  <a:moveTo>
                    <a:pt x="1448" y="0"/>
                  </a:moveTo>
                  <a:cubicBezTo>
                    <a:pt x="708" y="0"/>
                    <a:pt x="0" y="571"/>
                    <a:pt x="0" y="1438"/>
                  </a:cubicBezTo>
                  <a:cubicBezTo>
                    <a:pt x="0" y="2230"/>
                    <a:pt x="647" y="2877"/>
                    <a:pt x="1440" y="2877"/>
                  </a:cubicBezTo>
                  <a:cubicBezTo>
                    <a:pt x="2721" y="2877"/>
                    <a:pt x="3355" y="1332"/>
                    <a:pt x="2457" y="421"/>
                  </a:cubicBezTo>
                  <a:cubicBezTo>
                    <a:pt x="2162" y="130"/>
                    <a:pt x="1801" y="0"/>
                    <a:pt x="1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84"/>
            <p:cNvSpPr/>
            <p:nvPr/>
          </p:nvSpPr>
          <p:spPr>
            <a:xfrm>
              <a:off x="4750800" y="2083650"/>
              <a:ext cx="83875" cy="71950"/>
            </a:xfrm>
            <a:custGeom>
              <a:avLst/>
              <a:gdLst/>
              <a:ahLst/>
              <a:cxnLst/>
              <a:rect l="l" t="t" r="r" b="b"/>
              <a:pathLst>
                <a:path w="3355" h="2878" extrusionOk="0">
                  <a:moveTo>
                    <a:pt x="1440" y="170"/>
                  </a:moveTo>
                  <a:cubicBezTo>
                    <a:pt x="2562" y="170"/>
                    <a:pt x="3130" y="1543"/>
                    <a:pt x="2324" y="2336"/>
                  </a:cubicBezTo>
                  <a:cubicBezTo>
                    <a:pt x="2068" y="2592"/>
                    <a:pt x="1751" y="2708"/>
                    <a:pt x="1441" y="2708"/>
                  </a:cubicBezTo>
                  <a:cubicBezTo>
                    <a:pt x="793" y="2708"/>
                    <a:pt x="172" y="2205"/>
                    <a:pt x="172" y="1438"/>
                  </a:cubicBezTo>
                  <a:cubicBezTo>
                    <a:pt x="172" y="738"/>
                    <a:pt x="740" y="183"/>
                    <a:pt x="1440" y="170"/>
                  </a:cubicBezTo>
                  <a:close/>
                  <a:moveTo>
                    <a:pt x="1448" y="0"/>
                  </a:moveTo>
                  <a:cubicBezTo>
                    <a:pt x="708" y="0"/>
                    <a:pt x="0" y="571"/>
                    <a:pt x="0" y="1438"/>
                  </a:cubicBezTo>
                  <a:cubicBezTo>
                    <a:pt x="0" y="2230"/>
                    <a:pt x="647" y="2877"/>
                    <a:pt x="1440" y="2877"/>
                  </a:cubicBezTo>
                  <a:cubicBezTo>
                    <a:pt x="2721" y="2877"/>
                    <a:pt x="3355" y="1332"/>
                    <a:pt x="2456" y="421"/>
                  </a:cubicBezTo>
                  <a:cubicBezTo>
                    <a:pt x="2162" y="130"/>
                    <a:pt x="1801" y="0"/>
                    <a:pt x="1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84"/>
            <p:cNvSpPr/>
            <p:nvPr/>
          </p:nvSpPr>
          <p:spPr>
            <a:xfrm>
              <a:off x="4901650" y="2108975"/>
              <a:ext cx="50575" cy="18225"/>
            </a:xfrm>
            <a:custGeom>
              <a:avLst/>
              <a:gdLst/>
              <a:ahLst/>
              <a:cxnLst/>
              <a:rect l="l" t="t" r="r" b="b"/>
              <a:pathLst>
                <a:path w="2023" h="729" extrusionOk="0">
                  <a:moveTo>
                    <a:pt x="944" y="0"/>
                  </a:moveTo>
                  <a:cubicBezTo>
                    <a:pt x="508" y="0"/>
                    <a:pt x="114" y="134"/>
                    <a:pt x="107" y="134"/>
                  </a:cubicBezTo>
                  <a:cubicBezTo>
                    <a:pt x="0" y="170"/>
                    <a:pt x="43" y="312"/>
                    <a:pt x="129" y="312"/>
                  </a:cubicBezTo>
                  <a:cubicBezTo>
                    <a:pt x="139" y="312"/>
                    <a:pt x="149" y="310"/>
                    <a:pt x="160" y="306"/>
                  </a:cubicBezTo>
                  <a:cubicBezTo>
                    <a:pt x="167" y="306"/>
                    <a:pt x="543" y="178"/>
                    <a:pt x="947" y="178"/>
                  </a:cubicBezTo>
                  <a:cubicBezTo>
                    <a:pt x="1309" y="178"/>
                    <a:pt x="1694" y="281"/>
                    <a:pt x="1850" y="675"/>
                  </a:cubicBezTo>
                  <a:cubicBezTo>
                    <a:pt x="1864" y="715"/>
                    <a:pt x="1890" y="728"/>
                    <a:pt x="1930" y="728"/>
                  </a:cubicBezTo>
                  <a:lnTo>
                    <a:pt x="1956" y="728"/>
                  </a:lnTo>
                  <a:cubicBezTo>
                    <a:pt x="1996" y="715"/>
                    <a:pt x="2022" y="662"/>
                    <a:pt x="2009" y="609"/>
                  </a:cubicBezTo>
                  <a:cubicBezTo>
                    <a:pt x="1821" y="124"/>
                    <a:pt x="1364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84"/>
            <p:cNvSpPr/>
            <p:nvPr/>
          </p:nvSpPr>
          <p:spPr>
            <a:xfrm>
              <a:off x="4817800" y="2106350"/>
              <a:ext cx="22500" cy="7975"/>
            </a:xfrm>
            <a:custGeom>
              <a:avLst/>
              <a:gdLst/>
              <a:ahLst/>
              <a:cxnLst/>
              <a:rect l="l" t="t" r="r" b="b"/>
              <a:pathLst>
                <a:path w="900" h="319" extrusionOk="0">
                  <a:moveTo>
                    <a:pt x="448" y="1"/>
                  </a:moveTo>
                  <a:cubicBezTo>
                    <a:pt x="309" y="1"/>
                    <a:pt x="164" y="44"/>
                    <a:pt x="41" y="173"/>
                  </a:cubicBezTo>
                  <a:cubicBezTo>
                    <a:pt x="1" y="199"/>
                    <a:pt x="1" y="252"/>
                    <a:pt x="41" y="292"/>
                  </a:cubicBezTo>
                  <a:cubicBezTo>
                    <a:pt x="54" y="305"/>
                    <a:pt x="80" y="318"/>
                    <a:pt x="107" y="318"/>
                  </a:cubicBezTo>
                  <a:cubicBezTo>
                    <a:pt x="120" y="305"/>
                    <a:pt x="146" y="305"/>
                    <a:pt x="159" y="292"/>
                  </a:cubicBezTo>
                  <a:cubicBezTo>
                    <a:pt x="249" y="203"/>
                    <a:pt x="354" y="175"/>
                    <a:pt x="452" y="175"/>
                  </a:cubicBezTo>
                  <a:cubicBezTo>
                    <a:pt x="614" y="175"/>
                    <a:pt x="754" y="252"/>
                    <a:pt x="754" y="252"/>
                  </a:cubicBezTo>
                  <a:cubicBezTo>
                    <a:pt x="768" y="262"/>
                    <a:pt x="783" y="266"/>
                    <a:pt x="799" y="266"/>
                  </a:cubicBezTo>
                  <a:cubicBezTo>
                    <a:pt x="827" y="266"/>
                    <a:pt x="856" y="251"/>
                    <a:pt x="873" y="226"/>
                  </a:cubicBezTo>
                  <a:cubicBezTo>
                    <a:pt x="899" y="186"/>
                    <a:pt x="886" y="133"/>
                    <a:pt x="846" y="107"/>
                  </a:cubicBezTo>
                  <a:cubicBezTo>
                    <a:pt x="754" y="57"/>
                    <a:pt x="606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84"/>
            <p:cNvSpPr/>
            <p:nvPr/>
          </p:nvSpPr>
          <p:spPr>
            <a:xfrm>
              <a:off x="4668250" y="2349175"/>
              <a:ext cx="67175" cy="228825"/>
            </a:xfrm>
            <a:custGeom>
              <a:avLst/>
              <a:gdLst/>
              <a:ahLst/>
              <a:cxnLst/>
              <a:rect l="l" t="t" r="r" b="b"/>
              <a:pathLst>
                <a:path w="2687" h="9153" extrusionOk="0">
                  <a:moveTo>
                    <a:pt x="2525" y="0"/>
                  </a:moveTo>
                  <a:cubicBezTo>
                    <a:pt x="2469" y="0"/>
                    <a:pt x="2412" y="31"/>
                    <a:pt x="2391" y="101"/>
                  </a:cubicBezTo>
                  <a:cubicBezTo>
                    <a:pt x="2391" y="127"/>
                    <a:pt x="1559" y="3297"/>
                    <a:pt x="1176" y="4366"/>
                  </a:cubicBezTo>
                  <a:cubicBezTo>
                    <a:pt x="1123" y="4525"/>
                    <a:pt x="1057" y="4683"/>
                    <a:pt x="978" y="4855"/>
                  </a:cubicBezTo>
                  <a:cubicBezTo>
                    <a:pt x="568" y="5779"/>
                    <a:pt x="0" y="7047"/>
                    <a:pt x="1598" y="9094"/>
                  </a:cubicBezTo>
                  <a:cubicBezTo>
                    <a:pt x="1625" y="9134"/>
                    <a:pt x="1664" y="9147"/>
                    <a:pt x="1704" y="9147"/>
                  </a:cubicBezTo>
                  <a:cubicBezTo>
                    <a:pt x="1712" y="9151"/>
                    <a:pt x="1721" y="9153"/>
                    <a:pt x="1730" y="9153"/>
                  </a:cubicBezTo>
                  <a:cubicBezTo>
                    <a:pt x="1751" y="9153"/>
                    <a:pt x="1774" y="9143"/>
                    <a:pt x="1783" y="9134"/>
                  </a:cubicBezTo>
                  <a:cubicBezTo>
                    <a:pt x="1849" y="9081"/>
                    <a:pt x="1863" y="9002"/>
                    <a:pt x="1810" y="8936"/>
                  </a:cubicBezTo>
                  <a:cubicBezTo>
                    <a:pt x="317" y="7008"/>
                    <a:pt x="819" y="5885"/>
                    <a:pt x="1229" y="4974"/>
                  </a:cubicBezTo>
                  <a:cubicBezTo>
                    <a:pt x="1308" y="4789"/>
                    <a:pt x="1387" y="4630"/>
                    <a:pt x="1440" y="4459"/>
                  </a:cubicBezTo>
                  <a:cubicBezTo>
                    <a:pt x="1823" y="3376"/>
                    <a:pt x="2655" y="206"/>
                    <a:pt x="2655" y="167"/>
                  </a:cubicBezTo>
                  <a:cubicBezTo>
                    <a:pt x="2686" y="65"/>
                    <a:pt x="2606" y="0"/>
                    <a:pt x="2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84"/>
            <p:cNvSpPr/>
            <p:nvPr/>
          </p:nvSpPr>
          <p:spPr>
            <a:xfrm>
              <a:off x="4835650" y="2006700"/>
              <a:ext cx="120200" cy="78550"/>
            </a:xfrm>
            <a:custGeom>
              <a:avLst/>
              <a:gdLst/>
              <a:ahLst/>
              <a:cxnLst/>
              <a:rect l="l" t="t" r="r" b="b"/>
              <a:pathLst>
                <a:path w="4808" h="3142" extrusionOk="0">
                  <a:moveTo>
                    <a:pt x="1796" y="1"/>
                  </a:moveTo>
                  <a:cubicBezTo>
                    <a:pt x="1255" y="1"/>
                    <a:pt x="653" y="178"/>
                    <a:pt x="0" y="633"/>
                  </a:cubicBezTo>
                  <a:cubicBezTo>
                    <a:pt x="0" y="633"/>
                    <a:pt x="291" y="2719"/>
                    <a:pt x="2443" y="3076"/>
                  </a:cubicBezTo>
                  <a:cubicBezTo>
                    <a:pt x="2708" y="3121"/>
                    <a:pt x="2943" y="3141"/>
                    <a:pt x="3152" y="3141"/>
                  </a:cubicBezTo>
                  <a:cubicBezTo>
                    <a:pt x="4645" y="3141"/>
                    <a:pt x="4807" y="2125"/>
                    <a:pt x="4807" y="2125"/>
                  </a:cubicBezTo>
                  <a:cubicBezTo>
                    <a:pt x="4807" y="2125"/>
                    <a:pt x="3670" y="1"/>
                    <a:pt x="1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84"/>
            <p:cNvSpPr/>
            <p:nvPr/>
          </p:nvSpPr>
          <p:spPr>
            <a:xfrm>
              <a:off x="4981250" y="2294225"/>
              <a:ext cx="276025" cy="583950"/>
            </a:xfrm>
            <a:custGeom>
              <a:avLst/>
              <a:gdLst/>
              <a:ahLst/>
              <a:cxnLst/>
              <a:rect l="l" t="t" r="r" b="b"/>
              <a:pathLst>
                <a:path w="11041" h="23358" extrusionOk="0">
                  <a:moveTo>
                    <a:pt x="2779" y="1"/>
                  </a:moveTo>
                  <a:cubicBezTo>
                    <a:pt x="2312" y="1"/>
                    <a:pt x="1842" y="133"/>
                    <a:pt x="1427" y="410"/>
                  </a:cubicBezTo>
                  <a:cubicBezTo>
                    <a:pt x="317" y="1150"/>
                    <a:pt x="0" y="2642"/>
                    <a:pt x="713" y="3765"/>
                  </a:cubicBezTo>
                  <a:lnTo>
                    <a:pt x="740" y="3817"/>
                  </a:lnTo>
                  <a:lnTo>
                    <a:pt x="951" y="4134"/>
                  </a:lnTo>
                  <a:lnTo>
                    <a:pt x="1162" y="4465"/>
                  </a:lnTo>
                  <a:cubicBezTo>
                    <a:pt x="1294" y="4676"/>
                    <a:pt x="1440" y="4900"/>
                    <a:pt x="1572" y="5125"/>
                  </a:cubicBezTo>
                  <a:cubicBezTo>
                    <a:pt x="1862" y="5561"/>
                    <a:pt x="2126" y="5996"/>
                    <a:pt x="2404" y="6446"/>
                  </a:cubicBezTo>
                  <a:cubicBezTo>
                    <a:pt x="2668" y="6881"/>
                    <a:pt x="2945" y="7330"/>
                    <a:pt x="3209" y="7779"/>
                  </a:cubicBezTo>
                  <a:cubicBezTo>
                    <a:pt x="3474" y="8228"/>
                    <a:pt x="3738" y="8677"/>
                    <a:pt x="3989" y="9126"/>
                  </a:cubicBezTo>
                  <a:cubicBezTo>
                    <a:pt x="4253" y="9575"/>
                    <a:pt x="4490" y="10038"/>
                    <a:pt x="4741" y="10487"/>
                  </a:cubicBezTo>
                  <a:cubicBezTo>
                    <a:pt x="4979" y="10936"/>
                    <a:pt x="5217" y="11398"/>
                    <a:pt x="5441" y="11860"/>
                  </a:cubicBezTo>
                  <a:cubicBezTo>
                    <a:pt x="5666" y="12309"/>
                    <a:pt x="5877" y="12771"/>
                    <a:pt x="6088" y="13234"/>
                  </a:cubicBezTo>
                  <a:cubicBezTo>
                    <a:pt x="6225" y="13543"/>
                    <a:pt x="6355" y="13858"/>
                    <a:pt x="6483" y="14171"/>
                  </a:cubicBezTo>
                  <a:lnTo>
                    <a:pt x="6483" y="14171"/>
                  </a:lnTo>
                  <a:cubicBezTo>
                    <a:pt x="6418" y="14547"/>
                    <a:pt x="6330" y="14920"/>
                    <a:pt x="6207" y="15281"/>
                  </a:cubicBezTo>
                  <a:cubicBezTo>
                    <a:pt x="6022" y="15875"/>
                    <a:pt x="5798" y="16443"/>
                    <a:pt x="5521" y="16984"/>
                  </a:cubicBezTo>
                  <a:cubicBezTo>
                    <a:pt x="5375" y="17262"/>
                    <a:pt x="5217" y="17539"/>
                    <a:pt x="5045" y="17816"/>
                  </a:cubicBezTo>
                  <a:cubicBezTo>
                    <a:pt x="4887" y="18080"/>
                    <a:pt x="4715" y="18358"/>
                    <a:pt x="4530" y="18622"/>
                  </a:cubicBezTo>
                  <a:cubicBezTo>
                    <a:pt x="4160" y="19150"/>
                    <a:pt x="3764" y="19652"/>
                    <a:pt x="3328" y="20127"/>
                  </a:cubicBezTo>
                  <a:lnTo>
                    <a:pt x="3302" y="20154"/>
                  </a:lnTo>
                  <a:cubicBezTo>
                    <a:pt x="2655" y="20920"/>
                    <a:pt x="2708" y="22069"/>
                    <a:pt x="3421" y="22795"/>
                  </a:cubicBezTo>
                  <a:cubicBezTo>
                    <a:pt x="3801" y="23169"/>
                    <a:pt x="4298" y="23358"/>
                    <a:pt x="4795" y="23358"/>
                  </a:cubicBezTo>
                  <a:cubicBezTo>
                    <a:pt x="5246" y="23358"/>
                    <a:pt x="5697" y="23202"/>
                    <a:pt x="6062" y="22888"/>
                  </a:cubicBezTo>
                  <a:cubicBezTo>
                    <a:pt x="6670" y="22333"/>
                    <a:pt x="7237" y="21725"/>
                    <a:pt x="7752" y="21078"/>
                  </a:cubicBezTo>
                  <a:cubicBezTo>
                    <a:pt x="8017" y="20761"/>
                    <a:pt x="8268" y="20431"/>
                    <a:pt x="8505" y="20088"/>
                  </a:cubicBezTo>
                  <a:cubicBezTo>
                    <a:pt x="8756" y="19744"/>
                    <a:pt x="8981" y="19388"/>
                    <a:pt x="9192" y="19031"/>
                  </a:cubicBezTo>
                  <a:cubicBezTo>
                    <a:pt x="9628" y="18292"/>
                    <a:pt x="10011" y="17526"/>
                    <a:pt x="10315" y="16720"/>
                  </a:cubicBezTo>
                  <a:cubicBezTo>
                    <a:pt x="10631" y="15888"/>
                    <a:pt x="10869" y="15017"/>
                    <a:pt x="11001" y="14132"/>
                  </a:cubicBezTo>
                  <a:cubicBezTo>
                    <a:pt x="11041" y="13828"/>
                    <a:pt x="11014" y="13524"/>
                    <a:pt x="10922" y="13234"/>
                  </a:cubicBezTo>
                  <a:lnTo>
                    <a:pt x="10896" y="13128"/>
                  </a:lnTo>
                  <a:cubicBezTo>
                    <a:pt x="10711" y="12560"/>
                    <a:pt x="10513" y="12019"/>
                    <a:pt x="10315" y="11477"/>
                  </a:cubicBezTo>
                  <a:cubicBezTo>
                    <a:pt x="10103" y="10936"/>
                    <a:pt x="9892" y="10407"/>
                    <a:pt x="9667" y="9879"/>
                  </a:cubicBezTo>
                  <a:cubicBezTo>
                    <a:pt x="9443" y="9364"/>
                    <a:pt x="9205" y="8849"/>
                    <a:pt x="8954" y="8347"/>
                  </a:cubicBezTo>
                  <a:cubicBezTo>
                    <a:pt x="8717" y="7832"/>
                    <a:pt x="8466" y="7330"/>
                    <a:pt x="8201" y="6828"/>
                  </a:cubicBezTo>
                  <a:cubicBezTo>
                    <a:pt x="7700" y="5838"/>
                    <a:pt x="7158" y="4874"/>
                    <a:pt x="6590" y="3910"/>
                  </a:cubicBezTo>
                  <a:cubicBezTo>
                    <a:pt x="6313" y="3421"/>
                    <a:pt x="6022" y="2946"/>
                    <a:pt x="5719" y="2484"/>
                  </a:cubicBezTo>
                  <a:cubicBezTo>
                    <a:pt x="5573" y="2246"/>
                    <a:pt x="5428" y="2008"/>
                    <a:pt x="5283" y="1770"/>
                  </a:cubicBezTo>
                  <a:cubicBezTo>
                    <a:pt x="5204" y="1652"/>
                    <a:pt x="5124" y="1533"/>
                    <a:pt x="5045" y="1414"/>
                  </a:cubicBezTo>
                  <a:lnTo>
                    <a:pt x="4807" y="1057"/>
                  </a:lnTo>
                  <a:cubicBezTo>
                    <a:pt x="4328" y="371"/>
                    <a:pt x="3559" y="1"/>
                    <a:pt x="2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84"/>
            <p:cNvSpPr/>
            <p:nvPr/>
          </p:nvSpPr>
          <p:spPr>
            <a:xfrm>
              <a:off x="5087875" y="2768300"/>
              <a:ext cx="78625" cy="65100"/>
            </a:xfrm>
            <a:custGeom>
              <a:avLst/>
              <a:gdLst/>
              <a:ahLst/>
              <a:cxnLst/>
              <a:rect l="l" t="t" r="r" b="b"/>
              <a:pathLst>
                <a:path w="3145" h="2604" extrusionOk="0">
                  <a:moveTo>
                    <a:pt x="113" y="0"/>
                  </a:moveTo>
                  <a:cubicBezTo>
                    <a:pt x="57" y="0"/>
                    <a:pt x="14" y="49"/>
                    <a:pt x="14" y="108"/>
                  </a:cubicBezTo>
                  <a:cubicBezTo>
                    <a:pt x="1" y="174"/>
                    <a:pt x="54" y="227"/>
                    <a:pt x="120" y="240"/>
                  </a:cubicBezTo>
                  <a:cubicBezTo>
                    <a:pt x="1401" y="425"/>
                    <a:pt x="2471" y="1310"/>
                    <a:pt x="2906" y="2525"/>
                  </a:cubicBezTo>
                  <a:cubicBezTo>
                    <a:pt x="2920" y="2578"/>
                    <a:pt x="2972" y="2604"/>
                    <a:pt x="3012" y="2604"/>
                  </a:cubicBezTo>
                  <a:lnTo>
                    <a:pt x="3052" y="2604"/>
                  </a:lnTo>
                  <a:cubicBezTo>
                    <a:pt x="3118" y="2578"/>
                    <a:pt x="3144" y="2511"/>
                    <a:pt x="3131" y="2445"/>
                  </a:cubicBezTo>
                  <a:cubicBezTo>
                    <a:pt x="2655" y="1138"/>
                    <a:pt x="1506" y="200"/>
                    <a:pt x="133" y="2"/>
                  </a:cubicBezTo>
                  <a:cubicBezTo>
                    <a:pt x="126" y="1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84"/>
            <p:cNvSpPr/>
            <p:nvPr/>
          </p:nvSpPr>
          <p:spPr>
            <a:xfrm>
              <a:off x="5140700" y="2825425"/>
              <a:ext cx="10600" cy="10100"/>
            </a:xfrm>
            <a:custGeom>
              <a:avLst/>
              <a:gdLst/>
              <a:ahLst/>
              <a:cxnLst/>
              <a:rect l="l" t="t" r="r" b="b"/>
              <a:pathLst>
                <a:path w="424" h="404" extrusionOk="0">
                  <a:moveTo>
                    <a:pt x="216" y="1"/>
                  </a:moveTo>
                  <a:cubicBezTo>
                    <a:pt x="108" y="1"/>
                    <a:pt x="27" y="88"/>
                    <a:pt x="14" y="187"/>
                  </a:cubicBezTo>
                  <a:cubicBezTo>
                    <a:pt x="0" y="327"/>
                    <a:pt x="109" y="404"/>
                    <a:pt x="218" y="404"/>
                  </a:cubicBezTo>
                  <a:cubicBezTo>
                    <a:pt x="314" y="404"/>
                    <a:pt x="411" y="344"/>
                    <a:pt x="424" y="213"/>
                  </a:cubicBezTo>
                  <a:cubicBezTo>
                    <a:pt x="424" y="108"/>
                    <a:pt x="344" y="15"/>
                    <a:pt x="239" y="2"/>
                  </a:cubicBezTo>
                  <a:cubicBezTo>
                    <a:pt x="231" y="1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84"/>
            <p:cNvSpPr/>
            <p:nvPr/>
          </p:nvSpPr>
          <p:spPr>
            <a:xfrm>
              <a:off x="5112975" y="2796575"/>
              <a:ext cx="34875" cy="32550"/>
            </a:xfrm>
            <a:custGeom>
              <a:avLst/>
              <a:gdLst/>
              <a:ahLst/>
              <a:cxnLst/>
              <a:rect l="l" t="t" r="r" b="b"/>
              <a:pathLst>
                <a:path w="1395" h="1302" extrusionOk="0">
                  <a:moveTo>
                    <a:pt x="1217" y="1"/>
                  </a:moveTo>
                  <a:cubicBezTo>
                    <a:pt x="1186" y="1"/>
                    <a:pt x="1152" y="14"/>
                    <a:pt x="1123" y="47"/>
                  </a:cubicBezTo>
                  <a:lnTo>
                    <a:pt x="80" y="1103"/>
                  </a:lnTo>
                  <a:cubicBezTo>
                    <a:pt x="1" y="1182"/>
                    <a:pt x="53" y="1301"/>
                    <a:pt x="159" y="1301"/>
                  </a:cubicBezTo>
                  <a:cubicBezTo>
                    <a:pt x="186" y="1301"/>
                    <a:pt x="212" y="1288"/>
                    <a:pt x="238" y="1275"/>
                  </a:cubicBezTo>
                  <a:lnTo>
                    <a:pt x="1295" y="205"/>
                  </a:lnTo>
                  <a:cubicBezTo>
                    <a:pt x="1394" y="125"/>
                    <a:pt x="1314" y="1"/>
                    <a:pt x="1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84"/>
            <p:cNvSpPr/>
            <p:nvPr/>
          </p:nvSpPr>
          <p:spPr>
            <a:xfrm>
              <a:off x="4995775" y="2388500"/>
              <a:ext cx="70675" cy="107825"/>
            </a:xfrm>
            <a:custGeom>
              <a:avLst/>
              <a:gdLst/>
              <a:ahLst/>
              <a:cxnLst/>
              <a:rect l="l" t="t" r="r" b="b"/>
              <a:pathLst>
                <a:path w="2827" h="4313" extrusionOk="0">
                  <a:moveTo>
                    <a:pt x="131" y="1"/>
                  </a:moveTo>
                  <a:cubicBezTo>
                    <a:pt x="110" y="1"/>
                    <a:pt x="88" y="7"/>
                    <a:pt x="66" y="20"/>
                  </a:cubicBezTo>
                  <a:cubicBezTo>
                    <a:pt x="14" y="60"/>
                    <a:pt x="0" y="126"/>
                    <a:pt x="40" y="192"/>
                  </a:cubicBezTo>
                  <a:lnTo>
                    <a:pt x="2589" y="4259"/>
                  </a:lnTo>
                  <a:cubicBezTo>
                    <a:pt x="2615" y="4286"/>
                    <a:pt x="2655" y="4312"/>
                    <a:pt x="2694" y="4312"/>
                  </a:cubicBezTo>
                  <a:cubicBezTo>
                    <a:pt x="2721" y="4312"/>
                    <a:pt x="2734" y="4312"/>
                    <a:pt x="2760" y="4299"/>
                  </a:cubicBezTo>
                  <a:cubicBezTo>
                    <a:pt x="2813" y="4259"/>
                    <a:pt x="2827" y="4180"/>
                    <a:pt x="2800" y="4127"/>
                  </a:cubicBezTo>
                  <a:lnTo>
                    <a:pt x="238" y="60"/>
                  </a:lnTo>
                  <a:cubicBezTo>
                    <a:pt x="212" y="24"/>
                    <a:pt x="173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84"/>
            <p:cNvSpPr/>
            <p:nvPr/>
          </p:nvSpPr>
          <p:spPr>
            <a:xfrm>
              <a:off x="4982900" y="2404775"/>
              <a:ext cx="32050" cy="12625"/>
            </a:xfrm>
            <a:custGeom>
              <a:avLst/>
              <a:gdLst/>
              <a:ahLst/>
              <a:cxnLst/>
              <a:rect l="l" t="t" r="r" b="b"/>
              <a:pathLst>
                <a:path w="1282" h="505" extrusionOk="0">
                  <a:moveTo>
                    <a:pt x="137" y="0"/>
                  </a:moveTo>
                  <a:cubicBezTo>
                    <a:pt x="89" y="0"/>
                    <a:pt x="36" y="36"/>
                    <a:pt x="13" y="82"/>
                  </a:cubicBezTo>
                  <a:cubicBezTo>
                    <a:pt x="0" y="148"/>
                    <a:pt x="40" y="214"/>
                    <a:pt x="106" y="227"/>
                  </a:cubicBezTo>
                  <a:lnTo>
                    <a:pt x="1123" y="505"/>
                  </a:lnTo>
                  <a:lnTo>
                    <a:pt x="1149" y="505"/>
                  </a:lnTo>
                  <a:cubicBezTo>
                    <a:pt x="1202" y="505"/>
                    <a:pt x="1255" y="478"/>
                    <a:pt x="1268" y="426"/>
                  </a:cubicBezTo>
                  <a:cubicBezTo>
                    <a:pt x="1281" y="359"/>
                    <a:pt x="1242" y="293"/>
                    <a:pt x="1189" y="280"/>
                  </a:cubicBezTo>
                  <a:lnTo>
                    <a:pt x="159" y="3"/>
                  </a:lnTo>
                  <a:cubicBezTo>
                    <a:pt x="152" y="1"/>
                    <a:pt x="145" y="0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84"/>
            <p:cNvSpPr/>
            <p:nvPr/>
          </p:nvSpPr>
          <p:spPr>
            <a:xfrm>
              <a:off x="5142125" y="2643875"/>
              <a:ext cx="45175" cy="7625"/>
            </a:xfrm>
            <a:custGeom>
              <a:avLst/>
              <a:gdLst/>
              <a:ahLst/>
              <a:cxnLst/>
              <a:rect l="l" t="t" r="r" b="b"/>
              <a:pathLst>
                <a:path w="1807" h="305" extrusionOk="0">
                  <a:moveTo>
                    <a:pt x="959" y="1"/>
                  </a:moveTo>
                  <a:cubicBezTo>
                    <a:pt x="673" y="1"/>
                    <a:pt x="363" y="16"/>
                    <a:pt x="142" y="66"/>
                  </a:cubicBezTo>
                  <a:cubicBezTo>
                    <a:pt x="1" y="79"/>
                    <a:pt x="22" y="305"/>
                    <a:pt x="157" y="305"/>
                  </a:cubicBezTo>
                  <a:cubicBezTo>
                    <a:pt x="161" y="305"/>
                    <a:pt x="165" y="305"/>
                    <a:pt x="168" y="304"/>
                  </a:cubicBezTo>
                  <a:cubicBezTo>
                    <a:pt x="182" y="304"/>
                    <a:pt x="182" y="304"/>
                    <a:pt x="195" y="291"/>
                  </a:cubicBezTo>
                  <a:cubicBezTo>
                    <a:pt x="385" y="249"/>
                    <a:pt x="660" y="236"/>
                    <a:pt x="921" y="236"/>
                  </a:cubicBezTo>
                  <a:cubicBezTo>
                    <a:pt x="1313" y="236"/>
                    <a:pt x="1674" y="265"/>
                    <a:pt x="1674" y="265"/>
                  </a:cubicBezTo>
                  <a:cubicBezTo>
                    <a:pt x="1681" y="266"/>
                    <a:pt x="1688" y="267"/>
                    <a:pt x="1695" y="267"/>
                  </a:cubicBezTo>
                  <a:cubicBezTo>
                    <a:pt x="1753" y="267"/>
                    <a:pt x="1806" y="218"/>
                    <a:pt x="1806" y="159"/>
                  </a:cubicBezTo>
                  <a:cubicBezTo>
                    <a:pt x="1806" y="93"/>
                    <a:pt x="1766" y="40"/>
                    <a:pt x="1700" y="27"/>
                  </a:cubicBezTo>
                  <a:cubicBezTo>
                    <a:pt x="1678" y="27"/>
                    <a:pt x="1340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84"/>
            <p:cNvSpPr/>
            <p:nvPr/>
          </p:nvSpPr>
          <p:spPr>
            <a:xfrm>
              <a:off x="5143350" y="2627125"/>
              <a:ext cx="28750" cy="24375"/>
            </a:xfrm>
            <a:custGeom>
              <a:avLst/>
              <a:gdLst/>
              <a:ahLst/>
              <a:cxnLst/>
              <a:rect l="l" t="t" r="r" b="b"/>
              <a:pathLst>
                <a:path w="1150" h="975" extrusionOk="0">
                  <a:moveTo>
                    <a:pt x="1012" y="0"/>
                  </a:moveTo>
                  <a:cubicBezTo>
                    <a:pt x="989" y="0"/>
                    <a:pt x="967" y="8"/>
                    <a:pt x="952" y="23"/>
                  </a:cubicBezTo>
                  <a:cubicBezTo>
                    <a:pt x="912" y="50"/>
                    <a:pt x="265" y="538"/>
                    <a:pt x="40" y="776"/>
                  </a:cubicBezTo>
                  <a:cubicBezTo>
                    <a:pt x="1" y="816"/>
                    <a:pt x="1" y="895"/>
                    <a:pt x="40" y="935"/>
                  </a:cubicBezTo>
                  <a:cubicBezTo>
                    <a:pt x="67" y="961"/>
                    <a:pt x="93" y="974"/>
                    <a:pt x="119" y="974"/>
                  </a:cubicBezTo>
                  <a:cubicBezTo>
                    <a:pt x="159" y="974"/>
                    <a:pt x="186" y="961"/>
                    <a:pt x="212" y="935"/>
                  </a:cubicBezTo>
                  <a:cubicBezTo>
                    <a:pt x="423" y="723"/>
                    <a:pt x="1084" y="208"/>
                    <a:pt x="1084" y="208"/>
                  </a:cubicBezTo>
                  <a:cubicBezTo>
                    <a:pt x="1136" y="169"/>
                    <a:pt x="1150" y="103"/>
                    <a:pt x="1110" y="50"/>
                  </a:cubicBezTo>
                  <a:cubicBezTo>
                    <a:pt x="1086" y="18"/>
                    <a:pt x="1047" y="0"/>
                    <a:pt x="1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84"/>
            <p:cNvSpPr/>
            <p:nvPr/>
          </p:nvSpPr>
          <p:spPr>
            <a:xfrm>
              <a:off x="4952200" y="2786025"/>
              <a:ext cx="191500" cy="130350"/>
            </a:xfrm>
            <a:custGeom>
              <a:avLst/>
              <a:gdLst/>
              <a:ahLst/>
              <a:cxnLst/>
              <a:rect l="l" t="t" r="r" b="b"/>
              <a:pathLst>
                <a:path w="7660" h="5214" extrusionOk="0">
                  <a:moveTo>
                    <a:pt x="3973" y="1"/>
                  </a:moveTo>
                  <a:cubicBezTo>
                    <a:pt x="3908" y="1"/>
                    <a:pt x="3842" y="10"/>
                    <a:pt x="3777" y="20"/>
                  </a:cubicBezTo>
                  <a:lnTo>
                    <a:pt x="3513" y="59"/>
                  </a:lnTo>
                  <a:lnTo>
                    <a:pt x="3711" y="1182"/>
                  </a:lnTo>
                  <a:lnTo>
                    <a:pt x="3024" y="1129"/>
                  </a:lnTo>
                  <a:cubicBezTo>
                    <a:pt x="2746" y="1051"/>
                    <a:pt x="2469" y="1020"/>
                    <a:pt x="2191" y="1020"/>
                  </a:cubicBezTo>
                  <a:cubicBezTo>
                    <a:pt x="2138" y="1020"/>
                    <a:pt x="2086" y="1021"/>
                    <a:pt x="2034" y="1023"/>
                  </a:cubicBezTo>
                  <a:cubicBezTo>
                    <a:pt x="1400" y="1050"/>
                    <a:pt x="872" y="1419"/>
                    <a:pt x="542" y="1538"/>
                  </a:cubicBezTo>
                  <a:cubicBezTo>
                    <a:pt x="244" y="1650"/>
                    <a:pt x="574" y="2005"/>
                    <a:pt x="1053" y="2005"/>
                  </a:cubicBezTo>
                  <a:cubicBezTo>
                    <a:pt x="1084" y="2005"/>
                    <a:pt x="1116" y="2004"/>
                    <a:pt x="1149" y="2001"/>
                  </a:cubicBezTo>
                  <a:cubicBezTo>
                    <a:pt x="1309" y="1979"/>
                    <a:pt x="1469" y="1968"/>
                    <a:pt x="1629" y="1968"/>
                  </a:cubicBezTo>
                  <a:cubicBezTo>
                    <a:pt x="1852" y="1968"/>
                    <a:pt x="2075" y="1989"/>
                    <a:pt x="2298" y="2027"/>
                  </a:cubicBezTo>
                  <a:cubicBezTo>
                    <a:pt x="1955" y="2040"/>
                    <a:pt x="1598" y="2106"/>
                    <a:pt x="1268" y="2212"/>
                  </a:cubicBezTo>
                  <a:cubicBezTo>
                    <a:pt x="1096" y="2278"/>
                    <a:pt x="845" y="2370"/>
                    <a:pt x="608" y="2463"/>
                  </a:cubicBezTo>
                  <a:cubicBezTo>
                    <a:pt x="502" y="2516"/>
                    <a:pt x="396" y="2555"/>
                    <a:pt x="304" y="2608"/>
                  </a:cubicBezTo>
                  <a:cubicBezTo>
                    <a:pt x="132" y="2714"/>
                    <a:pt x="13" y="2819"/>
                    <a:pt x="0" y="2938"/>
                  </a:cubicBezTo>
                  <a:cubicBezTo>
                    <a:pt x="0" y="3075"/>
                    <a:pt x="151" y="3117"/>
                    <a:pt x="367" y="3117"/>
                  </a:cubicBezTo>
                  <a:cubicBezTo>
                    <a:pt x="463" y="3117"/>
                    <a:pt x="573" y="3109"/>
                    <a:pt x="687" y="3097"/>
                  </a:cubicBezTo>
                  <a:cubicBezTo>
                    <a:pt x="832" y="3084"/>
                    <a:pt x="991" y="3070"/>
                    <a:pt x="1136" y="3057"/>
                  </a:cubicBezTo>
                  <a:lnTo>
                    <a:pt x="1321" y="3044"/>
                  </a:lnTo>
                  <a:cubicBezTo>
                    <a:pt x="1697" y="3025"/>
                    <a:pt x="1932" y="2973"/>
                    <a:pt x="2194" y="2973"/>
                  </a:cubicBezTo>
                  <a:cubicBezTo>
                    <a:pt x="2300" y="2973"/>
                    <a:pt x="2410" y="2981"/>
                    <a:pt x="2536" y="3004"/>
                  </a:cubicBezTo>
                  <a:cubicBezTo>
                    <a:pt x="2258" y="3044"/>
                    <a:pt x="1981" y="3136"/>
                    <a:pt x="1730" y="3268"/>
                  </a:cubicBezTo>
                  <a:cubicBezTo>
                    <a:pt x="1690" y="3295"/>
                    <a:pt x="1638" y="3321"/>
                    <a:pt x="1572" y="3361"/>
                  </a:cubicBezTo>
                  <a:cubicBezTo>
                    <a:pt x="1466" y="3414"/>
                    <a:pt x="1347" y="3493"/>
                    <a:pt x="1241" y="3559"/>
                  </a:cubicBezTo>
                  <a:cubicBezTo>
                    <a:pt x="1070" y="3651"/>
                    <a:pt x="911" y="3770"/>
                    <a:pt x="766" y="3916"/>
                  </a:cubicBezTo>
                  <a:cubicBezTo>
                    <a:pt x="649" y="4052"/>
                    <a:pt x="922" y="4203"/>
                    <a:pt x="1286" y="4203"/>
                  </a:cubicBezTo>
                  <a:cubicBezTo>
                    <a:pt x="1414" y="4203"/>
                    <a:pt x="1553" y="4185"/>
                    <a:pt x="1690" y="4140"/>
                  </a:cubicBezTo>
                  <a:cubicBezTo>
                    <a:pt x="1849" y="4087"/>
                    <a:pt x="2021" y="4021"/>
                    <a:pt x="2179" y="3942"/>
                  </a:cubicBezTo>
                  <a:cubicBezTo>
                    <a:pt x="2298" y="3863"/>
                    <a:pt x="2430" y="3810"/>
                    <a:pt x="2562" y="3770"/>
                  </a:cubicBezTo>
                  <a:lnTo>
                    <a:pt x="2602" y="3770"/>
                  </a:lnTo>
                  <a:cubicBezTo>
                    <a:pt x="2635" y="3765"/>
                    <a:pt x="2665" y="3762"/>
                    <a:pt x="2695" y="3762"/>
                  </a:cubicBezTo>
                  <a:cubicBezTo>
                    <a:pt x="2738" y="3762"/>
                    <a:pt x="2780" y="3768"/>
                    <a:pt x="2826" y="3783"/>
                  </a:cubicBezTo>
                  <a:cubicBezTo>
                    <a:pt x="2826" y="3783"/>
                    <a:pt x="2694" y="3863"/>
                    <a:pt x="2536" y="3968"/>
                  </a:cubicBezTo>
                  <a:lnTo>
                    <a:pt x="2509" y="3995"/>
                  </a:lnTo>
                  <a:cubicBezTo>
                    <a:pt x="2404" y="4061"/>
                    <a:pt x="2298" y="4127"/>
                    <a:pt x="2219" y="4206"/>
                  </a:cubicBezTo>
                  <a:cubicBezTo>
                    <a:pt x="2021" y="4391"/>
                    <a:pt x="1875" y="4615"/>
                    <a:pt x="1796" y="4880"/>
                  </a:cubicBezTo>
                  <a:cubicBezTo>
                    <a:pt x="1757" y="5025"/>
                    <a:pt x="1757" y="5144"/>
                    <a:pt x="1836" y="5197"/>
                  </a:cubicBezTo>
                  <a:cubicBezTo>
                    <a:pt x="1856" y="5208"/>
                    <a:pt x="1881" y="5213"/>
                    <a:pt x="1911" y="5213"/>
                  </a:cubicBezTo>
                  <a:cubicBezTo>
                    <a:pt x="2016" y="5213"/>
                    <a:pt x="2173" y="5147"/>
                    <a:pt x="2338" y="5064"/>
                  </a:cubicBezTo>
                  <a:cubicBezTo>
                    <a:pt x="2668" y="4893"/>
                    <a:pt x="3064" y="4642"/>
                    <a:pt x="3328" y="4629"/>
                  </a:cubicBezTo>
                  <a:cubicBezTo>
                    <a:pt x="4134" y="4563"/>
                    <a:pt x="4939" y="4470"/>
                    <a:pt x="5732" y="4325"/>
                  </a:cubicBezTo>
                  <a:cubicBezTo>
                    <a:pt x="6656" y="4153"/>
                    <a:pt x="7383" y="3268"/>
                    <a:pt x="7554" y="2872"/>
                  </a:cubicBezTo>
                  <a:cubicBezTo>
                    <a:pt x="7581" y="2793"/>
                    <a:pt x="7620" y="2727"/>
                    <a:pt x="7660" y="2661"/>
                  </a:cubicBezTo>
                  <a:cubicBezTo>
                    <a:pt x="7092" y="1750"/>
                    <a:pt x="6326" y="984"/>
                    <a:pt x="5415" y="429"/>
                  </a:cubicBezTo>
                  <a:cubicBezTo>
                    <a:pt x="5415" y="429"/>
                    <a:pt x="5190" y="337"/>
                    <a:pt x="4926" y="231"/>
                  </a:cubicBezTo>
                  <a:cubicBezTo>
                    <a:pt x="4649" y="112"/>
                    <a:pt x="4358" y="46"/>
                    <a:pt x="4054" y="6"/>
                  </a:cubicBezTo>
                  <a:cubicBezTo>
                    <a:pt x="4027" y="3"/>
                    <a:pt x="4000" y="1"/>
                    <a:pt x="3973" y="1"/>
                  </a:cubicBezTo>
                  <a:close/>
                </a:path>
              </a:pathLst>
            </a:custGeom>
            <a:solidFill>
              <a:srgbClr val="E8C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0" name="Google Shape;6190;p84"/>
          <p:cNvGrpSpPr/>
          <p:nvPr/>
        </p:nvGrpSpPr>
        <p:grpSpPr>
          <a:xfrm>
            <a:off x="715112" y="500989"/>
            <a:ext cx="734734" cy="750112"/>
            <a:chOff x="238125" y="1607925"/>
            <a:chExt cx="323700" cy="330475"/>
          </a:xfrm>
        </p:grpSpPr>
        <p:sp>
          <p:nvSpPr>
            <p:cNvPr id="6191" name="Google Shape;6191;p84"/>
            <p:cNvSpPr/>
            <p:nvPr/>
          </p:nvSpPr>
          <p:spPr>
            <a:xfrm>
              <a:off x="255500" y="1630625"/>
              <a:ext cx="306325" cy="307775"/>
            </a:xfrm>
            <a:custGeom>
              <a:avLst/>
              <a:gdLst/>
              <a:ahLst/>
              <a:cxnLst/>
              <a:rect l="l" t="t" r="r" b="b"/>
              <a:pathLst>
                <a:path w="12253" h="12311" extrusionOk="0">
                  <a:moveTo>
                    <a:pt x="6127" y="1"/>
                  </a:moveTo>
                  <a:cubicBezTo>
                    <a:pt x="2745" y="1"/>
                    <a:pt x="1" y="2764"/>
                    <a:pt x="1" y="6165"/>
                  </a:cubicBezTo>
                  <a:cubicBezTo>
                    <a:pt x="1" y="9566"/>
                    <a:pt x="2745" y="12310"/>
                    <a:pt x="6127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84"/>
            <p:cNvSpPr/>
            <p:nvPr/>
          </p:nvSpPr>
          <p:spPr>
            <a:xfrm>
              <a:off x="238125" y="1607925"/>
              <a:ext cx="306300" cy="307775"/>
            </a:xfrm>
            <a:custGeom>
              <a:avLst/>
              <a:gdLst/>
              <a:ahLst/>
              <a:cxnLst/>
              <a:rect l="l" t="t" r="r" b="b"/>
              <a:pathLst>
                <a:path w="12252" h="12311" extrusionOk="0">
                  <a:moveTo>
                    <a:pt x="6126" y="1"/>
                  </a:moveTo>
                  <a:cubicBezTo>
                    <a:pt x="2744" y="1"/>
                    <a:pt x="0" y="2764"/>
                    <a:pt x="0" y="6165"/>
                  </a:cubicBezTo>
                  <a:cubicBezTo>
                    <a:pt x="0" y="9566"/>
                    <a:pt x="2744" y="12310"/>
                    <a:pt x="6126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84"/>
            <p:cNvSpPr/>
            <p:nvPr/>
          </p:nvSpPr>
          <p:spPr>
            <a:xfrm>
              <a:off x="383050" y="1608400"/>
              <a:ext cx="161850" cy="307775"/>
            </a:xfrm>
            <a:custGeom>
              <a:avLst/>
              <a:gdLst/>
              <a:ahLst/>
              <a:cxnLst/>
              <a:rect l="l" t="t" r="r" b="b"/>
              <a:pathLst>
                <a:path w="6474" h="12311" extrusionOk="0">
                  <a:moveTo>
                    <a:pt x="0" y="1"/>
                  </a:moveTo>
                  <a:cubicBezTo>
                    <a:pt x="3247" y="194"/>
                    <a:pt x="5759" y="2880"/>
                    <a:pt x="5759" y="6146"/>
                  </a:cubicBezTo>
                  <a:cubicBezTo>
                    <a:pt x="5759" y="9393"/>
                    <a:pt x="3247" y="12079"/>
                    <a:pt x="0" y="12291"/>
                  </a:cubicBezTo>
                  <a:cubicBezTo>
                    <a:pt x="97" y="12311"/>
                    <a:pt x="213" y="12311"/>
                    <a:pt x="329" y="12311"/>
                  </a:cubicBezTo>
                  <a:cubicBezTo>
                    <a:pt x="3730" y="12291"/>
                    <a:pt x="6474" y="9528"/>
                    <a:pt x="6455" y="6146"/>
                  </a:cubicBezTo>
                  <a:cubicBezTo>
                    <a:pt x="6455" y="2745"/>
                    <a:pt x="3711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84"/>
            <p:cNvSpPr/>
            <p:nvPr/>
          </p:nvSpPr>
          <p:spPr>
            <a:xfrm>
              <a:off x="255500" y="1632575"/>
              <a:ext cx="257050" cy="258975"/>
            </a:xfrm>
            <a:custGeom>
              <a:avLst/>
              <a:gdLst/>
              <a:ahLst/>
              <a:cxnLst/>
              <a:rect l="l" t="t" r="r" b="b"/>
              <a:pathLst>
                <a:path w="10282" h="10359" extrusionOk="0">
                  <a:moveTo>
                    <a:pt x="5141" y="0"/>
                  </a:moveTo>
                  <a:cubicBezTo>
                    <a:pt x="2300" y="0"/>
                    <a:pt x="1" y="2319"/>
                    <a:pt x="1" y="5179"/>
                  </a:cubicBezTo>
                  <a:cubicBezTo>
                    <a:pt x="1" y="8039"/>
                    <a:pt x="2300" y="10358"/>
                    <a:pt x="5141" y="10358"/>
                  </a:cubicBezTo>
                  <a:cubicBezTo>
                    <a:pt x="7982" y="10358"/>
                    <a:pt x="10281" y="8039"/>
                    <a:pt x="10281" y="5179"/>
                  </a:cubicBezTo>
                  <a:cubicBezTo>
                    <a:pt x="10281" y="2319"/>
                    <a:pt x="7982" y="0"/>
                    <a:pt x="5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84"/>
            <p:cNvSpPr/>
            <p:nvPr/>
          </p:nvSpPr>
          <p:spPr>
            <a:xfrm>
              <a:off x="254550" y="1632575"/>
              <a:ext cx="141575" cy="258475"/>
            </a:xfrm>
            <a:custGeom>
              <a:avLst/>
              <a:gdLst/>
              <a:ahLst/>
              <a:cxnLst/>
              <a:rect l="l" t="t" r="r" b="b"/>
              <a:pathLst>
                <a:path w="5663" h="10339" extrusionOk="0">
                  <a:moveTo>
                    <a:pt x="5179" y="0"/>
                  </a:moveTo>
                  <a:cubicBezTo>
                    <a:pt x="2319" y="0"/>
                    <a:pt x="0" y="2319"/>
                    <a:pt x="0" y="5179"/>
                  </a:cubicBezTo>
                  <a:cubicBezTo>
                    <a:pt x="0" y="8039"/>
                    <a:pt x="2319" y="10339"/>
                    <a:pt x="5179" y="10339"/>
                  </a:cubicBezTo>
                  <a:cubicBezTo>
                    <a:pt x="5334" y="10339"/>
                    <a:pt x="5507" y="10339"/>
                    <a:pt x="5662" y="10319"/>
                  </a:cubicBezTo>
                  <a:cubicBezTo>
                    <a:pt x="2995" y="10068"/>
                    <a:pt x="986" y="7846"/>
                    <a:pt x="986" y="5179"/>
                  </a:cubicBezTo>
                  <a:cubicBezTo>
                    <a:pt x="986" y="2512"/>
                    <a:pt x="2995" y="290"/>
                    <a:pt x="5662" y="20"/>
                  </a:cubicBezTo>
                  <a:cubicBezTo>
                    <a:pt x="5488" y="0"/>
                    <a:pt x="5334" y="0"/>
                    <a:pt x="5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84"/>
            <p:cNvSpPr/>
            <p:nvPr/>
          </p:nvSpPr>
          <p:spPr>
            <a:xfrm>
              <a:off x="368075" y="1690050"/>
              <a:ext cx="45425" cy="144475"/>
            </a:xfrm>
            <a:custGeom>
              <a:avLst/>
              <a:gdLst/>
              <a:ahLst/>
              <a:cxnLst/>
              <a:rect l="l" t="t" r="r" b="b"/>
              <a:pathLst>
                <a:path w="1817" h="5779" extrusionOk="0">
                  <a:moveTo>
                    <a:pt x="1082" y="1"/>
                  </a:moveTo>
                  <a:lnTo>
                    <a:pt x="0" y="3015"/>
                  </a:lnTo>
                  <a:lnTo>
                    <a:pt x="1450" y="5779"/>
                  </a:lnTo>
                  <a:lnTo>
                    <a:pt x="1817" y="5586"/>
                  </a:lnTo>
                  <a:lnTo>
                    <a:pt x="445" y="2996"/>
                  </a:lnTo>
                  <a:lnTo>
                    <a:pt x="1469" y="13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84"/>
            <p:cNvSpPr/>
            <p:nvPr/>
          </p:nvSpPr>
          <p:spPr>
            <a:xfrm>
              <a:off x="379675" y="1645600"/>
              <a:ext cx="6300" cy="27100"/>
            </a:xfrm>
            <a:custGeom>
              <a:avLst/>
              <a:gdLst/>
              <a:ahLst/>
              <a:cxnLst/>
              <a:rect l="l" t="t" r="r" b="b"/>
              <a:pathLst>
                <a:path w="252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51" y="108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84"/>
            <p:cNvSpPr/>
            <p:nvPr/>
          </p:nvSpPr>
          <p:spPr>
            <a:xfrm>
              <a:off x="379675" y="1845125"/>
              <a:ext cx="6300" cy="27575"/>
            </a:xfrm>
            <a:custGeom>
              <a:avLst/>
              <a:gdLst/>
              <a:ahLst/>
              <a:cxnLst/>
              <a:rect l="l" t="t" r="r" b="b"/>
              <a:pathLst>
                <a:path w="252" h="1103" extrusionOk="0">
                  <a:moveTo>
                    <a:pt x="0" y="1"/>
                  </a:moveTo>
                  <a:lnTo>
                    <a:pt x="0" y="1102"/>
                  </a:lnTo>
                  <a:lnTo>
                    <a:pt x="251" y="110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84"/>
            <p:cNvSpPr/>
            <p:nvPr/>
          </p:nvSpPr>
          <p:spPr>
            <a:xfrm>
              <a:off x="46855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84"/>
            <p:cNvSpPr/>
            <p:nvPr/>
          </p:nvSpPr>
          <p:spPr>
            <a:xfrm>
              <a:off x="27000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0" y="1"/>
                  </a:moveTo>
                  <a:lnTo>
                    <a:pt x="0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1" name="Google Shape;6201;p84"/>
          <p:cNvGrpSpPr/>
          <p:nvPr/>
        </p:nvGrpSpPr>
        <p:grpSpPr>
          <a:xfrm>
            <a:off x="7154175" y="717490"/>
            <a:ext cx="1274701" cy="774312"/>
            <a:chOff x="7154175" y="717490"/>
            <a:chExt cx="1274701" cy="774312"/>
          </a:xfrm>
        </p:grpSpPr>
        <p:grpSp>
          <p:nvGrpSpPr>
            <p:cNvPr id="6202" name="Google Shape;6202;p84"/>
            <p:cNvGrpSpPr/>
            <p:nvPr/>
          </p:nvGrpSpPr>
          <p:grpSpPr>
            <a:xfrm>
              <a:off x="7154175" y="1283675"/>
              <a:ext cx="1274701" cy="208127"/>
              <a:chOff x="7154175" y="1055075"/>
              <a:chExt cx="1274701" cy="208127"/>
            </a:xfrm>
          </p:grpSpPr>
          <p:sp>
            <p:nvSpPr>
              <p:cNvPr id="6203" name="Google Shape;6203;p84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84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5" name="Google Shape;6205;p84"/>
            <p:cNvGrpSpPr/>
            <p:nvPr/>
          </p:nvGrpSpPr>
          <p:grpSpPr>
            <a:xfrm>
              <a:off x="7791730" y="717627"/>
              <a:ext cx="579356" cy="566052"/>
              <a:chOff x="791550" y="2156375"/>
              <a:chExt cx="1145425" cy="1118900"/>
            </a:xfrm>
          </p:grpSpPr>
          <p:sp>
            <p:nvSpPr>
              <p:cNvPr id="6206" name="Google Shape;6206;p84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84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84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84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84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84"/>
              <p:cNvSpPr/>
              <p:nvPr/>
            </p:nvSpPr>
            <p:spPr>
              <a:xfrm>
                <a:off x="1395600" y="2450575"/>
                <a:ext cx="114550" cy="601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84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84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84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84"/>
              <p:cNvSpPr/>
              <p:nvPr/>
            </p:nvSpPr>
            <p:spPr>
              <a:xfrm>
                <a:off x="1033875" y="2592825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84"/>
              <p:cNvSpPr/>
              <p:nvPr/>
            </p:nvSpPr>
            <p:spPr>
              <a:xfrm>
                <a:off x="1067650" y="2806250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84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84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84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84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1" name="Google Shape;6221;p84"/>
            <p:cNvGrpSpPr/>
            <p:nvPr/>
          </p:nvGrpSpPr>
          <p:grpSpPr>
            <a:xfrm>
              <a:off x="7211965" y="717490"/>
              <a:ext cx="579343" cy="566026"/>
              <a:chOff x="8817561" y="3596620"/>
              <a:chExt cx="650143" cy="635200"/>
            </a:xfrm>
          </p:grpSpPr>
          <p:grpSp>
            <p:nvGrpSpPr>
              <p:cNvPr id="6222" name="Google Shape;6222;p84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6223" name="Google Shape;6223;p84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4" name="Google Shape;6224;p84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5" name="Google Shape;6225;p84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6" name="Google Shape;6226;p84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7" name="Google Shape;6227;p84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8" name="Google Shape;6228;p84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9" name="Google Shape;6229;p84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0" name="Google Shape;6230;p84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1" name="Google Shape;6231;p84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2" name="Google Shape;6232;p84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3" name="Google Shape;6233;p84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4" name="Google Shape;6234;p84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5" name="Google Shape;6235;p84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36" name="Google Shape;6236;p84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84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38" name="Google Shape;6238;p84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9" name="Google Shape;6239;p84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0" name="Google Shape;6240;p84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1" name="Google Shape;6241;p84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70"/>
          <p:cNvSpPr/>
          <p:nvPr/>
        </p:nvSpPr>
        <p:spPr>
          <a:xfrm>
            <a:off x="720000" y="3246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70"/>
          <p:cNvSpPr/>
          <p:nvPr/>
        </p:nvSpPr>
        <p:spPr>
          <a:xfrm>
            <a:off x="3406250" y="3246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70"/>
          <p:cNvSpPr/>
          <p:nvPr/>
        </p:nvSpPr>
        <p:spPr>
          <a:xfrm>
            <a:off x="6092500" y="3246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70"/>
          <p:cNvSpPr/>
          <p:nvPr/>
        </p:nvSpPr>
        <p:spPr>
          <a:xfrm>
            <a:off x="6092500" y="170867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70"/>
          <p:cNvSpPr/>
          <p:nvPr/>
        </p:nvSpPr>
        <p:spPr>
          <a:xfrm>
            <a:off x="3406250" y="170867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70"/>
          <p:cNvSpPr/>
          <p:nvPr/>
        </p:nvSpPr>
        <p:spPr>
          <a:xfrm>
            <a:off x="720000" y="170867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70">
            <a:hlinkClick r:id="rId3" action="ppaction://hlinksldjump"/>
          </p:cNvPr>
          <p:cNvSpPr/>
          <p:nvPr/>
        </p:nvSpPr>
        <p:spPr>
          <a:xfrm>
            <a:off x="2541475" y="17563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70">
            <a:hlinkClick r:id="rId3" action="ppaction://hlinksldjump"/>
          </p:cNvPr>
          <p:cNvSpPr/>
          <p:nvPr/>
        </p:nvSpPr>
        <p:spPr>
          <a:xfrm>
            <a:off x="2622150" y="18567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70"/>
          <p:cNvSpPr txBox="1">
            <a:spLocks noGrp="1"/>
          </p:cNvSpPr>
          <p:nvPr>
            <p:ph type="title"/>
          </p:nvPr>
        </p:nvSpPr>
        <p:spPr>
          <a:xfrm>
            <a:off x="8349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551" name="Google Shape;4551;p70"/>
          <p:cNvSpPr txBox="1">
            <a:spLocks noGrp="1"/>
          </p:cNvSpPr>
          <p:nvPr>
            <p:ph type="subTitle" idx="1"/>
          </p:nvPr>
        </p:nvSpPr>
        <p:spPr>
          <a:xfrm>
            <a:off x="834925" y="2126050"/>
            <a:ext cx="219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Converts words into dense vectors</a:t>
            </a:r>
          </a:p>
        </p:txBody>
      </p:sp>
      <p:sp>
        <p:nvSpPr>
          <p:cNvPr id="4552" name="Google Shape;4552;p70"/>
          <p:cNvSpPr txBox="1">
            <a:spLocks noGrp="1"/>
          </p:cNvSpPr>
          <p:nvPr>
            <p:ph type="title" idx="2"/>
          </p:nvPr>
        </p:nvSpPr>
        <p:spPr>
          <a:xfrm>
            <a:off x="35187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553" name="Google Shape;4553;p70"/>
          <p:cNvSpPr txBox="1">
            <a:spLocks noGrp="1"/>
          </p:cNvSpPr>
          <p:nvPr>
            <p:ph type="subTitle" idx="3"/>
          </p:nvPr>
        </p:nvSpPr>
        <p:spPr>
          <a:xfrm>
            <a:off x="3439838" y="2126050"/>
            <a:ext cx="219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Captures sequential dependencies</a:t>
            </a:r>
          </a:p>
        </p:txBody>
      </p:sp>
      <p:sp>
        <p:nvSpPr>
          <p:cNvPr id="4554" name="Google Shape;4554;p70"/>
          <p:cNvSpPr txBox="1">
            <a:spLocks noGrp="1"/>
          </p:cNvSpPr>
          <p:nvPr>
            <p:ph type="title" idx="4"/>
          </p:nvPr>
        </p:nvSpPr>
        <p:spPr>
          <a:xfrm>
            <a:off x="62025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555" name="Google Shape;4555;p70"/>
          <p:cNvSpPr txBox="1">
            <a:spLocks noGrp="1"/>
          </p:cNvSpPr>
          <p:nvPr>
            <p:ph type="subTitle" idx="5"/>
          </p:nvPr>
        </p:nvSpPr>
        <p:spPr>
          <a:xfrm>
            <a:off x="6202525" y="2072675"/>
            <a:ext cx="219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Prevents overfitting</a:t>
            </a:r>
          </a:p>
        </p:txBody>
      </p:sp>
      <p:sp>
        <p:nvSpPr>
          <p:cNvPr id="4556" name="Google Shape;4556;p70"/>
          <p:cNvSpPr txBox="1">
            <a:spLocks noGrp="1"/>
          </p:cNvSpPr>
          <p:nvPr>
            <p:ph type="title" idx="6"/>
          </p:nvPr>
        </p:nvSpPr>
        <p:spPr>
          <a:xfrm>
            <a:off x="8349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557" name="Google Shape;4557;p70"/>
          <p:cNvSpPr txBox="1">
            <a:spLocks noGrp="1"/>
          </p:cNvSpPr>
          <p:nvPr>
            <p:ph type="subTitle" idx="7"/>
          </p:nvPr>
        </p:nvSpPr>
        <p:spPr>
          <a:xfrm>
            <a:off x="662575" y="3690750"/>
            <a:ext cx="219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Further feature extraction</a:t>
            </a:r>
          </a:p>
        </p:txBody>
      </p:sp>
      <p:sp>
        <p:nvSpPr>
          <p:cNvPr id="4558" name="Google Shape;4558;p70"/>
          <p:cNvSpPr txBox="1">
            <a:spLocks noGrp="1"/>
          </p:cNvSpPr>
          <p:nvPr>
            <p:ph type="title" idx="8"/>
          </p:nvPr>
        </p:nvSpPr>
        <p:spPr>
          <a:xfrm>
            <a:off x="35187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559" name="Google Shape;4559;p70"/>
          <p:cNvSpPr txBox="1">
            <a:spLocks noGrp="1"/>
          </p:cNvSpPr>
          <p:nvPr>
            <p:ph type="subTitle" idx="9"/>
          </p:nvPr>
        </p:nvSpPr>
        <p:spPr>
          <a:xfrm>
            <a:off x="3518725" y="3655500"/>
            <a:ext cx="19423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Final sequential processing</a:t>
            </a:r>
          </a:p>
        </p:txBody>
      </p:sp>
      <p:sp>
        <p:nvSpPr>
          <p:cNvPr id="4560" name="Google Shape;4560;p70"/>
          <p:cNvSpPr txBox="1">
            <a:spLocks noGrp="1"/>
          </p:cNvSpPr>
          <p:nvPr>
            <p:ph type="title" idx="13"/>
          </p:nvPr>
        </p:nvSpPr>
        <p:spPr>
          <a:xfrm>
            <a:off x="62025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561" name="Google Shape;4561;p70"/>
          <p:cNvSpPr txBox="1">
            <a:spLocks noGrp="1"/>
          </p:cNvSpPr>
          <p:nvPr>
            <p:ph type="subTitle" idx="14"/>
          </p:nvPr>
        </p:nvSpPr>
        <p:spPr>
          <a:xfrm>
            <a:off x="5824200" y="3703200"/>
            <a:ext cx="282738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 err="1"/>
              <a:t>Relu</a:t>
            </a:r>
            <a:r>
              <a:rPr lang="en-US" dirty="0"/>
              <a:t> activation for hidden layers, </a:t>
            </a:r>
            <a:r>
              <a:rPr lang="en-US" dirty="0" err="1"/>
              <a:t>Softmax</a:t>
            </a:r>
            <a:r>
              <a:rPr lang="en-US" dirty="0"/>
              <a:t> for output</a:t>
            </a:r>
          </a:p>
        </p:txBody>
      </p:sp>
      <p:sp>
        <p:nvSpPr>
          <p:cNvPr id="4562" name="Google Shape;4562;p70"/>
          <p:cNvSpPr txBox="1">
            <a:spLocks noGrp="1"/>
          </p:cNvSpPr>
          <p:nvPr>
            <p:ph type="title" idx="21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Model Architecture</a:t>
            </a:r>
            <a:endParaRPr lang="en-US" dirty="0"/>
          </a:p>
        </p:txBody>
      </p:sp>
      <p:sp>
        <p:nvSpPr>
          <p:cNvPr id="4563" name="Google Shape;4563;p70"/>
          <p:cNvSpPr txBox="1">
            <a:spLocks noGrp="1"/>
          </p:cNvSpPr>
          <p:nvPr>
            <p:ph type="subTitle" idx="15"/>
          </p:nvPr>
        </p:nvSpPr>
        <p:spPr>
          <a:xfrm>
            <a:off x="834925" y="1791625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 b="1" dirty="0"/>
              <a:t>Embedding Layer</a:t>
            </a:r>
            <a:endParaRPr lang="en-US" sz="1400" dirty="0"/>
          </a:p>
        </p:txBody>
      </p:sp>
      <p:sp>
        <p:nvSpPr>
          <p:cNvPr id="4564" name="Google Shape;4564;p70"/>
          <p:cNvSpPr txBox="1">
            <a:spLocks noGrp="1"/>
          </p:cNvSpPr>
          <p:nvPr>
            <p:ph type="subTitle" idx="16"/>
          </p:nvPr>
        </p:nvSpPr>
        <p:spPr>
          <a:xfrm>
            <a:off x="3572775" y="1810202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200" b="1" dirty="0"/>
              <a:t>Bidirectional LSTM (256 units)</a:t>
            </a:r>
            <a:endParaRPr sz="1200" dirty="0"/>
          </a:p>
        </p:txBody>
      </p:sp>
      <p:sp>
        <p:nvSpPr>
          <p:cNvPr id="4565" name="Google Shape;4565;p70"/>
          <p:cNvSpPr txBox="1">
            <a:spLocks noGrp="1"/>
          </p:cNvSpPr>
          <p:nvPr>
            <p:ph type="subTitle" idx="17"/>
          </p:nvPr>
        </p:nvSpPr>
        <p:spPr>
          <a:xfrm>
            <a:off x="6202525" y="1791625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200" b="1" dirty="0"/>
              <a:t>Dropout Layers (30%)</a:t>
            </a:r>
            <a:endParaRPr sz="1200" dirty="0"/>
          </a:p>
        </p:txBody>
      </p:sp>
      <p:sp>
        <p:nvSpPr>
          <p:cNvPr id="4566" name="Google Shape;4566;p70"/>
          <p:cNvSpPr txBox="1">
            <a:spLocks noGrp="1"/>
          </p:cNvSpPr>
          <p:nvPr>
            <p:ph type="subTitle" idx="18"/>
          </p:nvPr>
        </p:nvSpPr>
        <p:spPr>
          <a:xfrm>
            <a:off x="834925" y="3328950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200" b="1" dirty="0"/>
              <a:t>Bidirectional LSTM (128 units)</a:t>
            </a:r>
            <a:endParaRPr sz="1200" dirty="0"/>
          </a:p>
        </p:txBody>
      </p:sp>
      <p:sp>
        <p:nvSpPr>
          <p:cNvPr id="4567" name="Google Shape;4567;p70"/>
          <p:cNvSpPr txBox="1">
            <a:spLocks noGrp="1"/>
          </p:cNvSpPr>
          <p:nvPr>
            <p:ph type="subTitle" idx="19"/>
          </p:nvPr>
        </p:nvSpPr>
        <p:spPr>
          <a:xfrm>
            <a:off x="3923587" y="3311550"/>
            <a:ext cx="1158325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200" b="1" dirty="0"/>
              <a:t>LSTM Layer (64 units)</a:t>
            </a:r>
            <a:endParaRPr sz="1200" dirty="0"/>
          </a:p>
        </p:txBody>
      </p:sp>
      <p:sp>
        <p:nvSpPr>
          <p:cNvPr id="4568" name="Google Shape;4568;p70"/>
          <p:cNvSpPr txBox="1">
            <a:spLocks noGrp="1"/>
          </p:cNvSpPr>
          <p:nvPr>
            <p:ph type="subTitle" idx="20"/>
          </p:nvPr>
        </p:nvSpPr>
        <p:spPr>
          <a:xfrm>
            <a:off x="6202525" y="3328950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/>
              <a:t>Dense Layers</a:t>
            </a:r>
            <a:endParaRPr lang="en-US" sz="1600" dirty="0"/>
          </a:p>
        </p:txBody>
      </p:sp>
      <p:sp>
        <p:nvSpPr>
          <p:cNvPr id="4569" name="Google Shape;4569;p70">
            <a:hlinkClick r:id="rId4" action="ppaction://hlinksldjump"/>
          </p:cNvPr>
          <p:cNvSpPr/>
          <p:nvPr/>
        </p:nvSpPr>
        <p:spPr>
          <a:xfrm>
            <a:off x="2541475" y="3293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70">
            <a:hlinkClick r:id="rId4" action="ppaction://hlinksldjump"/>
          </p:cNvPr>
          <p:cNvSpPr/>
          <p:nvPr/>
        </p:nvSpPr>
        <p:spPr>
          <a:xfrm>
            <a:off x="2622150" y="3394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70">
            <a:hlinkClick r:id="" action="ppaction://noaction"/>
          </p:cNvPr>
          <p:cNvSpPr/>
          <p:nvPr/>
        </p:nvSpPr>
        <p:spPr>
          <a:xfrm>
            <a:off x="5227725" y="3293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70">
            <a:hlinkClick r:id="" action="ppaction://noaction"/>
          </p:cNvPr>
          <p:cNvSpPr/>
          <p:nvPr/>
        </p:nvSpPr>
        <p:spPr>
          <a:xfrm>
            <a:off x="5308400" y="3394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70">
            <a:hlinkClick r:id="rId5" action="ppaction://hlinksldjump"/>
          </p:cNvPr>
          <p:cNvSpPr/>
          <p:nvPr/>
        </p:nvSpPr>
        <p:spPr>
          <a:xfrm>
            <a:off x="5227725" y="17563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70">
            <a:hlinkClick r:id="rId5" action="ppaction://hlinksldjump"/>
          </p:cNvPr>
          <p:cNvSpPr/>
          <p:nvPr/>
        </p:nvSpPr>
        <p:spPr>
          <a:xfrm>
            <a:off x="5308400" y="18567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70">
            <a:hlinkClick r:id="rId6" action="ppaction://hlinksldjump"/>
          </p:cNvPr>
          <p:cNvSpPr/>
          <p:nvPr/>
        </p:nvSpPr>
        <p:spPr>
          <a:xfrm>
            <a:off x="7913975" y="17563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70"/>
          <p:cNvSpPr/>
          <p:nvPr/>
        </p:nvSpPr>
        <p:spPr>
          <a:xfrm>
            <a:off x="7994650" y="18567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70">
            <a:hlinkClick r:id="" action="ppaction://noaction"/>
          </p:cNvPr>
          <p:cNvSpPr/>
          <p:nvPr/>
        </p:nvSpPr>
        <p:spPr>
          <a:xfrm>
            <a:off x="7913975" y="3293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70">
            <a:hlinkClick r:id="" action="ppaction://noaction"/>
          </p:cNvPr>
          <p:cNvSpPr/>
          <p:nvPr/>
        </p:nvSpPr>
        <p:spPr>
          <a:xfrm>
            <a:off x="7994650" y="3394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70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70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70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70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EM Education Workshop for Teachers by Slidesgo">
  <a:themeElements>
    <a:clrScheme name="Simple Light">
      <a:dk1>
        <a:srgbClr val="060607"/>
      </a:dk1>
      <a:lt1>
        <a:srgbClr val="FFFFFF"/>
      </a:lt1>
      <a:dk2>
        <a:srgbClr val="2E3B46"/>
      </a:dk2>
      <a:lt2>
        <a:srgbClr val="465557"/>
      </a:lt2>
      <a:accent1>
        <a:srgbClr val="AAB18E"/>
      </a:accent1>
      <a:accent2>
        <a:srgbClr val="C0D6C2"/>
      </a:accent2>
      <a:accent3>
        <a:srgbClr val="E3E5D2"/>
      </a:accent3>
      <a:accent4>
        <a:srgbClr val="CDAE46"/>
      </a:accent4>
      <a:accent5>
        <a:srgbClr val="BB8A59"/>
      </a:accent5>
      <a:accent6>
        <a:srgbClr val="9E663A"/>
      </a:accent6>
      <a:hlink>
        <a:srgbClr val="0606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279</Words>
  <Application>Microsoft Office PowerPoint</Application>
  <PresentationFormat>On-screen Show (16:9)</PresentationFormat>
  <Paragraphs>84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Balsamiq Sans</vt:lpstr>
      <vt:lpstr>Open Sans</vt:lpstr>
      <vt:lpstr>STEM Education Workshop for Teachers by Slidesgo</vt:lpstr>
      <vt:lpstr>HELLO!!</vt:lpstr>
      <vt:lpstr>Building a Chatbot Using LSTM in TensorFlow</vt:lpstr>
      <vt:lpstr>Chatbots</vt:lpstr>
      <vt:lpstr>Overview of LSTM-Based Chatbot Models</vt:lpstr>
      <vt:lpstr>Dataset Description</vt:lpstr>
      <vt:lpstr>Text Preprocessing</vt:lpstr>
      <vt:lpstr>Text Preprocessing</vt:lpstr>
      <vt:lpstr>Model Architecture</vt:lpstr>
      <vt:lpstr>01.</vt:lpstr>
      <vt:lpstr>Model Compilation and Training</vt:lpstr>
      <vt:lpstr>Predicting Responses</vt:lpstr>
      <vt:lpstr>Predicting Responses</vt:lpstr>
      <vt:lpstr>—Result</vt:lpstr>
      <vt:lpstr>0.9365</vt:lpstr>
      <vt:lpstr>Conclusion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Surya Kailash Ramesh</cp:lastModifiedBy>
  <cp:revision>6</cp:revision>
  <dcterms:modified xsi:type="dcterms:W3CDTF">2025-03-13T05:39:21Z</dcterms:modified>
</cp:coreProperties>
</file>